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2673-7A52-4D86-81F1-64D52B68A9BF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9F19-30D4-4B11-94E9-9A0FA588E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69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2673-7A52-4D86-81F1-64D52B68A9BF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9F19-30D4-4B11-94E9-9A0FA588E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7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2673-7A52-4D86-81F1-64D52B68A9BF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9F19-30D4-4B11-94E9-9A0FA588E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2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2673-7A52-4D86-81F1-64D52B68A9BF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9F19-30D4-4B11-94E9-9A0FA588E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04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2673-7A52-4D86-81F1-64D52B68A9BF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9F19-30D4-4B11-94E9-9A0FA588E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09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2673-7A52-4D86-81F1-64D52B68A9BF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9F19-30D4-4B11-94E9-9A0FA588E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2673-7A52-4D86-81F1-64D52B68A9BF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9F19-30D4-4B11-94E9-9A0FA588E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33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2673-7A52-4D86-81F1-64D52B68A9BF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9F19-30D4-4B11-94E9-9A0FA588E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6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2673-7A52-4D86-81F1-64D52B68A9BF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9F19-30D4-4B11-94E9-9A0FA588E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0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2673-7A52-4D86-81F1-64D52B68A9BF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9F19-30D4-4B11-94E9-9A0FA588E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84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2673-7A52-4D86-81F1-64D52B68A9BF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9F19-30D4-4B11-94E9-9A0FA588E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8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B2673-7A52-4D86-81F1-64D52B68A9BF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49F19-30D4-4B11-94E9-9A0FA588E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1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7568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87778" y="3860800"/>
            <a:ext cx="7879262" cy="160110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08160" y="1117600"/>
            <a:ext cx="247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Support to centre of EURIKA ~60cm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7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7568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56724" y="5584521"/>
            <a:ext cx="5519783" cy="801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08160" y="1117600"/>
            <a:ext cx="247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 cooling pipe to end of snout ~75cm</a:t>
            </a:r>
          </a:p>
          <a:p>
            <a:endParaRPr lang="en-GB" dirty="0"/>
          </a:p>
          <a:p>
            <a:r>
              <a:rPr lang="en-GB" dirty="0" smtClean="0"/>
              <a:t>End of snout to base ~ 57cm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935686" y="922564"/>
            <a:ext cx="40821" cy="4669972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0674" y="1189413"/>
            <a:ext cx="4375422" cy="14136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5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7568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813565" y="2563586"/>
            <a:ext cx="2644635" cy="35373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08160" y="1117600"/>
            <a:ext cx="2479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horizontal FEEs:</a:t>
            </a:r>
          </a:p>
          <a:p>
            <a:endParaRPr lang="en-GB" dirty="0"/>
          </a:p>
          <a:p>
            <a:r>
              <a:rPr lang="en-GB" dirty="0" smtClean="0"/>
              <a:t>Min distance from end of snout to inner most FEE ~ 92cm</a:t>
            </a:r>
          </a:p>
          <a:p>
            <a:endParaRPr lang="en-GB" dirty="0"/>
          </a:p>
          <a:p>
            <a:r>
              <a:rPr lang="en-GB" dirty="0" smtClean="0"/>
              <a:t>Additional 6cm per extra FEE outwards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253865" y="3008985"/>
            <a:ext cx="974840" cy="916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204460" y="2917322"/>
            <a:ext cx="630555" cy="18332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32860" y="3314700"/>
            <a:ext cx="421005" cy="2286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6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7568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731079" y="4294414"/>
            <a:ext cx="4421859" cy="47352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08160" y="1117600"/>
            <a:ext cx="2479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Furthest a DSSSD can go from the base of the snout ~ 54cm (~ 60cm from main Cu pipe).</a:t>
            </a:r>
          </a:p>
          <a:p>
            <a:endParaRPr lang="en-GB" dirty="0"/>
          </a:p>
          <a:p>
            <a:r>
              <a:rPr lang="en-GB" dirty="0" smtClean="0"/>
              <a:t>Limiting factor is </a:t>
            </a:r>
            <a:r>
              <a:rPr lang="en-GB" dirty="0" err="1" smtClean="0"/>
              <a:t>kaptons</a:t>
            </a:r>
            <a:r>
              <a:rPr lang="en-GB" dirty="0" smtClean="0"/>
              <a:t> to nnaida5+6 (top of bottom stack). A few more cm can be achieved with other FEEs.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132528" y="3066184"/>
            <a:ext cx="40821" cy="2636077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690258" y="2196192"/>
            <a:ext cx="40821" cy="4669972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7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756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91832" y="1117600"/>
            <a:ext cx="2598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Distance from DSSSD to base of snout</a:t>
            </a:r>
          </a:p>
          <a:p>
            <a:endParaRPr lang="en-GB" dirty="0" smtClean="0"/>
          </a:p>
          <a:p>
            <a:r>
              <a:rPr lang="en-GB" dirty="0" smtClean="0"/>
              <a:t>   - with </a:t>
            </a:r>
            <a:r>
              <a:rPr lang="en-GB" dirty="0" err="1" smtClean="0"/>
              <a:t>kapton</a:t>
            </a:r>
            <a:r>
              <a:rPr lang="en-GB" dirty="0" smtClean="0"/>
              <a:t> in 4</a:t>
            </a:r>
            <a:r>
              <a:rPr lang="en-GB" baseline="30000" dirty="0" smtClean="0"/>
              <a:t>th</a:t>
            </a:r>
            <a:r>
              <a:rPr lang="en-GB" dirty="0" smtClean="0"/>
              <a:t> connector along: ~ 48cm</a:t>
            </a:r>
          </a:p>
          <a:p>
            <a:endParaRPr lang="en-GB" smtClean="0"/>
          </a:p>
          <a:p>
            <a:r>
              <a:rPr lang="en-GB" smtClean="0"/>
              <a:t>   - with </a:t>
            </a:r>
            <a:r>
              <a:rPr lang="en-GB" dirty="0" err="1" smtClean="0"/>
              <a:t>kapton</a:t>
            </a:r>
            <a:r>
              <a:rPr lang="en-GB" dirty="0" smtClean="0"/>
              <a:t> in 8</a:t>
            </a:r>
            <a:r>
              <a:rPr lang="en-GB" baseline="30000" dirty="0" smtClean="0"/>
              <a:t>th</a:t>
            </a:r>
            <a:r>
              <a:rPr lang="en-GB" dirty="0" smtClean="0"/>
              <a:t> connector along: ~ 36cm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80189" y="3755572"/>
            <a:ext cx="3352339" cy="22859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132528" y="3066184"/>
            <a:ext cx="40821" cy="2636077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59779" y="1959428"/>
            <a:ext cx="40821" cy="4669972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720842" y="3227615"/>
            <a:ext cx="319319" cy="9116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0692" y="2999016"/>
            <a:ext cx="524337" cy="215264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2950" y="4139293"/>
            <a:ext cx="1275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position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45211" y="5151664"/>
            <a:ext cx="1275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4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121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Griffin</dc:creator>
  <cp:lastModifiedBy>Chris Griffin</cp:lastModifiedBy>
  <cp:revision>6</cp:revision>
  <dcterms:created xsi:type="dcterms:W3CDTF">2016-01-06T23:32:33Z</dcterms:created>
  <dcterms:modified xsi:type="dcterms:W3CDTF">2016-01-07T00:43:20Z</dcterms:modified>
</cp:coreProperties>
</file>