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-2646" y="-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66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26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6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70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4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3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9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3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8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0D6F-8344-4B49-80DB-830834364DEE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4FB3F-9066-4D43-AFEA-FD32ADCC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964" y="4919730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BRIKEN</a:t>
            </a:r>
          </a:p>
          <a:p>
            <a:pPr algn="ctr"/>
            <a:r>
              <a:rPr lang="en-GB" sz="1200" dirty="0" smtClean="0"/>
              <a:t>SIS3820 Scaler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4729763" y="4919730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BRIKEN</a:t>
            </a:r>
          </a:p>
          <a:p>
            <a:pPr algn="ctr"/>
            <a:r>
              <a:rPr lang="en-GB" sz="1200" dirty="0" smtClean="0"/>
              <a:t>SIS3100 VME Sequencer</a:t>
            </a: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9368306" y="4932609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BRIKEN</a:t>
            </a:r>
          </a:p>
          <a:p>
            <a:pPr algn="ctr"/>
            <a:r>
              <a:rPr lang="en-GB" sz="1200" dirty="0" smtClean="0"/>
              <a:t>BNC PB-5</a:t>
            </a: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7436475" y="4932609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BRIKEN</a:t>
            </a:r>
          </a:p>
          <a:p>
            <a:pPr algn="ctr"/>
            <a:r>
              <a:rPr lang="en-GB" sz="1200" dirty="0" smtClean="0"/>
              <a:t>NIM clock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3376408" y="1427409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AIDA</a:t>
            </a:r>
          </a:p>
          <a:p>
            <a:pPr algn="ctr"/>
            <a:r>
              <a:rPr lang="en-GB" sz="1200" dirty="0" smtClean="0"/>
              <a:t>Master MACB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7436475" y="2367567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RIBF</a:t>
            </a:r>
          </a:p>
          <a:p>
            <a:pPr algn="ctr"/>
            <a:r>
              <a:rPr lang="en-GB" sz="1200" dirty="0" smtClean="0"/>
              <a:t>LUPO @ F11</a:t>
            </a:r>
            <a:endParaRPr lang="en-GB" sz="1200" dirty="0"/>
          </a:p>
        </p:txBody>
      </p:sp>
      <p:cxnSp>
        <p:nvCxnSpPr>
          <p:cNvPr id="16" name="Straight Arrow Connector 15"/>
          <p:cNvCxnSpPr>
            <a:stCxn id="7" idx="3"/>
            <a:endCxn id="6" idx="1"/>
          </p:cNvCxnSpPr>
          <p:nvPr/>
        </p:nvCxnSpPr>
        <p:spPr>
          <a:xfrm>
            <a:off x="8724362" y="5293217"/>
            <a:ext cx="643944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329668" y="2367563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RIBF</a:t>
            </a:r>
          </a:p>
          <a:p>
            <a:pPr algn="ctr"/>
            <a:r>
              <a:rPr lang="en-GB" sz="1200" dirty="0" smtClean="0"/>
              <a:t>ADC @ F11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2023052" y="4932609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BRIKEN</a:t>
            </a:r>
          </a:p>
          <a:p>
            <a:pPr algn="ctr"/>
            <a:r>
              <a:rPr lang="en-GB" sz="1200" dirty="0" smtClean="0"/>
              <a:t>SIS3316 Digitizer</a:t>
            </a:r>
            <a:endParaRPr lang="en-GB" sz="1200" dirty="0"/>
          </a:p>
        </p:txBody>
      </p:sp>
      <p:cxnSp>
        <p:nvCxnSpPr>
          <p:cNvPr id="26" name="Elbow Connector 25"/>
          <p:cNvCxnSpPr>
            <a:stCxn id="6" idx="2"/>
            <a:endCxn id="24" idx="2"/>
          </p:cNvCxnSpPr>
          <p:nvPr/>
        </p:nvCxnSpPr>
        <p:spPr>
          <a:xfrm rot="5400000">
            <a:off x="6339623" y="1981198"/>
            <a:ext cx="12700" cy="7345254"/>
          </a:xfrm>
          <a:prstGeom prst="bentConnector3">
            <a:avLst>
              <a:gd name="adj1" fmla="val 1800000"/>
            </a:avLst>
          </a:prstGeom>
          <a:ln w="222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760839" y="2148624"/>
            <a:ext cx="14748" cy="27711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5601105" y="3758968"/>
            <a:ext cx="8639" cy="11607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599571" y="3766663"/>
            <a:ext cx="2174081" cy="1167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7773652" y="3095309"/>
            <a:ext cx="3529" cy="68303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088194" y="3758968"/>
            <a:ext cx="246" cy="11607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4312848" y="3764727"/>
            <a:ext cx="775347" cy="193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4313217" y="2161505"/>
            <a:ext cx="0" cy="161099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" idx="1"/>
          </p:cNvCxnSpPr>
          <p:nvPr/>
        </p:nvCxnSpPr>
        <p:spPr>
          <a:xfrm flipH="1" flipV="1">
            <a:off x="6693461" y="5288034"/>
            <a:ext cx="743014" cy="51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endCxn id="8" idx="3"/>
          </p:cNvCxnSpPr>
          <p:nvPr/>
        </p:nvCxnSpPr>
        <p:spPr>
          <a:xfrm rot="16200000" flipV="1">
            <a:off x="3932718" y="2519595"/>
            <a:ext cx="3492321" cy="2029166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4313217" y="4480774"/>
            <a:ext cx="0" cy="4389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endCxn id="9" idx="2"/>
          </p:cNvCxnSpPr>
          <p:nvPr/>
        </p:nvCxnSpPr>
        <p:spPr>
          <a:xfrm flipV="1">
            <a:off x="4313217" y="3088783"/>
            <a:ext cx="3767202" cy="1391991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372212" y="2247431"/>
            <a:ext cx="74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RESET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023767" y="3186125"/>
            <a:ext cx="74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RESET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926132" y="2240991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50MHz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39757" y="409631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25MHz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670269" y="1403732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TRIGGER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409231" y="401026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TRIGGER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582274" y="393773"/>
            <a:ext cx="422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DAQ Correlation – October 2016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8370898" y="1403732"/>
            <a:ext cx="1287887" cy="7212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RIBF</a:t>
            </a:r>
          </a:p>
          <a:p>
            <a:pPr algn="ctr"/>
            <a:r>
              <a:rPr lang="en-GB" sz="1200" dirty="0" smtClean="0"/>
              <a:t>DAQ Trigger @ B3F</a:t>
            </a:r>
            <a:endParaRPr lang="en-GB" sz="12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8399059" y="3995875"/>
            <a:ext cx="0" cy="92385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1" idx="2"/>
          </p:cNvCxnSpPr>
          <p:nvPr/>
        </p:nvCxnSpPr>
        <p:spPr>
          <a:xfrm flipH="1">
            <a:off x="9014841" y="2124948"/>
            <a:ext cx="1" cy="1870927"/>
          </a:xfrm>
          <a:prstGeom prst="line">
            <a:avLst/>
          </a:prstGeom>
          <a:ln w="25400">
            <a:solidFill>
              <a:srgbClr val="00B05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014841" y="3992451"/>
            <a:ext cx="370" cy="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98150" y="3995875"/>
            <a:ext cx="616691" cy="652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0"/>
            <a:endCxn id="23" idx="2"/>
          </p:cNvCxnSpPr>
          <p:nvPr/>
        </p:nvCxnSpPr>
        <p:spPr>
          <a:xfrm flipH="1" flipV="1">
            <a:off x="9973612" y="3088779"/>
            <a:ext cx="38638" cy="18438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1" idx="1"/>
            <a:endCxn id="9" idx="0"/>
          </p:cNvCxnSpPr>
          <p:nvPr/>
        </p:nvCxnSpPr>
        <p:spPr>
          <a:xfrm rot="10800000" flipV="1">
            <a:off x="8080420" y="1764339"/>
            <a:ext cx="290479" cy="603227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005238" y="194956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TRIGGER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3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DAVINSON THOMAS</dc:creator>
  <cp:lastModifiedBy>DAVINSON THOMAS</cp:lastModifiedBy>
  <cp:revision>7</cp:revision>
  <dcterms:created xsi:type="dcterms:W3CDTF">2016-10-03T08:52:08Z</dcterms:created>
  <dcterms:modified xsi:type="dcterms:W3CDTF">2016-10-04T02:40:59Z</dcterms:modified>
</cp:coreProperties>
</file>