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89" r:id="rId2"/>
    <p:sldId id="369" r:id="rId3"/>
    <p:sldId id="363" r:id="rId4"/>
    <p:sldId id="364" r:id="rId5"/>
    <p:sldId id="367" r:id="rId6"/>
    <p:sldId id="362" r:id="rId7"/>
    <p:sldId id="352" r:id="rId8"/>
    <p:sldId id="368" r:id="rId9"/>
    <p:sldId id="370" r:id="rId10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F33CC"/>
    <a:srgbClr val="FF6600"/>
    <a:srgbClr val="FFFF00"/>
    <a:srgbClr val="00FF00"/>
    <a:srgbClr val="000066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7" autoAdjust="0"/>
    <p:restoredTop sz="94660"/>
  </p:normalViewPr>
  <p:slideViewPr>
    <p:cSldViewPr>
      <p:cViewPr varScale="1">
        <p:scale>
          <a:sx n="62" d="100"/>
          <a:sy n="62" d="100"/>
        </p:scale>
        <p:origin x="126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4433016" cy="354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477" tIns="47738" rIns="95477" bIns="47738" numCol="1" anchor="ctr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Copperplate Gothic Light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01600" y="2"/>
            <a:ext cx="4433015" cy="354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477" tIns="47738" rIns="95477" bIns="47738" numCol="1" anchor="ctr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Copperplate Gothic Light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744721"/>
            <a:ext cx="4433016" cy="354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477" tIns="47738" rIns="95477" bIns="47738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Copperplate Gothic Light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01600" y="6744721"/>
            <a:ext cx="4433015" cy="354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477" tIns="47738" rIns="95477" bIns="47738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Copperplate Gothic Light" pitchFamily="34" charset="0"/>
              </a:defRPr>
            </a:lvl1pPr>
          </a:lstStyle>
          <a:p>
            <a:pPr>
              <a:defRPr/>
            </a:pPr>
            <a:fld id="{A0A50F6D-461A-4483-8EDC-6EB588F224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31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97550" y="0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5C79F-BE62-4A3D-9472-4B3D8629376D}" type="datetimeFigureOut">
              <a:rPr lang="en-GB" smtClean="0"/>
              <a:t>11/02/2024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19488" y="887413"/>
            <a:ext cx="3195637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23938" y="3416300"/>
            <a:ext cx="8186737" cy="2795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97550" y="6743700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3712-2D7B-44A9-BE63-79E25CA9BF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4D2B5-4403-402C-949D-260A5B13401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235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0C308-180E-4FB4-884F-2FB9804C36A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10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7BAA3-6517-4870-9A0B-2F61F3971B3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345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1A96A-C8F8-4D94-864E-8AF64C4A54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862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C6A31-7F9F-45B6-837C-BD21123A413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176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66021-D0BF-46C9-8968-A77A4D43D9B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62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70CCE-70DB-46DB-8AA0-91F8AB3352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22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DFA8B-32AA-45DC-AC8D-AF818D1078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53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B77BA-C11A-4F66-96C4-6738A0505DD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61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BCA33-9A0F-4467-93B2-886AD34424B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28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C2A98-EE04-47B0-BB0E-0D503DF3AA6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813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29A32BC-ED44-4AFD-85D5-20CC7B6B137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log.ph.ed.ac.uk/AIDA/907" TargetMode="External"/><Relationship Id="rId2" Type="http://schemas.openxmlformats.org/officeDocument/2006/relationships/hyperlink" Target="https://elog.ph.ed.ac.uk/DESPEC/52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Text Box 2"/>
          <p:cNvSpPr txBox="1">
            <a:spLocks noChangeArrowheads="1"/>
          </p:cNvSpPr>
          <p:nvPr/>
        </p:nvSpPr>
        <p:spPr bwMode="auto">
          <a:xfrm>
            <a:off x="2916238" y="6381750"/>
            <a:ext cx="36004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GB" sz="1200" dirty="0">
              <a:solidFill>
                <a:srgbClr val="C0C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Lucida Sans" pitchFamily="34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9388" y="179388"/>
            <a:ext cx="8780462" cy="6496050"/>
          </a:xfrm>
          <a:prstGeom prst="rect">
            <a:avLst/>
          </a:prstGeom>
          <a:noFill/>
          <a:ln w="4445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603141" name="Text Box 5"/>
          <p:cNvSpPr txBox="1">
            <a:spLocks noChangeArrowheads="1"/>
          </p:cNvSpPr>
          <p:nvPr/>
        </p:nvSpPr>
        <p:spPr bwMode="auto">
          <a:xfrm>
            <a:off x="2195736" y="3959225"/>
            <a:ext cx="4581525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400" b="1" i="0" dirty="0">
                <a:solidFill>
                  <a:schemeClr val="accent2"/>
                </a:solidFill>
                <a:latin typeface="Lucida Sans" pitchFamily="34" charset="0"/>
              </a:rPr>
              <a:t>Tom</a:t>
            </a:r>
            <a:r>
              <a:rPr lang="en-GB" sz="2400" b="1" i="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Lucida Sans" pitchFamily="34" charset="0"/>
              </a:rPr>
              <a:t> </a:t>
            </a:r>
            <a:r>
              <a:rPr lang="en-GB" sz="2400" b="1" i="0" dirty="0">
                <a:solidFill>
                  <a:schemeClr val="accent2"/>
                </a:solidFill>
                <a:latin typeface="Lucida Sans" pitchFamily="34" charset="0"/>
              </a:rPr>
              <a:t>Davinson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1800" b="1" dirty="0">
                <a:solidFill>
                  <a:schemeClr val="accent2"/>
                </a:solidFill>
                <a:latin typeface="Lucida Sans" pitchFamily="34" charset="0"/>
              </a:rPr>
              <a:t>School of Physics &amp; Astronomy</a:t>
            </a:r>
            <a:endParaRPr lang="en-US" sz="1800" b="1" dirty="0">
              <a:solidFill>
                <a:schemeClr val="accent2"/>
              </a:solidFill>
              <a:latin typeface="Lucida Sans" pitchFamily="34" charset="0"/>
            </a:endParaRPr>
          </a:p>
        </p:txBody>
      </p:sp>
      <p:sp>
        <p:nvSpPr>
          <p:cNvPr id="28677" name="Text Box 7"/>
          <p:cNvSpPr txBox="1">
            <a:spLocks noChangeArrowheads="1"/>
          </p:cNvSpPr>
          <p:nvPr/>
        </p:nvSpPr>
        <p:spPr bwMode="auto">
          <a:xfrm>
            <a:off x="539750" y="1772816"/>
            <a:ext cx="8135938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 i="0" dirty="0">
                <a:solidFill>
                  <a:srgbClr val="000066"/>
                </a:solidFill>
              </a:rPr>
              <a:t>Summary of AIDA Tests</a:t>
            </a:r>
          </a:p>
          <a:p>
            <a:pPr algn="ctr" eaLnBrk="1" hangingPunct="1"/>
            <a:r>
              <a:rPr lang="en-GB" b="1" i="0" dirty="0">
                <a:solidFill>
                  <a:srgbClr val="000066"/>
                </a:solidFill>
              </a:rPr>
              <a:t>2022-3</a:t>
            </a:r>
          </a:p>
        </p:txBody>
      </p:sp>
      <p:pic>
        <p:nvPicPr>
          <p:cNvPr id="28678" name="Picture 8" descr="SUPA_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60350"/>
            <a:ext cx="1905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679" name="Group 10"/>
          <p:cNvGrpSpPr>
            <a:grpSpLocks noChangeAspect="1"/>
          </p:cNvGrpSpPr>
          <p:nvPr/>
        </p:nvGrpSpPr>
        <p:grpSpPr bwMode="auto">
          <a:xfrm>
            <a:off x="3690938" y="4892675"/>
            <a:ext cx="1708150" cy="1585913"/>
            <a:chOff x="2213" y="2938"/>
            <a:chExt cx="1657" cy="1250"/>
          </a:xfrm>
        </p:grpSpPr>
        <p:sp>
          <p:nvSpPr>
            <p:cNvPr id="28680" name="AutoShape 9"/>
            <p:cNvSpPr>
              <a:spLocks noChangeAspect="1" noChangeArrowheads="1" noTextEdit="1"/>
            </p:cNvSpPr>
            <p:nvPr/>
          </p:nvSpPr>
          <p:spPr bwMode="auto">
            <a:xfrm>
              <a:off x="2307" y="2977"/>
              <a:ext cx="1473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28681" name="Group 211"/>
            <p:cNvGrpSpPr>
              <a:grpSpLocks/>
            </p:cNvGrpSpPr>
            <p:nvPr/>
          </p:nvGrpSpPr>
          <p:grpSpPr bwMode="auto">
            <a:xfrm>
              <a:off x="2213" y="2938"/>
              <a:ext cx="1657" cy="1250"/>
              <a:chOff x="2213" y="2938"/>
              <a:chExt cx="1657" cy="1250"/>
            </a:xfrm>
          </p:grpSpPr>
          <p:sp>
            <p:nvSpPr>
              <p:cNvPr id="28745" name="Freeform 11"/>
              <p:cNvSpPr>
                <a:spLocks/>
              </p:cNvSpPr>
              <p:nvPr/>
            </p:nvSpPr>
            <p:spPr bwMode="auto">
              <a:xfrm>
                <a:off x="2466" y="3096"/>
                <a:ext cx="1158" cy="885"/>
              </a:xfrm>
              <a:custGeom>
                <a:avLst/>
                <a:gdLst>
                  <a:gd name="T0" fmla="*/ 1155 w 12741"/>
                  <a:gd name="T1" fmla="*/ 397 h 13281"/>
                  <a:gd name="T2" fmla="*/ 1140 w 12741"/>
                  <a:gd name="T3" fmla="*/ 332 h 13281"/>
                  <a:gd name="T4" fmla="*/ 1112 w 12741"/>
                  <a:gd name="T5" fmla="*/ 270 h 13281"/>
                  <a:gd name="T6" fmla="*/ 1074 w 12741"/>
                  <a:gd name="T7" fmla="*/ 213 h 13281"/>
                  <a:gd name="T8" fmla="*/ 1026 w 12741"/>
                  <a:gd name="T9" fmla="*/ 161 h 13281"/>
                  <a:gd name="T10" fmla="*/ 968 w 12741"/>
                  <a:gd name="T11" fmla="*/ 115 h 13281"/>
                  <a:gd name="T12" fmla="*/ 903 w 12741"/>
                  <a:gd name="T13" fmla="*/ 76 h 13281"/>
                  <a:gd name="T14" fmla="*/ 830 w 12741"/>
                  <a:gd name="T15" fmla="*/ 44 h 13281"/>
                  <a:gd name="T16" fmla="*/ 751 w 12741"/>
                  <a:gd name="T17" fmla="*/ 20 h 13281"/>
                  <a:gd name="T18" fmla="*/ 667 w 12741"/>
                  <a:gd name="T19" fmla="*/ 5 h 13281"/>
                  <a:gd name="T20" fmla="*/ 579 w 12741"/>
                  <a:gd name="T21" fmla="*/ 0 h 13281"/>
                  <a:gd name="T22" fmla="*/ 491 w 12741"/>
                  <a:gd name="T23" fmla="*/ 5 h 13281"/>
                  <a:gd name="T24" fmla="*/ 407 w 12741"/>
                  <a:gd name="T25" fmla="*/ 20 h 13281"/>
                  <a:gd name="T26" fmla="*/ 328 w 12741"/>
                  <a:gd name="T27" fmla="*/ 44 h 13281"/>
                  <a:gd name="T28" fmla="*/ 255 w 12741"/>
                  <a:gd name="T29" fmla="*/ 76 h 13281"/>
                  <a:gd name="T30" fmla="*/ 190 w 12741"/>
                  <a:gd name="T31" fmla="*/ 115 h 13281"/>
                  <a:gd name="T32" fmla="*/ 132 w 12741"/>
                  <a:gd name="T33" fmla="*/ 161 h 13281"/>
                  <a:gd name="T34" fmla="*/ 84 w 12741"/>
                  <a:gd name="T35" fmla="*/ 213 h 13281"/>
                  <a:gd name="T36" fmla="*/ 45 w 12741"/>
                  <a:gd name="T37" fmla="*/ 270 h 13281"/>
                  <a:gd name="T38" fmla="*/ 18 w 12741"/>
                  <a:gd name="T39" fmla="*/ 332 h 13281"/>
                  <a:gd name="T40" fmla="*/ 3 w 12741"/>
                  <a:gd name="T41" fmla="*/ 397 h 13281"/>
                  <a:gd name="T42" fmla="*/ 1 w 12741"/>
                  <a:gd name="T43" fmla="*/ 465 h 13281"/>
                  <a:gd name="T44" fmla="*/ 12 w 12741"/>
                  <a:gd name="T45" fmla="*/ 532 h 13281"/>
                  <a:gd name="T46" fmla="*/ 35 w 12741"/>
                  <a:gd name="T47" fmla="*/ 595 h 13281"/>
                  <a:gd name="T48" fmla="*/ 70 w 12741"/>
                  <a:gd name="T49" fmla="*/ 653 h 13281"/>
                  <a:gd name="T50" fmla="*/ 115 w 12741"/>
                  <a:gd name="T51" fmla="*/ 707 h 13281"/>
                  <a:gd name="T52" fmla="*/ 170 w 12741"/>
                  <a:gd name="T53" fmla="*/ 755 h 13281"/>
                  <a:gd name="T54" fmla="*/ 232 w 12741"/>
                  <a:gd name="T55" fmla="*/ 797 h 13281"/>
                  <a:gd name="T56" fmla="*/ 303 w 12741"/>
                  <a:gd name="T57" fmla="*/ 832 h 13281"/>
                  <a:gd name="T58" fmla="*/ 380 w 12741"/>
                  <a:gd name="T59" fmla="*/ 858 h 13281"/>
                  <a:gd name="T60" fmla="*/ 462 w 12741"/>
                  <a:gd name="T61" fmla="*/ 876 h 13281"/>
                  <a:gd name="T62" fmla="*/ 549 w 12741"/>
                  <a:gd name="T63" fmla="*/ 884 h 13281"/>
                  <a:gd name="T64" fmla="*/ 638 w 12741"/>
                  <a:gd name="T65" fmla="*/ 883 h 13281"/>
                  <a:gd name="T66" fmla="*/ 724 w 12741"/>
                  <a:gd name="T67" fmla="*/ 871 h 13281"/>
                  <a:gd name="T68" fmla="*/ 804 w 12741"/>
                  <a:gd name="T69" fmla="*/ 850 h 13281"/>
                  <a:gd name="T70" fmla="*/ 879 w 12741"/>
                  <a:gd name="T71" fmla="*/ 821 h 13281"/>
                  <a:gd name="T72" fmla="*/ 947 w 12741"/>
                  <a:gd name="T73" fmla="*/ 784 h 13281"/>
                  <a:gd name="T74" fmla="*/ 1007 w 12741"/>
                  <a:gd name="T75" fmla="*/ 740 h 13281"/>
                  <a:gd name="T76" fmla="*/ 1059 w 12741"/>
                  <a:gd name="T77" fmla="*/ 690 h 13281"/>
                  <a:gd name="T78" fmla="*/ 1101 w 12741"/>
                  <a:gd name="T79" fmla="*/ 634 h 13281"/>
                  <a:gd name="T80" fmla="*/ 1132 w 12741"/>
                  <a:gd name="T81" fmla="*/ 574 h 13281"/>
                  <a:gd name="T82" fmla="*/ 1151 w 12741"/>
                  <a:gd name="T83" fmla="*/ 510 h 13281"/>
                  <a:gd name="T84" fmla="*/ 1158 w 12741"/>
                  <a:gd name="T85" fmla="*/ 442 h 13281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12741" h="13281">
                    <a:moveTo>
                      <a:pt x="12741" y="6640"/>
                    </a:moveTo>
                    <a:lnTo>
                      <a:pt x="12732" y="6299"/>
                    </a:lnTo>
                    <a:lnTo>
                      <a:pt x="12707" y="5961"/>
                    </a:lnTo>
                    <a:lnTo>
                      <a:pt x="12666" y="5629"/>
                    </a:lnTo>
                    <a:lnTo>
                      <a:pt x="12611" y="5302"/>
                    </a:lnTo>
                    <a:lnTo>
                      <a:pt x="12540" y="4981"/>
                    </a:lnTo>
                    <a:lnTo>
                      <a:pt x="12453" y="4666"/>
                    </a:lnTo>
                    <a:lnTo>
                      <a:pt x="12353" y="4357"/>
                    </a:lnTo>
                    <a:lnTo>
                      <a:pt x="12239" y="4056"/>
                    </a:lnTo>
                    <a:lnTo>
                      <a:pt x="12112" y="3761"/>
                    </a:lnTo>
                    <a:lnTo>
                      <a:pt x="11971" y="3475"/>
                    </a:lnTo>
                    <a:lnTo>
                      <a:pt x="11818" y="3197"/>
                    </a:lnTo>
                    <a:lnTo>
                      <a:pt x="11652" y="2928"/>
                    </a:lnTo>
                    <a:lnTo>
                      <a:pt x="11474" y="2667"/>
                    </a:lnTo>
                    <a:lnTo>
                      <a:pt x="11285" y="2417"/>
                    </a:lnTo>
                    <a:lnTo>
                      <a:pt x="11085" y="2175"/>
                    </a:lnTo>
                    <a:lnTo>
                      <a:pt x="10874" y="1946"/>
                    </a:lnTo>
                    <a:lnTo>
                      <a:pt x="10653" y="1726"/>
                    </a:lnTo>
                    <a:lnTo>
                      <a:pt x="10421" y="1516"/>
                    </a:lnTo>
                    <a:lnTo>
                      <a:pt x="10180" y="1319"/>
                    </a:lnTo>
                    <a:lnTo>
                      <a:pt x="9931" y="1134"/>
                    </a:lnTo>
                    <a:lnTo>
                      <a:pt x="9672" y="962"/>
                    </a:lnTo>
                    <a:lnTo>
                      <a:pt x="9405" y="802"/>
                    </a:lnTo>
                    <a:lnTo>
                      <a:pt x="9130" y="655"/>
                    </a:lnTo>
                    <a:lnTo>
                      <a:pt x="8848" y="522"/>
                    </a:lnTo>
                    <a:lnTo>
                      <a:pt x="8559" y="403"/>
                    </a:lnTo>
                    <a:lnTo>
                      <a:pt x="8262" y="299"/>
                    </a:lnTo>
                    <a:lnTo>
                      <a:pt x="7961" y="209"/>
                    </a:lnTo>
                    <a:lnTo>
                      <a:pt x="7653" y="135"/>
                    </a:lnTo>
                    <a:lnTo>
                      <a:pt x="7338" y="77"/>
                    </a:lnTo>
                    <a:lnTo>
                      <a:pt x="7019" y="35"/>
                    </a:lnTo>
                    <a:lnTo>
                      <a:pt x="6696" y="9"/>
                    </a:lnTo>
                    <a:lnTo>
                      <a:pt x="6369" y="0"/>
                    </a:lnTo>
                    <a:lnTo>
                      <a:pt x="6040" y="9"/>
                    </a:lnTo>
                    <a:lnTo>
                      <a:pt x="5717" y="35"/>
                    </a:lnTo>
                    <a:lnTo>
                      <a:pt x="5399" y="77"/>
                    </a:lnTo>
                    <a:lnTo>
                      <a:pt x="5085" y="135"/>
                    </a:lnTo>
                    <a:lnTo>
                      <a:pt x="4777" y="209"/>
                    </a:lnTo>
                    <a:lnTo>
                      <a:pt x="4474" y="299"/>
                    </a:lnTo>
                    <a:lnTo>
                      <a:pt x="4178" y="403"/>
                    </a:lnTo>
                    <a:lnTo>
                      <a:pt x="3890" y="522"/>
                    </a:lnTo>
                    <a:lnTo>
                      <a:pt x="3607" y="655"/>
                    </a:lnTo>
                    <a:lnTo>
                      <a:pt x="3333" y="802"/>
                    </a:lnTo>
                    <a:lnTo>
                      <a:pt x="3066" y="962"/>
                    </a:lnTo>
                    <a:lnTo>
                      <a:pt x="2808" y="1134"/>
                    </a:lnTo>
                    <a:lnTo>
                      <a:pt x="2558" y="1319"/>
                    </a:lnTo>
                    <a:lnTo>
                      <a:pt x="2317" y="1516"/>
                    </a:lnTo>
                    <a:lnTo>
                      <a:pt x="2086" y="1726"/>
                    </a:lnTo>
                    <a:lnTo>
                      <a:pt x="1865" y="1946"/>
                    </a:lnTo>
                    <a:lnTo>
                      <a:pt x="1655" y="2175"/>
                    </a:lnTo>
                    <a:lnTo>
                      <a:pt x="1454" y="2417"/>
                    </a:lnTo>
                    <a:lnTo>
                      <a:pt x="1265" y="2667"/>
                    </a:lnTo>
                    <a:lnTo>
                      <a:pt x="1088" y="2928"/>
                    </a:lnTo>
                    <a:lnTo>
                      <a:pt x="922" y="3197"/>
                    </a:lnTo>
                    <a:lnTo>
                      <a:pt x="769" y="3475"/>
                    </a:lnTo>
                    <a:lnTo>
                      <a:pt x="628" y="3761"/>
                    </a:lnTo>
                    <a:lnTo>
                      <a:pt x="500" y="4056"/>
                    </a:lnTo>
                    <a:lnTo>
                      <a:pt x="386" y="4357"/>
                    </a:lnTo>
                    <a:lnTo>
                      <a:pt x="286" y="4666"/>
                    </a:lnTo>
                    <a:lnTo>
                      <a:pt x="201" y="4981"/>
                    </a:lnTo>
                    <a:lnTo>
                      <a:pt x="129" y="5302"/>
                    </a:lnTo>
                    <a:lnTo>
                      <a:pt x="73" y="5629"/>
                    </a:lnTo>
                    <a:lnTo>
                      <a:pt x="32" y="5961"/>
                    </a:lnTo>
                    <a:lnTo>
                      <a:pt x="8" y="6299"/>
                    </a:lnTo>
                    <a:lnTo>
                      <a:pt x="0" y="6640"/>
                    </a:lnTo>
                    <a:lnTo>
                      <a:pt x="8" y="6982"/>
                    </a:lnTo>
                    <a:lnTo>
                      <a:pt x="32" y="7320"/>
                    </a:lnTo>
                    <a:lnTo>
                      <a:pt x="73" y="7651"/>
                    </a:lnTo>
                    <a:lnTo>
                      <a:pt x="129" y="7979"/>
                    </a:lnTo>
                    <a:lnTo>
                      <a:pt x="201" y="8300"/>
                    </a:lnTo>
                    <a:lnTo>
                      <a:pt x="286" y="8615"/>
                    </a:lnTo>
                    <a:lnTo>
                      <a:pt x="386" y="8923"/>
                    </a:lnTo>
                    <a:lnTo>
                      <a:pt x="500" y="9225"/>
                    </a:lnTo>
                    <a:lnTo>
                      <a:pt x="628" y="9519"/>
                    </a:lnTo>
                    <a:lnTo>
                      <a:pt x="769" y="9805"/>
                    </a:lnTo>
                    <a:lnTo>
                      <a:pt x="922" y="10084"/>
                    </a:lnTo>
                    <a:lnTo>
                      <a:pt x="1088" y="10353"/>
                    </a:lnTo>
                    <a:lnTo>
                      <a:pt x="1265" y="10613"/>
                    </a:lnTo>
                    <a:lnTo>
                      <a:pt x="1454" y="10864"/>
                    </a:lnTo>
                    <a:lnTo>
                      <a:pt x="1655" y="11104"/>
                    </a:lnTo>
                    <a:lnTo>
                      <a:pt x="1865" y="11335"/>
                    </a:lnTo>
                    <a:lnTo>
                      <a:pt x="2086" y="11555"/>
                    </a:lnTo>
                    <a:lnTo>
                      <a:pt x="2317" y="11764"/>
                    </a:lnTo>
                    <a:lnTo>
                      <a:pt x="2558" y="11961"/>
                    </a:lnTo>
                    <a:lnTo>
                      <a:pt x="2808" y="12146"/>
                    </a:lnTo>
                    <a:lnTo>
                      <a:pt x="3066" y="12318"/>
                    </a:lnTo>
                    <a:lnTo>
                      <a:pt x="3333" y="12479"/>
                    </a:lnTo>
                    <a:lnTo>
                      <a:pt x="3607" y="12626"/>
                    </a:lnTo>
                    <a:lnTo>
                      <a:pt x="3890" y="12759"/>
                    </a:lnTo>
                    <a:lnTo>
                      <a:pt x="4178" y="12878"/>
                    </a:lnTo>
                    <a:lnTo>
                      <a:pt x="4474" y="12982"/>
                    </a:lnTo>
                    <a:lnTo>
                      <a:pt x="4777" y="13071"/>
                    </a:lnTo>
                    <a:lnTo>
                      <a:pt x="5085" y="13146"/>
                    </a:lnTo>
                    <a:lnTo>
                      <a:pt x="5399" y="13204"/>
                    </a:lnTo>
                    <a:lnTo>
                      <a:pt x="5717" y="13246"/>
                    </a:lnTo>
                    <a:lnTo>
                      <a:pt x="6040" y="13271"/>
                    </a:lnTo>
                    <a:lnTo>
                      <a:pt x="6369" y="13281"/>
                    </a:lnTo>
                    <a:lnTo>
                      <a:pt x="6696" y="13271"/>
                    </a:lnTo>
                    <a:lnTo>
                      <a:pt x="7019" y="13246"/>
                    </a:lnTo>
                    <a:lnTo>
                      <a:pt x="7338" y="13204"/>
                    </a:lnTo>
                    <a:lnTo>
                      <a:pt x="7653" y="13146"/>
                    </a:lnTo>
                    <a:lnTo>
                      <a:pt x="7961" y="13071"/>
                    </a:lnTo>
                    <a:lnTo>
                      <a:pt x="8262" y="12982"/>
                    </a:lnTo>
                    <a:lnTo>
                      <a:pt x="8559" y="12878"/>
                    </a:lnTo>
                    <a:lnTo>
                      <a:pt x="8848" y="12759"/>
                    </a:lnTo>
                    <a:lnTo>
                      <a:pt x="9130" y="12626"/>
                    </a:lnTo>
                    <a:lnTo>
                      <a:pt x="9405" y="12479"/>
                    </a:lnTo>
                    <a:lnTo>
                      <a:pt x="9672" y="12318"/>
                    </a:lnTo>
                    <a:lnTo>
                      <a:pt x="9931" y="12146"/>
                    </a:lnTo>
                    <a:lnTo>
                      <a:pt x="10180" y="11961"/>
                    </a:lnTo>
                    <a:lnTo>
                      <a:pt x="10421" y="11764"/>
                    </a:lnTo>
                    <a:lnTo>
                      <a:pt x="10653" y="11555"/>
                    </a:lnTo>
                    <a:lnTo>
                      <a:pt x="10874" y="11335"/>
                    </a:lnTo>
                    <a:lnTo>
                      <a:pt x="11085" y="11104"/>
                    </a:lnTo>
                    <a:lnTo>
                      <a:pt x="11285" y="10864"/>
                    </a:lnTo>
                    <a:lnTo>
                      <a:pt x="11474" y="10613"/>
                    </a:lnTo>
                    <a:lnTo>
                      <a:pt x="11652" y="10353"/>
                    </a:lnTo>
                    <a:lnTo>
                      <a:pt x="11818" y="10084"/>
                    </a:lnTo>
                    <a:lnTo>
                      <a:pt x="11971" y="9805"/>
                    </a:lnTo>
                    <a:lnTo>
                      <a:pt x="12112" y="9519"/>
                    </a:lnTo>
                    <a:lnTo>
                      <a:pt x="12239" y="9225"/>
                    </a:lnTo>
                    <a:lnTo>
                      <a:pt x="12353" y="8923"/>
                    </a:lnTo>
                    <a:lnTo>
                      <a:pt x="12453" y="8615"/>
                    </a:lnTo>
                    <a:lnTo>
                      <a:pt x="12540" y="8300"/>
                    </a:lnTo>
                    <a:lnTo>
                      <a:pt x="12611" y="7979"/>
                    </a:lnTo>
                    <a:lnTo>
                      <a:pt x="12666" y="7651"/>
                    </a:lnTo>
                    <a:lnTo>
                      <a:pt x="12707" y="7320"/>
                    </a:lnTo>
                    <a:lnTo>
                      <a:pt x="12732" y="6982"/>
                    </a:lnTo>
                    <a:lnTo>
                      <a:pt x="12741" y="6640"/>
                    </a:lnTo>
                    <a:close/>
                  </a:path>
                </a:pathLst>
              </a:custGeom>
              <a:solidFill>
                <a:srgbClr val="DB22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46" name="Freeform 12"/>
              <p:cNvSpPr>
                <a:spLocks/>
              </p:cNvSpPr>
              <p:nvPr/>
            </p:nvSpPr>
            <p:spPr bwMode="auto">
              <a:xfrm>
                <a:off x="3045" y="3087"/>
                <a:ext cx="590" cy="452"/>
              </a:xfrm>
              <a:custGeom>
                <a:avLst/>
                <a:gdLst>
                  <a:gd name="T0" fmla="*/ 22 w 6498"/>
                  <a:gd name="T1" fmla="*/ 18 h 6772"/>
                  <a:gd name="T2" fmla="*/ 58 w 6498"/>
                  <a:gd name="T3" fmla="*/ 20 h 6772"/>
                  <a:gd name="T4" fmla="*/ 93 w 6498"/>
                  <a:gd name="T5" fmla="*/ 23 h 6772"/>
                  <a:gd name="T6" fmla="*/ 128 w 6498"/>
                  <a:gd name="T7" fmla="*/ 29 h 6772"/>
                  <a:gd name="T8" fmla="*/ 162 w 6498"/>
                  <a:gd name="T9" fmla="*/ 36 h 6772"/>
                  <a:gd name="T10" fmla="*/ 195 w 6498"/>
                  <a:gd name="T11" fmla="*/ 44 h 6772"/>
                  <a:gd name="T12" fmla="*/ 227 w 6498"/>
                  <a:gd name="T13" fmla="*/ 54 h 6772"/>
                  <a:gd name="T14" fmla="*/ 258 w 6498"/>
                  <a:gd name="T15" fmla="*/ 65 h 6772"/>
                  <a:gd name="T16" fmla="*/ 288 w 6498"/>
                  <a:gd name="T17" fmla="*/ 78 h 6772"/>
                  <a:gd name="T18" fmla="*/ 317 w 6498"/>
                  <a:gd name="T19" fmla="*/ 92 h 6772"/>
                  <a:gd name="T20" fmla="*/ 345 w 6498"/>
                  <a:gd name="T21" fmla="*/ 107 h 6772"/>
                  <a:gd name="T22" fmla="*/ 371 w 6498"/>
                  <a:gd name="T23" fmla="*/ 124 h 6772"/>
                  <a:gd name="T24" fmla="*/ 396 w 6498"/>
                  <a:gd name="T25" fmla="*/ 141 h 6772"/>
                  <a:gd name="T26" fmla="*/ 420 w 6498"/>
                  <a:gd name="T27" fmla="*/ 160 h 6772"/>
                  <a:gd name="T28" fmla="*/ 442 w 6498"/>
                  <a:gd name="T29" fmla="*/ 180 h 6772"/>
                  <a:gd name="T30" fmla="*/ 462 w 6498"/>
                  <a:gd name="T31" fmla="*/ 201 h 6772"/>
                  <a:gd name="T32" fmla="*/ 481 w 6498"/>
                  <a:gd name="T33" fmla="*/ 222 h 6772"/>
                  <a:gd name="T34" fmla="*/ 499 w 6498"/>
                  <a:gd name="T35" fmla="*/ 245 h 6772"/>
                  <a:gd name="T36" fmla="*/ 514 w 6498"/>
                  <a:gd name="T37" fmla="*/ 268 h 6772"/>
                  <a:gd name="T38" fmla="*/ 528 w 6498"/>
                  <a:gd name="T39" fmla="*/ 293 h 6772"/>
                  <a:gd name="T40" fmla="*/ 539 w 6498"/>
                  <a:gd name="T41" fmla="*/ 318 h 6772"/>
                  <a:gd name="T42" fmla="*/ 549 w 6498"/>
                  <a:gd name="T43" fmla="*/ 343 h 6772"/>
                  <a:gd name="T44" fmla="*/ 557 w 6498"/>
                  <a:gd name="T45" fmla="*/ 370 h 6772"/>
                  <a:gd name="T46" fmla="*/ 562 w 6498"/>
                  <a:gd name="T47" fmla="*/ 397 h 6772"/>
                  <a:gd name="T48" fmla="*/ 566 w 6498"/>
                  <a:gd name="T49" fmla="*/ 424 h 6772"/>
                  <a:gd name="T50" fmla="*/ 567 w 6498"/>
                  <a:gd name="T51" fmla="*/ 452 h 6772"/>
                  <a:gd name="T52" fmla="*/ 589 w 6498"/>
                  <a:gd name="T53" fmla="*/ 429 h 6772"/>
                  <a:gd name="T54" fmla="*/ 586 w 6498"/>
                  <a:gd name="T55" fmla="*/ 400 h 6772"/>
                  <a:gd name="T56" fmla="*/ 581 w 6498"/>
                  <a:gd name="T57" fmla="*/ 372 h 6772"/>
                  <a:gd name="T58" fmla="*/ 573 w 6498"/>
                  <a:gd name="T59" fmla="*/ 345 h 6772"/>
                  <a:gd name="T60" fmla="*/ 563 w 6498"/>
                  <a:gd name="T61" fmla="*/ 318 h 6772"/>
                  <a:gd name="T62" fmla="*/ 552 w 6498"/>
                  <a:gd name="T63" fmla="*/ 291 h 6772"/>
                  <a:gd name="T64" fmla="*/ 538 w 6498"/>
                  <a:gd name="T65" fmla="*/ 266 h 6772"/>
                  <a:gd name="T66" fmla="*/ 522 w 6498"/>
                  <a:gd name="T67" fmla="*/ 241 h 6772"/>
                  <a:gd name="T68" fmla="*/ 504 w 6498"/>
                  <a:gd name="T69" fmla="*/ 218 h 6772"/>
                  <a:gd name="T70" fmla="*/ 485 w 6498"/>
                  <a:gd name="T71" fmla="*/ 195 h 6772"/>
                  <a:gd name="T72" fmla="*/ 464 w 6498"/>
                  <a:gd name="T73" fmla="*/ 173 h 6772"/>
                  <a:gd name="T74" fmla="*/ 441 w 6498"/>
                  <a:gd name="T75" fmla="*/ 152 h 6772"/>
                  <a:gd name="T76" fmla="*/ 417 w 6498"/>
                  <a:gd name="T77" fmla="*/ 132 h 6772"/>
                  <a:gd name="T78" fmla="*/ 391 w 6498"/>
                  <a:gd name="T79" fmla="*/ 114 h 6772"/>
                  <a:gd name="T80" fmla="*/ 364 w 6498"/>
                  <a:gd name="T81" fmla="*/ 96 h 6772"/>
                  <a:gd name="T82" fmla="*/ 336 w 6498"/>
                  <a:gd name="T83" fmla="*/ 80 h 6772"/>
                  <a:gd name="T84" fmla="*/ 306 w 6498"/>
                  <a:gd name="T85" fmla="*/ 65 h 6772"/>
                  <a:gd name="T86" fmla="*/ 275 w 6498"/>
                  <a:gd name="T87" fmla="*/ 52 h 6772"/>
                  <a:gd name="T88" fmla="*/ 243 w 6498"/>
                  <a:gd name="T89" fmla="*/ 40 h 6772"/>
                  <a:gd name="T90" fmla="*/ 209 w 6498"/>
                  <a:gd name="T91" fmla="*/ 29 h 6772"/>
                  <a:gd name="T92" fmla="*/ 175 w 6498"/>
                  <a:gd name="T93" fmla="*/ 20 h 6772"/>
                  <a:gd name="T94" fmla="*/ 140 w 6498"/>
                  <a:gd name="T95" fmla="*/ 13 h 6772"/>
                  <a:gd name="T96" fmla="*/ 104 w 6498"/>
                  <a:gd name="T97" fmla="*/ 7 h 6772"/>
                  <a:gd name="T98" fmla="*/ 68 w 6498"/>
                  <a:gd name="T99" fmla="*/ 3 h 6772"/>
                  <a:gd name="T100" fmla="*/ 30 w 6498"/>
                  <a:gd name="T101" fmla="*/ 1 h 6772"/>
                  <a:gd name="T102" fmla="*/ 0 w 6498"/>
                  <a:gd name="T103" fmla="*/ 0 h 677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6498" h="6772">
                    <a:moveTo>
                      <a:pt x="0" y="265"/>
                    </a:moveTo>
                    <a:lnTo>
                      <a:pt x="0" y="265"/>
                    </a:lnTo>
                    <a:lnTo>
                      <a:pt x="80" y="265"/>
                    </a:lnTo>
                    <a:lnTo>
                      <a:pt x="161" y="266"/>
                    </a:lnTo>
                    <a:lnTo>
                      <a:pt x="241" y="269"/>
                    </a:lnTo>
                    <a:lnTo>
                      <a:pt x="321" y="272"/>
                    </a:lnTo>
                    <a:lnTo>
                      <a:pt x="400" y="278"/>
                    </a:lnTo>
                    <a:lnTo>
                      <a:pt x="480" y="283"/>
                    </a:lnTo>
                    <a:lnTo>
                      <a:pt x="560" y="290"/>
                    </a:lnTo>
                    <a:lnTo>
                      <a:pt x="638" y="298"/>
                    </a:lnTo>
                    <a:lnTo>
                      <a:pt x="717" y="306"/>
                    </a:lnTo>
                    <a:lnTo>
                      <a:pt x="795" y="316"/>
                    </a:lnTo>
                    <a:lnTo>
                      <a:pt x="873" y="328"/>
                    </a:lnTo>
                    <a:lnTo>
                      <a:pt x="951" y="339"/>
                    </a:lnTo>
                    <a:lnTo>
                      <a:pt x="1029" y="352"/>
                    </a:lnTo>
                    <a:lnTo>
                      <a:pt x="1105" y="366"/>
                    </a:lnTo>
                    <a:lnTo>
                      <a:pt x="1182" y="381"/>
                    </a:lnTo>
                    <a:lnTo>
                      <a:pt x="1258" y="397"/>
                    </a:lnTo>
                    <a:lnTo>
                      <a:pt x="1335" y="414"/>
                    </a:lnTo>
                    <a:lnTo>
                      <a:pt x="1410" y="431"/>
                    </a:lnTo>
                    <a:lnTo>
                      <a:pt x="1485" y="450"/>
                    </a:lnTo>
                    <a:lnTo>
                      <a:pt x="1560" y="469"/>
                    </a:lnTo>
                    <a:lnTo>
                      <a:pt x="1635" y="490"/>
                    </a:lnTo>
                    <a:lnTo>
                      <a:pt x="1709" y="512"/>
                    </a:lnTo>
                    <a:lnTo>
                      <a:pt x="1783" y="534"/>
                    </a:lnTo>
                    <a:lnTo>
                      <a:pt x="1856" y="557"/>
                    </a:lnTo>
                    <a:lnTo>
                      <a:pt x="1929" y="581"/>
                    </a:lnTo>
                    <a:lnTo>
                      <a:pt x="2001" y="606"/>
                    </a:lnTo>
                    <a:lnTo>
                      <a:pt x="2074" y="633"/>
                    </a:lnTo>
                    <a:lnTo>
                      <a:pt x="2146" y="659"/>
                    </a:lnTo>
                    <a:lnTo>
                      <a:pt x="2219" y="687"/>
                    </a:lnTo>
                    <a:lnTo>
                      <a:pt x="2289" y="716"/>
                    </a:lnTo>
                    <a:lnTo>
                      <a:pt x="2359" y="745"/>
                    </a:lnTo>
                    <a:lnTo>
                      <a:pt x="2430" y="775"/>
                    </a:lnTo>
                    <a:lnTo>
                      <a:pt x="2500" y="807"/>
                    </a:lnTo>
                    <a:lnTo>
                      <a:pt x="2569" y="839"/>
                    </a:lnTo>
                    <a:lnTo>
                      <a:pt x="2638" y="872"/>
                    </a:lnTo>
                    <a:lnTo>
                      <a:pt x="2706" y="906"/>
                    </a:lnTo>
                    <a:lnTo>
                      <a:pt x="2774" y="941"/>
                    </a:lnTo>
                    <a:lnTo>
                      <a:pt x="2842" y="976"/>
                    </a:lnTo>
                    <a:lnTo>
                      <a:pt x="2909" y="1012"/>
                    </a:lnTo>
                    <a:lnTo>
                      <a:pt x="2975" y="1050"/>
                    </a:lnTo>
                    <a:lnTo>
                      <a:pt x="3043" y="1088"/>
                    </a:lnTo>
                    <a:lnTo>
                      <a:pt x="3108" y="1126"/>
                    </a:lnTo>
                    <a:lnTo>
                      <a:pt x="3172" y="1166"/>
                    </a:lnTo>
                    <a:lnTo>
                      <a:pt x="3237" y="1206"/>
                    </a:lnTo>
                    <a:lnTo>
                      <a:pt x="3302" y="1247"/>
                    </a:lnTo>
                    <a:lnTo>
                      <a:pt x="3365" y="1290"/>
                    </a:lnTo>
                    <a:lnTo>
                      <a:pt x="3428" y="1332"/>
                    </a:lnTo>
                    <a:lnTo>
                      <a:pt x="3490" y="1376"/>
                    </a:lnTo>
                    <a:lnTo>
                      <a:pt x="3552" y="1419"/>
                    </a:lnTo>
                    <a:lnTo>
                      <a:pt x="3615" y="1465"/>
                    </a:lnTo>
                    <a:lnTo>
                      <a:pt x="3676" y="1511"/>
                    </a:lnTo>
                    <a:lnTo>
                      <a:pt x="3735" y="1558"/>
                    </a:lnTo>
                    <a:lnTo>
                      <a:pt x="3795" y="1604"/>
                    </a:lnTo>
                    <a:lnTo>
                      <a:pt x="3854" y="1652"/>
                    </a:lnTo>
                    <a:lnTo>
                      <a:pt x="3913" y="1701"/>
                    </a:lnTo>
                    <a:lnTo>
                      <a:pt x="3971" y="1750"/>
                    </a:lnTo>
                    <a:lnTo>
                      <a:pt x="4029" y="1800"/>
                    </a:lnTo>
                    <a:lnTo>
                      <a:pt x="4086" y="1851"/>
                    </a:lnTo>
                    <a:lnTo>
                      <a:pt x="4143" y="1903"/>
                    </a:lnTo>
                    <a:lnTo>
                      <a:pt x="4198" y="1955"/>
                    </a:lnTo>
                    <a:lnTo>
                      <a:pt x="4253" y="2007"/>
                    </a:lnTo>
                    <a:lnTo>
                      <a:pt x="4308" y="2062"/>
                    </a:lnTo>
                    <a:lnTo>
                      <a:pt x="4362" y="2116"/>
                    </a:lnTo>
                    <a:lnTo>
                      <a:pt x="4415" y="2170"/>
                    </a:lnTo>
                    <a:lnTo>
                      <a:pt x="4468" y="2225"/>
                    </a:lnTo>
                    <a:lnTo>
                      <a:pt x="4520" y="2282"/>
                    </a:lnTo>
                    <a:lnTo>
                      <a:pt x="4571" y="2339"/>
                    </a:lnTo>
                    <a:lnTo>
                      <a:pt x="4622" y="2397"/>
                    </a:lnTo>
                    <a:lnTo>
                      <a:pt x="4672" y="2454"/>
                    </a:lnTo>
                    <a:lnTo>
                      <a:pt x="4721" y="2513"/>
                    </a:lnTo>
                    <a:lnTo>
                      <a:pt x="4770" y="2573"/>
                    </a:lnTo>
                    <a:lnTo>
                      <a:pt x="4818" y="2633"/>
                    </a:lnTo>
                    <a:lnTo>
                      <a:pt x="4866" y="2693"/>
                    </a:lnTo>
                    <a:lnTo>
                      <a:pt x="4913" y="2755"/>
                    </a:lnTo>
                    <a:lnTo>
                      <a:pt x="4959" y="2816"/>
                    </a:lnTo>
                    <a:lnTo>
                      <a:pt x="5004" y="2878"/>
                    </a:lnTo>
                    <a:lnTo>
                      <a:pt x="5048" y="2941"/>
                    </a:lnTo>
                    <a:lnTo>
                      <a:pt x="5092" y="3005"/>
                    </a:lnTo>
                    <a:lnTo>
                      <a:pt x="5135" y="3068"/>
                    </a:lnTo>
                    <a:lnTo>
                      <a:pt x="5178" y="3133"/>
                    </a:lnTo>
                    <a:lnTo>
                      <a:pt x="5220" y="3198"/>
                    </a:lnTo>
                    <a:lnTo>
                      <a:pt x="5260" y="3265"/>
                    </a:lnTo>
                    <a:lnTo>
                      <a:pt x="5301" y="3331"/>
                    </a:lnTo>
                    <a:lnTo>
                      <a:pt x="5341" y="3398"/>
                    </a:lnTo>
                    <a:lnTo>
                      <a:pt x="5379" y="3465"/>
                    </a:lnTo>
                    <a:lnTo>
                      <a:pt x="5417" y="3533"/>
                    </a:lnTo>
                    <a:lnTo>
                      <a:pt x="5454" y="3601"/>
                    </a:lnTo>
                    <a:lnTo>
                      <a:pt x="5491" y="3670"/>
                    </a:lnTo>
                    <a:lnTo>
                      <a:pt x="5527" y="3739"/>
                    </a:lnTo>
                    <a:lnTo>
                      <a:pt x="5561" y="3809"/>
                    </a:lnTo>
                    <a:lnTo>
                      <a:pt x="5595" y="3881"/>
                    </a:lnTo>
                    <a:lnTo>
                      <a:pt x="5628" y="3951"/>
                    </a:lnTo>
                    <a:lnTo>
                      <a:pt x="5661" y="4022"/>
                    </a:lnTo>
                    <a:lnTo>
                      <a:pt x="5693" y="4094"/>
                    </a:lnTo>
                    <a:lnTo>
                      <a:pt x="5723" y="4167"/>
                    </a:lnTo>
                    <a:lnTo>
                      <a:pt x="5754" y="4239"/>
                    </a:lnTo>
                    <a:lnTo>
                      <a:pt x="5783" y="4312"/>
                    </a:lnTo>
                    <a:lnTo>
                      <a:pt x="5811" y="4386"/>
                    </a:lnTo>
                    <a:lnTo>
                      <a:pt x="5839" y="4460"/>
                    </a:lnTo>
                    <a:lnTo>
                      <a:pt x="5866" y="4534"/>
                    </a:lnTo>
                    <a:lnTo>
                      <a:pt x="5892" y="4610"/>
                    </a:lnTo>
                    <a:lnTo>
                      <a:pt x="5916" y="4685"/>
                    </a:lnTo>
                    <a:lnTo>
                      <a:pt x="5941" y="4761"/>
                    </a:lnTo>
                    <a:lnTo>
                      <a:pt x="5964" y="4837"/>
                    </a:lnTo>
                    <a:lnTo>
                      <a:pt x="5986" y="4914"/>
                    </a:lnTo>
                    <a:lnTo>
                      <a:pt x="6008" y="4991"/>
                    </a:lnTo>
                    <a:lnTo>
                      <a:pt x="6028" y="5067"/>
                    </a:lnTo>
                    <a:lnTo>
                      <a:pt x="6049" y="5146"/>
                    </a:lnTo>
                    <a:lnTo>
                      <a:pt x="6067" y="5223"/>
                    </a:lnTo>
                    <a:lnTo>
                      <a:pt x="6084" y="5302"/>
                    </a:lnTo>
                    <a:lnTo>
                      <a:pt x="6102" y="5381"/>
                    </a:lnTo>
                    <a:lnTo>
                      <a:pt x="6118" y="5460"/>
                    </a:lnTo>
                    <a:lnTo>
                      <a:pt x="6133" y="5540"/>
                    </a:lnTo>
                    <a:lnTo>
                      <a:pt x="6146" y="5620"/>
                    </a:lnTo>
                    <a:lnTo>
                      <a:pt x="6161" y="5700"/>
                    </a:lnTo>
                    <a:lnTo>
                      <a:pt x="6173" y="5780"/>
                    </a:lnTo>
                    <a:lnTo>
                      <a:pt x="6184" y="5861"/>
                    </a:lnTo>
                    <a:lnTo>
                      <a:pt x="6194" y="5943"/>
                    </a:lnTo>
                    <a:lnTo>
                      <a:pt x="6204" y="6025"/>
                    </a:lnTo>
                    <a:lnTo>
                      <a:pt x="6213" y="6106"/>
                    </a:lnTo>
                    <a:lnTo>
                      <a:pt x="6220" y="6189"/>
                    </a:lnTo>
                    <a:lnTo>
                      <a:pt x="6226" y="6272"/>
                    </a:lnTo>
                    <a:lnTo>
                      <a:pt x="6232" y="6355"/>
                    </a:lnTo>
                    <a:lnTo>
                      <a:pt x="6237" y="6436"/>
                    </a:lnTo>
                    <a:lnTo>
                      <a:pt x="6240" y="6520"/>
                    </a:lnTo>
                    <a:lnTo>
                      <a:pt x="6243" y="6604"/>
                    </a:lnTo>
                    <a:lnTo>
                      <a:pt x="6244" y="6688"/>
                    </a:lnTo>
                    <a:lnTo>
                      <a:pt x="6244" y="6772"/>
                    </a:lnTo>
                    <a:lnTo>
                      <a:pt x="6498" y="6772"/>
                    </a:lnTo>
                    <a:lnTo>
                      <a:pt x="6497" y="6685"/>
                    </a:lnTo>
                    <a:lnTo>
                      <a:pt x="6495" y="6598"/>
                    </a:lnTo>
                    <a:lnTo>
                      <a:pt x="6493" y="6511"/>
                    </a:lnTo>
                    <a:lnTo>
                      <a:pt x="6489" y="6425"/>
                    </a:lnTo>
                    <a:lnTo>
                      <a:pt x="6485" y="6338"/>
                    </a:lnTo>
                    <a:lnTo>
                      <a:pt x="6479" y="6251"/>
                    </a:lnTo>
                    <a:lnTo>
                      <a:pt x="6473" y="6166"/>
                    </a:lnTo>
                    <a:lnTo>
                      <a:pt x="6465" y="6080"/>
                    </a:lnTo>
                    <a:lnTo>
                      <a:pt x="6455" y="5995"/>
                    </a:lnTo>
                    <a:lnTo>
                      <a:pt x="6445" y="5910"/>
                    </a:lnTo>
                    <a:lnTo>
                      <a:pt x="6435" y="5825"/>
                    </a:lnTo>
                    <a:lnTo>
                      <a:pt x="6423" y="5741"/>
                    </a:lnTo>
                    <a:lnTo>
                      <a:pt x="6411" y="5657"/>
                    </a:lnTo>
                    <a:lnTo>
                      <a:pt x="6396" y="5573"/>
                    </a:lnTo>
                    <a:lnTo>
                      <a:pt x="6382" y="5490"/>
                    </a:lnTo>
                    <a:lnTo>
                      <a:pt x="6366" y="5407"/>
                    </a:lnTo>
                    <a:lnTo>
                      <a:pt x="6349" y="5325"/>
                    </a:lnTo>
                    <a:lnTo>
                      <a:pt x="6331" y="5244"/>
                    </a:lnTo>
                    <a:lnTo>
                      <a:pt x="6313" y="5162"/>
                    </a:lnTo>
                    <a:lnTo>
                      <a:pt x="6293" y="5080"/>
                    </a:lnTo>
                    <a:lnTo>
                      <a:pt x="6273" y="4999"/>
                    </a:lnTo>
                    <a:lnTo>
                      <a:pt x="6252" y="4918"/>
                    </a:lnTo>
                    <a:lnTo>
                      <a:pt x="6229" y="4839"/>
                    </a:lnTo>
                    <a:lnTo>
                      <a:pt x="6206" y="4759"/>
                    </a:lnTo>
                    <a:lnTo>
                      <a:pt x="6181" y="4679"/>
                    </a:lnTo>
                    <a:lnTo>
                      <a:pt x="6157" y="4600"/>
                    </a:lnTo>
                    <a:lnTo>
                      <a:pt x="6130" y="4522"/>
                    </a:lnTo>
                    <a:lnTo>
                      <a:pt x="6104" y="4444"/>
                    </a:lnTo>
                    <a:lnTo>
                      <a:pt x="6076" y="4366"/>
                    </a:lnTo>
                    <a:lnTo>
                      <a:pt x="6047" y="4290"/>
                    </a:lnTo>
                    <a:lnTo>
                      <a:pt x="6017" y="4212"/>
                    </a:lnTo>
                    <a:lnTo>
                      <a:pt x="5986" y="4137"/>
                    </a:lnTo>
                    <a:lnTo>
                      <a:pt x="5956" y="4060"/>
                    </a:lnTo>
                    <a:lnTo>
                      <a:pt x="5923" y="3986"/>
                    </a:lnTo>
                    <a:lnTo>
                      <a:pt x="5891" y="3910"/>
                    </a:lnTo>
                    <a:lnTo>
                      <a:pt x="5857" y="3836"/>
                    </a:lnTo>
                    <a:lnTo>
                      <a:pt x="5822" y="3763"/>
                    </a:lnTo>
                    <a:lnTo>
                      <a:pt x="5787" y="3689"/>
                    </a:lnTo>
                    <a:lnTo>
                      <a:pt x="5750" y="3617"/>
                    </a:lnTo>
                    <a:lnTo>
                      <a:pt x="5713" y="3545"/>
                    </a:lnTo>
                    <a:lnTo>
                      <a:pt x="5675" y="3472"/>
                    </a:lnTo>
                    <a:lnTo>
                      <a:pt x="5637" y="3401"/>
                    </a:lnTo>
                    <a:lnTo>
                      <a:pt x="5597" y="3331"/>
                    </a:lnTo>
                    <a:lnTo>
                      <a:pt x="5556" y="3261"/>
                    </a:lnTo>
                    <a:lnTo>
                      <a:pt x="5515" y="3192"/>
                    </a:lnTo>
                    <a:lnTo>
                      <a:pt x="5473" y="3123"/>
                    </a:lnTo>
                    <a:lnTo>
                      <a:pt x="5431" y="3054"/>
                    </a:lnTo>
                    <a:lnTo>
                      <a:pt x="5388" y="2985"/>
                    </a:lnTo>
                    <a:lnTo>
                      <a:pt x="5343" y="2919"/>
                    </a:lnTo>
                    <a:lnTo>
                      <a:pt x="5298" y="2852"/>
                    </a:lnTo>
                    <a:lnTo>
                      <a:pt x="5252" y="2787"/>
                    </a:lnTo>
                    <a:lnTo>
                      <a:pt x="5206" y="2721"/>
                    </a:lnTo>
                    <a:lnTo>
                      <a:pt x="5159" y="2656"/>
                    </a:lnTo>
                    <a:lnTo>
                      <a:pt x="5112" y="2591"/>
                    </a:lnTo>
                    <a:lnTo>
                      <a:pt x="5063" y="2528"/>
                    </a:lnTo>
                    <a:lnTo>
                      <a:pt x="5014" y="2465"/>
                    </a:lnTo>
                    <a:lnTo>
                      <a:pt x="4964" y="2402"/>
                    </a:lnTo>
                    <a:lnTo>
                      <a:pt x="4913" y="2340"/>
                    </a:lnTo>
                    <a:lnTo>
                      <a:pt x="4862" y="2280"/>
                    </a:lnTo>
                    <a:lnTo>
                      <a:pt x="4809" y="2219"/>
                    </a:lnTo>
                    <a:lnTo>
                      <a:pt x="4757" y="2159"/>
                    </a:lnTo>
                    <a:lnTo>
                      <a:pt x="4703" y="2100"/>
                    </a:lnTo>
                    <a:lnTo>
                      <a:pt x="4649" y="2041"/>
                    </a:lnTo>
                    <a:lnTo>
                      <a:pt x="4593" y="1984"/>
                    </a:lnTo>
                    <a:lnTo>
                      <a:pt x="4538" y="1927"/>
                    </a:lnTo>
                    <a:lnTo>
                      <a:pt x="4482" y="1870"/>
                    </a:lnTo>
                    <a:lnTo>
                      <a:pt x="4425" y="1815"/>
                    </a:lnTo>
                    <a:lnTo>
                      <a:pt x="4368" y="1760"/>
                    </a:lnTo>
                    <a:lnTo>
                      <a:pt x="4310" y="1705"/>
                    </a:lnTo>
                    <a:lnTo>
                      <a:pt x="4252" y="1652"/>
                    </a:lnTo>
                    <a:lnTo>
                      <a:pt x="4193" y="1599"/>
                    </a:lnTo>
                    <a:lnTo>
                      <a:pt x="4133" y="1547"/>
                    </a:lnTo>
                    <a:lnTo>
                      <a:pt x="4071" y="1495"/>
                    </a:lnTo>
                    <a:lnTo>
                      <a:pt x="4011" y="1445"/>
                    </a:lnTo>
                    <a:lnTo>
                      <a:pt x="3949" y="1395"/>
                    </a:lnTo>
                    <a:lnTo>
                      <a:pt x="3887" y="1346"/>
                    </a:lnTo>
                    <a:lnTo>
                      <a:pt x="3824" y="1297"/>
                    </a:lnTo>
                    <a:lnTo>
                      <a:pt x="3760" y="1250"/>
                    </a:lnTo>
                    <a:lnTo>
                      <a:pt x="3696" y="1203"/>
                    </a:lnTo>
                    <a:lnTo>
                      <a:pt x="3632" y="1157"/>
                    </a:lnTo>
                    <a:lnTo>
                      <a:pt x="3567" y="1112"/>
                    </a:lnTo>
                    <a:lnTo>
                      <a:pt x="3501" y="1068"/>
                    </a:lnTo>
                    <a:lnTo>
                      <a:pt x="3435" y="1024"/>
                    </a:lnTo>
                    <a:lnTo>
                      <a:pt x="3368" y="981"/>
                    </a:lnTo>
                    <a:lnTo>
                      <a:pt x="3302" y="939"/>
                    </a:lnTo>
                    <a:lnTo>
                      <a:pt x="3233" y="898"/>
                    </a:lnTo>
                    <a:lnTo>
                      <a:pt x="3165" y="857"/>
                    </a:lnTo>
                    <a:lnTo>
                      <a:pt x="3097" y="818"/>
                    </a:lnTo>
                    <a:lnTo>
                      <a:pt x="3027" y="779"/>
                    </a:lnTo>
                    <a:lnTo>
                      <a:pt x="2957" y="741"/>
                    </a:lnTo>
                    <a:lnTo>
                      <a:pt x="2887" y="704"/>
                    </a:lnTo>
                    <a:lnTo>
                      <a:pt x="2816" y="668"/>
                    </a:lnTo>
                    <a:lnTo>
                      <a:pt x="2745" y="633"/>
                    </a:lnTo>
                    <a:lnTo>
                      <a:pt x="2673" y="599"/>
                    </a:lnTo>
                    <a:lnTo>
                      <a:pt x="2601" y="566"/>
                    </a:lnTo>
                    <a:lnTo>
                      <a:pt x="2529" y="533"/>
                    </a:lnTo>
                    <a:lnTo>
                      <a:pt x="2455" y="501"/>
                    </a:lnTo>
                    <a:lnTo>
                      <a:pt x="2382" y="470"/>
                    </a:lnTo>
                    <a:lnTo>
                      <a:pt x="2307" y="440"/>
                    </a:lnTo>
                    <a:lnTo>
                      <a:pt x="2233" y="412"/>
                    </a:lnTo>
                    <a:lnTo>
                      <a:pt x="2158" y="383"/>
                    </a:lnTo>
                    <a:lnTo>
                      <a:pt x="2083" y="356"/>
                    </a:lnTo>
                    <a:lnTo>
                      <a:pt x="2008" y="330"/>
                    </a:lnTo>
                    <a:lnTo>
                      <a:pt x="1931" y="305"/>
                    </a:lnTo>
                    <a:lnTo>
                      <a:pt x="1855" y="281"/>
                    </a:lnTo>
                    <a:lnTo>
                      <a:pt x="1777" y="257"/>
                    </a:lnTo>
                    <a:lnTo>
                      <a:pt x="1701" y="235"/>
                    </a:lnTo>
                    <a:lnTo>
                      <a:pt x="1623" y="214"/>
                    </a:lnTo>
                    <a:lnTo>
                      <a:pt x="1545" y="194"/>
                    </a:lnTo>
                    <a:lnTo>
                      <a:pt x="1466" y="174"/>
                    </a:lnTo>
                    <a:lnTo>
                      <a:pt x="1388" y="155"/>
                    </a:lnTo>
                    <a:lnTo>
                      <a:pt x="1308" y="138"/>
                    </a:lnTo>
                    <a:lnTo>
                      <a:pt x="1230" y="121"/>
                    </a:lnTo>
                    <a:lnTo>
                      <a:pt x="1149" y="105"/>
                    </a:lnTo>
                    <a:lnTo>
                      <a:pt x="1068" y="92"/>
                    </a:lnTo>
                    <a:lnTo>
                      <a:pt x="988" y="78"/>
                    </a:lnTo>
                    <a:lnTo>
                      <a:pt x="907" y="66"/>
                    </a:lnTo>
                    <a:lnTo>
                      <a:pt x="827" y="56"/>
                    </a:lnTo>
                    <a:lnTo>
                      <a:pt x="745" y="45"/>
                    </a:lnTo>
                    <a:lnTo>
                      <a:pt x="664" y="35"/>
                    </a:lnTo>
                    <a:lnTo>
                      <a:pt x="581" y="27"/>
                    </a:lnTo>
                    <a:lnTo>
                      <a:pt x="499" y="20"/>
                    </a:lnTo>
                    <a:lnTo>
                      <a:pt x="417" y="14"/>
                    </a:lnTo>
                    <a:lnTo>
                      <a:pt x="333" y="10"/>
                    </a:lnTo>
                    <a:lnTo>
                      <a:pt x="251" y="6"/>
                    </a:lnTo>
                    <a:lnTo>
                      <a:pt x="167" y="3"/>
                    </a:lnTo>
                    <a:lnTo>
                      <a:pt x="83" y="1"/>
                    </a:lnTo>
                    <a:lnTo>
                      <a:pt x="0" y="0"/>
                    </a:lnTo>
                    <a:lnTo>
                      <a:pt x="0" y="26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47" name="Freeform 13"/>
              <p:cNvSpPr>
                <a:spLocks/>
              </p:cNvSpPr>
              <p:nvPr/>
            </p:nvSpPr>
            <p:spPr bwMode="auto">
              <a:xfrm>
                <a:off x="2454" y="3087"/>
                <a:ext cx="591" cy="452"/>
              </a:xfrm>
              <a:custGeom>
                <a:avLst/>
                <a:gdLst>
                  <a:gd name="T0" fmla="*/ 23 w 6496"/>
                  <a:gd name="T1" fmla="*/ 435 h 6772"/>
                  <a:gd name="T2" fmla="*/ 26 w 6496"/>
                  <a:gd name="T3" fmla="*/ 408 h 6772"/>
                  <a:gd name="T4" fmla="*/ 31 w 6496"/>
                  <a:gd name="T5" fmla="*/ 380 h 6772"/>
                  <a:gd name="T6" fmla="*/ 38 w 6496"/>
                  <a:gd name="T7" fmla="*/ 354 h 6772"/>
                  <a:gd name="T8" fmla="*/ 47 w 6496"/>
                  <a:gd name="T9" fmla="*/ 328 h 6772"/>
                  <a:gd name="T10" fmla="*/ 57 w 6496"/>
                  <a:gd name="T11" fmla="*/ 303 h 6772"/>
                  <a:gd name="T12" fmla="*/ 70 w 6496"/>
                  <a:gd name="T13" fmla="*/ 278 h 6772"/>
                  <a:gd name="T14" fmla="*/ 85 w 6496"/>
                  <a:gd name="T15" fmla="*/ 254 h 6772"/>
                  <a:gd name="T16" fmla="*/ 102 w 6496"/>
                  <a:gd name="T17" fmla="*/ 231 h 6772"/>
                  <a:gd name="T18" fmla="*/ 120 w 6496"/>
                  <a:gd name="T19" fmla="*/ 209 h 6772"/>
                  <a:gd name="T20" fmla="*/ 140 w 6496"/>
                  <a:gd name="T21" fmla="*/ 188 h 6772"/>
                  <a:gd name="T22" fmla="*/ 162 w 6496"/>
                  <a:gd name="T23" fmla="*/ 168 h 6772"/>
                  <a:gd name="T24" fmla="*/ 185 w 6496"/>
                  <a:gd name="T25" fmla="*/ 149 h 6772"/>
                  <a:gd name="T26" fmla="*/ 209 w 6496"/>
                  <a:gd name="T27" fmla="*/ 130 h 6772"/>
                  <a:gd name="T28" fmla="*/ 235 w 6496"/>
                  <a:gd name="T29" fmla="*/ 114 h 6772"/>
                  <a:gd name="T30" fmla="*/ 262 w 6496"/>
                  <a:gd name="T31" fmla="*/ 98 h 6772"/>
                  <a:gd name="T32" fmla="*/ 291 w 6496"/>
                  <a:gd name="T33" fmla="*/ 83 h 6772"/>
                  <a:gd name="T34" fmla="*/ 320 w 6496"/>
                  <a:gd name="T35" fmla="*/ 70 h 6772"/>
                  <a:gd name="T36" fmla="*/ 351 w 6496"/>
                  <a:gd name="T37" fmla="*/ 58 h 6772"/>
                  <a:gd name="T38" fmla="*/ 383 w 6496"/>
                  <a:gd name="T39" fmla="*/ 48 h 6772"/>
                  <a:gd name="T40" fmla="*/ 415 w 6496"/>
                  <a:gd name="T41" fmla="*/ 39 h 6772"/>
                  <a:gd name="T42" fmla="*/ 449 w 6496"/>
                  <a:gd name="T43" fmla="*/ 31 h 6772"/>
                  <a:gd name="T44" fmla="*/ 483 w 6496"/>
                  <a:gd name="T45" fmla="*/ 25 h 6772"/>
                  <a:gd name="T46" fmla="*/ 519 w 6496"/>
                  <a:gd name="T47" fmla="*/ 21 h 6772"/>
                  <a:gd name="T48" fmla="*/ 554 w 6496"/>
                  <a:gd name="T49" fmla="*/ 19 h 6772"/>
                  <a:gd name="T50" fmla="*/ 591 w 6496"/>
                  <a:gd name="T51" fmla="*/ 18 h 6772"/>
                  <a:gd name="T52" fmla="*/ 561 w 6496"/>
                  <a:gd name="T53" fmla="*/ 1 h 6772"/>
                  <a:gd name="T54" fmla="*/ 523 w 6496"/>
                  <a:gd name="T55" fmla="*/ 3 h 6772"/>
                  <a:gd name="T56" fmla="*/ 486 w 6496"/>
                  <a:gd name="T57" fmla="*/ 7 h 6772"/>
                  <a:gd name="T58" fmla="*/ 450 w 6496"/>
                  <a:gd name="T59" fmla="*/ 13 h 6772"/>
                  <a:gd name="T60" fmla="*/ 415 w 6496"/>
                  <a:gd name="T61" fmla="*/ 20 h 6772"/>
                  <a:gd name="T62" fmla="*/ 381 w 6496"/>
                  <a:gd name="T63" fmla="*/ 29 h 6772"/>
                  <a:gd name="T64" fmla="*/ 348 w 6496"/>
                  <a:gd name="T65" fmla="*/ 40 h 6772"/>
                  <a:gd name="T66" fmla="*/ 316 w 6496"/>
                  <a:gd name="T67" fmla="*/ 52 h 6772"/>
                  <a:gd name="T68" fmla="*/ 285 w 6496"/>
                  <a:gd name="T69" fmla="*/ 65 h 6772"/>
                  <a:gd name="T70" fmla="*/ 255 w 6496"/>
                  <a:gd name="T71" fmla="*/ 80 h 6772"/>
                  <a:gd name="T72" fmla="*/ 226 w 6496"/>
                  <a:gd name="T73" fmla="*/ 96 h 6772"/>
                  <a:gd name="T74" fmla="*/ 199 w 6496"/>
                  <a:gd name="T75" fmla="*/ 114 h 6772"/>
                  <a:gd name="T76" fmla="*/ 173 w 6496"/>
                  <a:gd name="T77" fmla="*/ 132 h 6772"/>
                  <a:gd name="T78" fmla="*/ 149 w 6496"/>
                  <a:gd name="T79" fmla="*/ 152 h 6772"/>
                  <a:gd name="T80" fmla="*/ 126 w 6496"/>
                  <a:gd name="T81" fmla="*/ 173 h 6772"/>
                  <a:gd name="T82" fmla="*/ 105 w 6496"/>
                  <a:gd name="T83" fmla="*/ 195 h 6772"/>
                  <a:gd name="T84" fmla="*/ 86 w 6496"/>
                  <a:gd name="T85" fmla="*/ 218 h 6772"/>
                  <a:gd name="T86" fmla="*/ 68 w 6496"/>
                  <a:gd name="T87" fmla="*/ 241 h 6772"/>
                  <a:gd name="T88" fmla="*/ 52 w 6496"/>
                  <a:gd name="T89" fmla="*/ 266 h 6772"/>
                  <a:gd name="T90" fmla="*/ 38 w 6496"/>
                  <a:gd name="T91" fmla="*/ 291 h 6772"/>
                  <a:gd name="T92" fmla="*/ 27 w 6496"/>
                  <a:gd name="T93" fmla="*/ 318 h 6772"/>
                  <a:gd name="T94" fmla="*/ 17 w 6496"/>
                  <a:gd name="T95" fmla="*/ 345 h 6772"/>
                  <a:gd name="T96" fmla="*/ 9 w 6496"/>
                  <a:gd name="T97" fmla="*/ 372 h 6772"/>
                  <a:gd name="T98" fmla="*/ 4 w 6496"/>
                  <a:gd name="T99" fmla="*/ 400 h 6772"/>
                  <a:gd name="T100" fmla="*/ 1 w 6496"/>
                  <a:gd name="T101" fmla="*/ 429 h 6772"/>
                  <a:gd name="T102" fmla="*/ 0 w 6496"/>
                  <a:gd name="T103" fmla="*/ 452 h 677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6496" h="6772">
                    <a:moveTo>
                      <a:pt x="254" y="6772"/>
                    </a:moveTo>
                    <a:lnTo>
                      <a:pt x="254" y="6772"/>
                    </a:lnTo>
                    <a:lnTo>
                      <a:pt x="254" y="6688"/>
                    </a:lnTo>
                    <a:lnTo>
                      <a:pt x="255" y="6604"/>
                    </a:lnTo>
                    <a:lnTo>
                      <a:pt x="258" y="6520"/>
                    </a:lnTo>
                    <a:lnTo>
                      <a:pt x="261" y="6436"/>
                    </a:lnTo>
                    <a:lnTo>
                      <a:pt x="266" y="6355"/>
                    </a:lnTo>
                    <a:lnTo>
                      <a:pt x="272" y="6272"/>
                    </a:lnTo>
                    <a:lnTo>
                      <a:pt x="279" y="6189"/>
                    </a:lnTo>
                    <a:lnTo>
                      <a:pt x="286" y="6106"/>
                    </a:lnTo>
                    <a:lnTo>
                      <a:pt x="294" y="6025"/>
                    </a:lnTo>
                    <a:lnTo>
                      <a:pt x="303" y="5943"/>
                    </a:lnTo>
                    <a:lnTo>
                      <a:pt x="314" y="5861"/>
                    </a:lnTo>
                    <a:lnTo>
                      <a:pt x="326" y="5780"/>
                    </a:lnTo>
                    <a:lnTo>
                      <a:pt x="338" y="5700"/>
                    </a:lnTo>
                    <a:lnTo>
                      <a:pt x="351" y="5620"/>
                    </a:lnTo>
                    <a:lnTo>
                      <a:pt x="365" y="5540"/>
                    </a:lnTo>
                    <a:lnTo>
                      <a:pt x="381" y="5460"/>
                    </a:lnTo>
                    <a:lnTo>
                      <a:pt x="397" y="5381"/>
                    </a:lnTo>
                    <a:lnTo>
                      <a:pt x="413" y="5302"/>
                    </a:lnTo>
                    <a:lnTo>
                      <a:pt x="431" y="5223"/>
                    </a:lnTo>
                    <a:lnTo>
                      <a:pt x="450" y="5146"/>
                    </a:lnTo>
                    <a:lnTo>
                      <a:pt x="469" y="5067"/>
                    </a:lnTo>
                    <a:lnTo>
                      <a:pt x="491" y="4991"/>
                    </a:lnTo>
                    <a:lnTo>
                      <a:pt x="512" y="4914"/>
                    </a:lnTo>
                    <a:lnTo>
                      <a:pt x="534" y="4837"/>
                    </a:lnTo>
                    <a:lnTo>
                      <a:pt x="557" y="4761"/>
                    </a:lnTo>
                    <a:lnTo>
                      <a:pt x="582" y="4685"/>
                    </a:lnTo>
                    <a:lnTo>
                      <a:pt x="606" y="4610"/>
                    </a:lnTo>
                    <a:lnTo>
                      <a:pt x="632" y="4534"/>
                    </a:lnTo>
                    <a:lnTo>
                      <a:pt x="659" y="4460"/>
                    </a:lnTo>
                    <a:lnTo>
                      <a:pt x="687" y="4386"/>
                    </a:lnTo>
                    <a:lnTo>
                      <a:pt x="714" y="4312"/>
                    </a:lnTo>
                    <a:lnTo>
                      <a:pt x="744" y="4239"/>
                    </a:lnTo>
                    <a:lnTo>
                      <a:pt x="774" y="4167"/>
                    </a:lnTo>
                    <a:lnTo>
                      <a:pt x="805" y="4094"/>
                    </a:lnTo>
                    <a:lnTo>
                      <a:pt x="836" y="4022"/>
                    </a:lnTo>
                    <a:lnTo>
                      <a:pt x="869" y="3951"/>
                    </a:lnTo>
                    <a:lnTo>
                      <a:pt x="903" y="3880"/>
                    </a:lnTo>
                    <a:lnTo>
                      <a:pt x="936" y="3809"/>
                    </a:lnTo>
                    <a:lnTo>
                      <a:pt x="971" y="3739"/>
                    </a:lnTo>
                    <a:lnTo>
                      <a:pt x="1007" y="3670"/>
                    </a:lnTo>
                    <a:lnTo>
                      <a:pt x="1043" y="3601"/>
                    </a:lnTo>
                    <a:lnTo>
                      <a:pt x="1080" y="3533"/>
                    </a:lnTo>
                    <a:lnTo>
                      <a:pt x="1118" y="3465"/>
                    </a:lnTo>
                    <a:lnTo>
                      <a:pt x="1157" y="3397"/>
                    </a:lnTo>
                    <a:lnTo>
                      <a:pt x="1196" y="3331"/>
                    </a:lnTo>
                    <a:lnTo>
                      <a:pt x="1237" y="3265"/>
                    </a:lnTo>
                    <a:lnTo>
                      <a:pt x="1278" y="3198"/>
                    </a:lnTo>
                    <a:lnTo>
                      <a:pt x="1320" y="3133"/>
                    </a:lnTo>
                    <a:lnTo>
                      <a:pt x="1362" y="3068"/>
                    </a:lnTo>
                    <a:lnTo>
                      <a:pt x="1404" y="3005"/>
                    </a:lnTo>
                    <a:lnTo>
                      <a:pt x="1448" y="2941"/>
                    </a:lnTo>
                    <a:lnTo>
                      <a:pt x="1493" y="2878"/>
                    </a:lnTo>
                    <a:lnTo>
                      <a:pt x="1539" y="2816"/>
                    </a:lnTo>
                    <a:lnTo>
                      <a:pt x="1585" y="2755"/>
                    </a:lnTo>
                    <a:lnTo>
                      <a:pt x="1632" y="2693"/>
                    </a:lnTo>
                    <a:lnTo>
                      <a:pt x="1679" y="2633"/>
                    </a:lnTo>
                    <a:lnTo>
                      <a:pt x="1727" y="2573"/>
                    </a:lnTo>
                    <a:lnTo>
                      <a:pt x="1776" y="2513"/>
                    </a:lnTo>
                    <a:lnTo>
                      <a:pt x="1825" y="2454"/>
                    </a:lnTo>
                    <a:lnTo>
                      <a:pt x="1874" y="2397"/>
                    </a:lnTo>
                    <a:lnTo>
                      <a:pt x="1925" y="2339"/>
                    </a:lnTo>
                    <a:lnTo>
                      <a:pt x="1977" y="2282"/>
                    </a:lnTo>
                    <a:lnTo>
                      <a:pt x="2029" y="2225"/>
                    </a:lnTo>
                    <a:lnTo>
                      <a:pt x="2081" y="2170"/>
                    </a:lnTo>
                    <a:lnTo>
                      <a:pt x="2135" y="2116"/>
                    </a:lnTo>
                    <a:lnTo>
                      <a:pt x="2189" y="2062"/>
                    </a:lnTo>
                    <a:lnTo>
                      <a:pt x="2244" y="2007"/>
                    </a:lnTo>
                    <a:lnTo>
                      <a:pt x="2299" y="1955"/>
                    </a:lnTo>
                    <a:lnTo>
                      <a:pt x="2354" y="1903"/>
                    </a:lnTo>
                    <a:lnTo>
                      <a:pt x="2411" y="1851"/>
                    </a:lnTo>
                    <a:lnTo>
                      <a:pt x="2468" y="1800"/>
                    </a:lnTo>
                    <a:lnTo>
                      <a:pt x="2525" y="1750"/>
                    </a:lnTo>
                    <a:lnTo>
                      <a:pt x="2583" y="1701"/>
                    </a:lnTo>
                    <a:lnTo>
                      <a:pt x="2641" y="1652"/>
                    </a:lnTo>
                    <a:lnTo>
                      <a:pt x="2700" y="1604"/>
                    </a:lnTo>
                    <a:lnTo>
                      <a:pt x="2761" y="1558"/>
                    </a:lnTo>
                    <a:lnTo>
                      <a:pt x="2821" y="1511"/>
                    </a:lnTo>
                    <a:lnTo>
                      <a:pt x="2882" y="1465"/>
                    </a:lnTo>
                    <a:lnTo>
                      <a:pt x="2943" y="1419"/>
                    </a:lnTo>
                    <a:lnTo>
                      <a:pt x="3005" y="1376"/>
                    </a:lnTo>
                    <a:lnTo>
                      <a:pt x="3068" y="1332"/>
                    </a:lnTo>
                    <a:lnTo>
                      <a:pt x="3131" y="1290"/>
                    </a:lnTo>
                    <a:lnTo>
                      <a:pt x="3195" y="1247"/>
                    </a:lnTo>
                    <a:lnTo>
                      <a:pt x="3258" y="1206"/>
                    </a:lnTo>
                    <a:lnTo>
                      <a:pt x="3323" y="1166"/>
                    </a:lnTo>
                    <a:lnTo>
                      <a:pt x="3389" y="1126"/>
                    </a:lnTo>
                    <a:lnTo>
                      <a:pt x="3454" y="1088"/>
                    </a:lnTo>
                    <a:lnTo>
                      <a:pt x="3520" y="1050"/>
                    </a:lnTo>
                    <a:lnTo>
                      <a:pt x="3587" y="1012"/>
                    </a:lnTo>
                    <a:lnTo>
                      <a:pt x="3654" y="976"/>
                    </a:lnTo>
                    <a:lnTo>
                      <a:pt x="3721" y="941"/>
                    </a:lnTo>
                    <a:lnTo>
                      <a:pt x="3789" y="906"/>
                    </a:lnTo>
                    <a:lnTo>
                      <a:pt x="3858" y="872"/>
                    </a:lnTo>
                    <a:lnTo>
                      <a:pt x="3926" y="839"/>
                    </a:lnTo>
                    <a:lnTo>
                      <a:pt x="3995" y="807"/>
                    </a:lnTo>
                    <a:lnTo>
                      <a:pt x="4066" y="775"/>
                    </a:lnTo>
                    <a:lnTo>
                      <a:pt x="4136" y="745"/>
                    </a:lnTo>
                    <a:lnTo>
                      <a:pt x="4207" y="716"/>
                    </a:lnTo>
                    <a:lnTo>
                      <a:pt x="4277" y="687"/>
                    </a:lnTo>
                    <a:lnTo>
                      <a:pt x="4349" y="659"/>
                    </a:lnTo>
                    <a:lnTo>
                      <a:pt x="4421" y="633"/>
                    </a:lnTo>
                    <a:lnTo>
                      <a:pt x="4493" y="606"/>
                    </a:lnTo>
                    <a:lnTo>
                      <a:pt x="4566" y="581"/>
                    </a:lnTo>
                    <a:lnTo>
                      <a:pt x="4639" y="557"/>
                    </a:lnTo>
                    <a:lnTo>
                      <a:pt x="4712" y="534"/>
                    </a:lnTo>
                    <a:lnTo>
                      <a:pt x="4786" y="512"/>
                    </a:lnTo>
                    <a:lnTo>
                      <a:pt x="4860" y="490"/>
                    </a:lnTo>
                    <a:lnTo>
                      <a:pt x="4935" y="469"/>
                    </a:lnTo>
                    <a:lnTo>
                      <a:pt x="5010" y="450"/>
                    </a:lnTo>
                    <a:lnTo>
                      <a:pt x="5086" y="431"/>
                    </a:lnTo>
                    <a:lnTo>
                      <a:pt x="5161" y="414"/>
                    </a:lnTo>
                    <a:lnTo>
                      <a:pt x="5237" y="397"/>
                    </a:lnTo>
                    <a:lnTo>
                      <a:pt x="5314" y="381"/>
                    </a:lnTo>
                    <a:lnTo>
                      <a:pt x="5390" y="366"/>
                    </a:lnTo>
                    <a:lnTo>
                      <a:pt x="5467" y="352"/>
                    </a:lnTo>
                    <a:lnTo>
                      <a:pt x="5544" y="339"/>
                    </a:lnTo>
                    <a:lnTo>
                      <a:pt x="5622" y="328"/>
                    </a:lnTo>
                    <a:lnTo>
                      <a:pt x="5700" y="316"/>
                    </a:lnTo>
                    <a:lnTo>
                      <a:pt x="5779" y="306"/>
                    </a:lnTo>
                    <a:lnTo>
                      <a:pt x="5856" y="298"/>
                    </a:lnTo>
                    <a:lnTo>
                      <a:pt x="5936" y="290"/>
                    </a:lnTo>
                    <a:lnTo>
                      <a:pt x="6014" y="283"/>
                    </a:lnTo>
                    <a:lnTo>
                      <a:pt x="6094" y="278"/>
                    </a:lnTo>
                    <a:lnTo>
                      <a:pt x="6174" y="272"/>
                    </a:lnTo>
                    <a:lnTo>
                      <a:pt x="6254" y="269"/>
                    </a:lnTo>
                    <a:lnTo>
                      <a:pt x="6334" y="266"/>
                    </a:lnTo>
                    <a:lnTo>
                      <a:pt x="6415" y="265"/>
                    </a:lnTo>
                    <a:lnTo>
                      <a:pt x="6496" y="265"/>
                    </a:lnTo>
                    <a:lnTo>
                      <a:pt x="6496" y="0"/>
                    </a:lnTo>
                    <a:lnTo>
                      <a:pt x="6412" y="1"/>
                    </a:lnTo>
                    <a:lnTo>
                      <a:pt x="6329" y="3"/>
                    </a:lnTo>
                    <a:lnTo>
                      <a:pt x="6245" y="6"/>
                    </a:lnTo>
                    <a:lnTo>
                      <a:pt x="6162" y="10"/>
                    </a:lnTo>
                    <a:lnTo>
                      <a:pt x="6079" y="14"/>
                    </a:lnTo>
                    <a:lnTo>
                      <a:pt x="5996" y="20"/>
                    </a:lnTo>
                    <a:lnTo>
                      <a:pt x="5914" y="27"/>
                    </a:lnTo>
                    <a:lnTo>
                      <a:pt x="5832" y="35"/>
                    </a:lnTo>
                    <a:lnTo>
                      <a:pt x="5749" y="45"/>
                    </a:lnTo>
                    <a:lnTo>
                      <a:pt x="5669" y="56"/>
                    </a:lnTo>
                    <a:lnTo>
                      <a:pt x="5587" y="66"/>
                    </a:lnTo>
                    <a:lnTo>
                      <a:pt x="5507" y="78"/>
                    </a:lnTo>
                    <a:lnTo>
                      <a:pt x="5426" y="92"/>
                    </a:lnTo>
                    <a:lnTo>
                      <a:pt x="5346" y="105"/>
                    </a:lnTo>
                    <a:lnTo>
                      <a:pt x="5266" y="121"/>
                    </a:lnTo>
                    <a:lnTo>
                      <a:pt x="5186" y="138"/>
                    </a:lnTo>
                    <a:lnTo>
                      <a:pt x="5108" y="155"/>
                    </a:lnTo>
                    <a:lnTo>
                      <a:pt x="5029" y="174"/>
                    </a:lnTo>
                    <a:lnTo>
                      <a:pt x="4951" y="194"/>
                    </a:lnTo>
                    <a:lnTo>
                      <a:pt x="4872" y="214"/>
                    </a:lnTo>
                    <a:lnTo>
                      <a:pt x="4795" y="235"/>
                    </a:lnTo>
                    <a:lnTo>
                      <a:pt x="4717" y="257"/>
                    </a:lnTo>
                    <a:lnTo>
                      <a:pt x="4641" y="281"/>
                    </a:lnTo>
                    <a:lnTo>
                      <a:pt x="4564" y="305"/>
                    </a:lnTo>
                    <a:lnTo>
                      <a:pt x="4488" y="330"/>
                    </a:lnTo>
                    <a:lnTo>
                      <a:pt x="4413" y="356"/>
                    </a:lnTo>
                    <a:lnTo>
                      <a:pt x="4337" y="383"/>
                    </a:lnTo>
                    <a:lnTo>
                      <a:pt x="4263" y="412"/>
                    </a:lnTo>
                    <a:lnTo>
                      <a:pt x="4188" y="440"/>
                    </a:lnTo>
                    <a:lnTo>
                      <a:pt x="4114" y="470"/>
                    </a:lnTo>
                    <a:lnTo>
                      <a:pt x="4040" y="501"/>
                    </a:lnTo>
                    <a:lnTo>
                      <a:pt x="3968" y="533"/>
                    </a:lnTo>
                    <a:lnTo>
                      <a:pt x="3895" y="566"/>
                    </a:lnTo>
                    <a:lnTo>
                      <a:pt x="3822" y="599"/>
                    </a:lnTo>
                    <a:lnTo>
                      <a:pt x="3751" y="634"/>
                    </a:lnTo>
                    <a:lnTo>
                      <a:pt x="3679" y="668"/>
                    </a:lnTo>
                    <a:lnTo>
                      <a:pt x="3609" y="704"/>
                    </a:lnTo>
                    <a:lnTo>
                      <a:pt x="3539" y="741"/>
                    </a:lnTo>
                    <a:lnTo>
                      <a:pt x="3468" y="779"/>
                    </a:lnTo>
                    <a:lnTo>
                      <a:pt x="3399" y="818"/>
                    </a:lnTo>
                    <a:lnTo>
                      <a:pt x="3331" y="857"/>
                    </a:lnTo>
                    <a:lnTo>
                      <a:pt x="3262" y="898"/>
                    </a:lnTo>
                    <a:lnTo>
                      <a:pt x="3195" y="939"/>
                    </a:lnTo>
                    <a:lnTo>
                      <a:pt x="3128" y="981"/>
                    </a:lnTo>
                    <a:lnTo>
                      <a:pt x="3060" y="1024"/>
                    </a:lnTo>
                    <a:lnTo>
                      <a:pt x="2994" y="1068"/>
                    </a:lnTo>
                    <a:lnTo>
                      <a:pt x="2929" y="1112"/>
                    </a:lnTo>
                    <a:lnTo>
                      <a:pt x="2864" y="1157"/>
                    </a:lnTo>
                    <a:lnTo>
                      <a:pt x="2799" y="1203"/>
                    </a:lnTo>
                    <a:lnTo>
                      <a:pt x="2735" y="1250"/>
                    </a:lnTo>
                    <a:lnTo>
                      <a:pt x="2672" y="1297"/>
                    </a:lnTo>
                    <a:lnTo>
                      <a:pt x="2610" y="1346"/>
                    </a:lnTo>
                    <a:lnTo>
                      <a:pt x="2547" y="1395"/>
                    </a:lnTo>
                    <a:lnTo>
                      <a:pt x="2485" y="1445"/>
                    </a:lnTo>
                    <a:lnTo>
                      <a:pt x="2424" y="1495"/>
                    </a:lnTo>
                    <a:lnTo>
                      <a:pt x="2364" y="1547"/>
                    </a:lnTo>
                    <a:lnTo>
                      <a:pt x="2304" y="1599"/>
                    </a:lnTo>
                    <a:lnTo>
                      <a:pt x="2245" y="1652"/>
                    </a:lnTo>
                    <a:lnTo>
                      <a:pt x="2187" y="1705"/>
                    </a:lnTo>
                    <a:lnTo>
                      <a:pt x="2128" y="1760"/>
                    </a:lnTo>
                    <a:lnTo>
                      <a:pt x="2071" y="1815"/>
                    </a:lnTo>
                    <a:lnTo>
                      <a:pt x="2014" y="1870"/>
                    </a:lnTo>
                    <a:lnTo>
                      <a:pt x="1958" y="1927"/>
                    </a:lnTo>
                    <a:lnTo>
                      <a:pt x="1903" y="1984"/>
                    </a:lnTo>
                    <a:lnTo>
                      <a:pt x="1848" y="2041"/>
                    </a:lnTo>
                    <a:lnTo>
                      <a:pt x="1794" y="2100"/>
                    </a:lnTo>
                    <a:lnTo>
                      <a:pt x="1741" y="2159"/>
                    </a:lnTo>
                    <a:lnTo>
                      <a:pt x="1688" y="2219"/>
                    </a:lnTo>
                    <a:lnTo>
                      <a:pt x="1636" y="2280"/>
                    </a:lnTo>
                    <a:lnTo>
                      <a:pt x="1584" y="2340"/>
                    </a:lnTo>
                    <a:lnTo>
                      <a:pt x="1534" y="2402"/>
                    </a:lnTo>
                    <a:lnTo>
                      <a:pt x="1484" y="2465"/>
                    </a:lnTo>
                    <a:lnTo>
                      <a:pt x="1434" y="2528"/>
                    </a:lnTo>
                    <a:lnTo>
                      <a:pt x="1386" y="2591"/>
                    </a:lnTo>
                    <a:lnTo>
                      <a:pt x="1338" y="2656"/>
                    </a:lnTo>
                    <a:lnTo>
                      <a:pt x="1290" y="2721"/>
                    </a:lnTo>
                    <a:lnTo>
                      <a:pt x="1244" y="2787"/>
                    </a:lnTo>
                    <a:lnTo>
                      <a:pt x="1198" y="2852"/>
                    </a:lnTo>
                    <a:lnTo>
                      <a:pt x="1154" y="2919"/>
                    </a:lnTo>
                    <a:lnTo>
                      <a:pt x="1110" y="2985"/>
                    </a:lnTo>
                    <a:lnTo>
                      <a:pt x="1067" y="3054"/>
                    </a:lnTo>
                    <a:lnTo>
                      <a:pt x="1024" y="3123"/>
                    </a:lnTo>
                    <a:lnTo>
                      <a:pt x="981" y="3192"/>
                    </a:lnTo>
                    <a:lnTo>
                      <a:pt x="940" y="3261"/>
                    </a:lnTo>
                    <a:lnTo>
                      <a:pt x="901" y="3331"/>
                    </a:lnTo>
                    <a:lnTo>
                      <a:pt x="861" y="3401"/>
                    </a:lnTo>
                    <a:lnTo>
                      <a:pt x="822" y="3473"/>
                    </a:lnTo>
                    <a:lnTo>
                      <a:pt x="784" y="3545"/>
                    </a:lnTo>
                    <a:lnTo>
                      <a:pt x="747" y="3617"/>
                    </a:lnTo>
                    <a:lnTo>
                      <a:pt x="711" y="3689"/>
                    </a:lnTo>
                    <a:lnTo>
                      <a:pt x="675" y="3763"/>
                    </a:lnTo>
                    <a:lnTo>
                      <a:pt x="641" y="3836"/>
                    </a:lnTo>
                    <a:lnTo>
                      <a:pt x="607" y="3910"/>
                    </a:lnTo>
                    <a:lnTo>
                      <a:pt x="574" y="3986"/>
                    </a:lnTo>
                    <a:lnTo>
                      <a:pt x="542" y="4060"/>
                    </a:lnTo>
                    <a:lnTo>
                      <a:pt x="511" y="4137"/>
                    </a:lnTo>
                    <a:lnTo>
                      <a:pt x="481" y="4212"/>
                    </a:lnTo>
                    <a:lnTo>
                      <a:pt x="451" y="4290"/>
                    </a:lnTo>
                    <a:lnTo>
                      <a:pt x="422" y="4366"/>
                    </a:lnTo>
                    <a:lnTo>
                      <a:pt x="395" y="4444"/>
                    </a:lnTo>
                    <a:lnTo>
                      <a:pt x="367" y="4522"/>
                    </a:lnTo>
                    <a:lnTo>
                      <a:pt x="342" y="4600"/>
                    </a:lnTo>
                    <a:lnTo>
                      <a:pt x="316" y="4679"/>
                    </a:lnTo>
                    <a:lnTo>
                      <a:pt x="292" y="4759"/>
                    </a:lnTo>
                    <a:lnTo>
                      <a:pt x="269" y="4839"/>
                    </a:lnTo>
                    <a:lnTo>
                      <a:pt x="247" y="4919"/>
                    </a:lnTo>
                    <a:lnTo>
                      <a:pt x="226" y="4999"/>
                    </a:lnTo>
                    <a:lnTo>
                      <a:pt x="205" y="5080"/>
                    </a:lnTo>
                    <a:lnTo>
                      <a:pt x="186" y="5162"/>
                    </a:lnTo>
                    <a:lnTo>
                      <a:pt x="166" y="5244"/>
                    </a:lnTo>
                    <a:lnTo>
                      <a:pt x="149" y="5325"/>
                    </a:lnTo>
                    <a:lnTo>
                      <a:pt x="133" y="5407"/>
                    </a:lnTo>
                    <a:lnTo>
                      <a:pt x="117" y="5490"/>
                    </a:lnTo>
                    <a:lnTo>
                      <a:pt x="101" y="5573"/>
                    </a:lnTo>
                    <a:lnTo>
                      <a:pt x="88" y="5657"/>
                    </a:lnTo>
                    <a:lnTo>
                      <a:pt x="75" y="5741"/>
                    </a:lnTo>
                    <a:lnTo>
                      <a:pt x="64" y="5825"/>
                    </a:lnTo>
                    <a:lnTo>
                      <a:pt x="52" y="5910"/>
                    </a:lnTo>
                    <a:lnTo>
                      <a:pt x="43" y="5995"/>
                    </a:lnTo>
                    <a:lnTo>
                      <a:pt x="34" y="6080"/>
                    </a:lnTo>
                    <a:lnTo>
                      <a:pt x="26" y="6166"/>
                    </a:lnTo>
                    <a:lnTo>
                      <a:pt x="20" y="6251"/>
                    </a:lnTo>
                    <a:lnTo>
                      <a:pt x="14" y="6338"/>
                    </a:lnTo>
                    <a:lnTo>
                      <a:pt x="8" y="6425"/>
                    </a:lnTo>
                    <a:lnTo>
                      <a:pt x="5" y="6511"/>
                    </a:lnTo>
                    <a:lnTo>
                      <a:pt x="2" y="6598"/>
                    </a:lnTo>
                    <a:lnTo>
                      <a:pt x="1" y="6685"/>
                    </a:lnTo>
                    <a:lnTo>
                      <a:pt x="0" y="6772"/>
                    </a:lnTo>
                    <a:lnTo>
                      <a:pt x="254" y="677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48" name="Freeform 14"/>
              <p:cNvSpPr>
                <a:spLocks/>
              </p:cNvSpPr>
              <p:nvPr/>
            </p:nvSpPr>
            <p:spPr bwMode="auto">
              <a:xfrm>
                <a:off x="2454" y="3539"/>
                <a:ext cx="591" cy="451"/>
              </a:xfrm>
              <a:custGeom>
                <a:avLst/>
                <a:gdLst>
                  <a:gd name="T0" fmla="*/ 569 w 6496"/>
                  <a:gd name="T1" fmla="*/ 433 h 6772"/>
                  <a:gd name="T2" fmla="*/ 533 w 6496"/>
                  <a:gd name="T3" fmla="*/ 431 h 6772"/>
                  <a:gd name="T4" fmla="*/ 497 w 6496"/>
                  <a:gd name="T5" fmla="*/ 428 h 6772"/>
                  <a:gd name="T6" fmla="*/ 463 w 6496"/>
                  <a:gd name="T7" fmla="*/ 422 h 6772"/>
                  <a:gd name="T8" fmla="*/ 429 w 6496"/>
                  <a:gd name="T9" fmla="*/ 416 h 6772"/>
                  <a:gd name="T10" fmla="*/ 396 w 6496"/>
                  <a:gd name="T11" fmla="*/ 407 h 6772"/>
                  <a:gd name="T12" fmla="*/ 363 w 6496"/>
                  <a:gd name="T13" fmla="*/ 397 h 6772"/>
                  <a:gd name="T14" fmla="*/ 332 w 6496"/>
                  <a:gd name="T15" fmla="*/ 386 h 6772"/>
                  <a:gd name="T16" fmla="*/ 302 w 6496"/>
                  <a:gd name="T17" fmla="*/ 373 h 6772"/>
                  <a:gd name="T18" fmla="*/ 273 w 6496"/>
                  <a:gd name="T19" fmla="*/ 359 h 6772"/>
                  <a:gd name="T20" fmla="*/ 246 w 6496"/>
                  <a:gd name="T21" fmla="*/ 344 h 6772"/>
                  <a:gd name="T22" fmla="*/ 219 w 6496"/>
                  <a:gd name="T23" fmla="*/ 328 h 6772"/>
                  <a:gd name="T24" fmla="*/ 194 w 6496"/>
                  <a:gd name="T25" fmla="*/ 310 h 6772"/>
                  <a:gd name="T26" fmla="*/ 170 w 6496"/>
                  <a:gd name="T27" fmla="*/ 291 h 6772"/>
                  <a:gd name="T28" fmla="*/ 148 w 6496"/>
                  <a:gd name="T29" fmla="*/ 272 h 6772"/>
                  <a:gd name="T30" fmla="*/ 128 w 6496"/>
                  <a:gd name="T31" fmla="*/ 251 h 6772"/>
                  <a:gd name="T32" fmla="*/ 109 w 6496"/>
                  <a:gd name="T33" fmla="*/ 229 h 6772"/>
                  <a:gd name="T34" fmla="*/ 92 w 6496"/>
                  <a:gd name="T35" fmla="*/ 207 h 6772"/>
                  <a:gd name="T36" fmla="*/ 76 w 6496"/>
                  <a:gd name="T37" fmla="*/ 183 h 6772"/>
                  <a:gd name="T38" fmla="*/ 63 w 6496"/>
                  <a:gd name="T39" fmla="*/ 159 h 6772"/>
                  <a:gd name="T40" fmla="*/ 51 w 6496"/>
                  <a:gd name="T41" fmla="*/ 134 h 6772"/>
                  <a:gd name="T42" fmla="*/ 41 w 6496"/>
                  <a:gd name="T43" fmla="*/ 108 h 6772"/>
                  <a:gd name="T44" fmla="*/ 33 w 6496"/>
                  <a:gd name="T45" fmla="*/ 82 h 6772"/>
                  <a:gd name="T46" fmla="*/ 28 w 6496"/>
                  <a:gd name="T47" fmla="*/ 55 h 6772"/>
                  <a:gd name="T48" fmla="*/ 24 w 6496"/>
                  <a:gd name="T49" fmla="*/ 28 h 6772"/>
                  <a:gd name="T50" fmla="*/ 23 w 6496"/>
                  <a:gd name="T51" fmla="*/ 0 h 6772"/>
                  <a:gd name="T52" fmla="*/ 1 w 6496"/>
                  <a:gd name="T53" fmla="*/ 23 h 6772"/>
                  <a:gd name="T54" fmla="*/ 4 w 6496"/>
                  <a:gd name="T55" fmla="*/ 52 h 6772"/>
                  <a:gd name="T56" fmla="*/ 9 w 6496"/>
                  <a:gd name="T57" fmla="*/ 80 h 6772"/>
                  <a:gd name="T58" fmla="*/ 17 w 6496"/>
                  <a:gd name="T59" fmla="*/ 107 h 6772"/>
                  <a:gd name="T60" fmla="*/ 27 w 6496"/>
                  <a:gd name="T61" fmla="*/ 134 h 6772"/>
                  <a:gd name="T62" fmla="*/ 38 w 6496"/>
                  <a:gd name="T63" fmla="*/ 160 h 6772"/>
                  <a:gd name="T64" fmla="*/ 52 w 6496"/>
                  <a:gd name="T65" fmla="*/ 186 h 6772"/>
                  <a:gd name="T66" fmla="*/ 68 w 6496"/>
                  <a:gd name="T67" fmla="*/ 210 h 6772"/>
                  <a:gd name="T68" fmla="*/ 86 w 6496"/>
                  <a:gd name="T69" fmla="*/ 234 h 6772"/>
                  <a:gd name="T70" fmla="*/ 105 w 6496"/>
                  <a:gd name="T71" fmla="*/ 257 h 6772"/>
                  <a:gd name="T72" fmla="*/ 126 w 6496"/>
                  <a:gd name="T73" fmla="*/ 279 h 6772"/>
                  <a:gd name="T74" fmla="*/ 149 w 6496"/>
                  <a:gd name="T75" fmla="*/ 299 h 6772"/>
                  <a:gd name="T76" fmla="*/ 173 w 6496"/>
                  <a:gd name="T77" fmla="*/ 319 h 6772"/>
                  <a:gd name="T78" fmla="*/ 199 w 6496"/>
                  <a:gd name="T79" fmla="*/ 337 h 6772"/>
                  <a:gd name="T80" fmla="*/ 226 w 6496"/>
                  <a:gd name="T81" fmla="*/ 355 h 6772"/>
                  <a:gd name="T82" fmla="*/ 255 w 6496"/>
                  <a:gd name="T83" fmla="*/ 371 h 6772"/>
                  <a:gd name="T84" fmla="*/ 285 w 6496"/>
                  <a:gd name="T85" fmla="*/ 386 h 6772"/>
                  <a:gd name="T86" fmla="*/ 316 w 6496"/>
                  <a:gd name="T87" fmla="*/ 399 h 6772"/>
                  <a:gd name="T88" fmla="*/ 348 w 6496"/>
                  <a:gd name="T89" fmla="*/ 411 h 6772"/>
                  <a:gd name="T90" fmla="*/ 381 w 6496"/>
                  <a:gd name="T91" fmla="*/ 422 h 6772"/>
                  <a:gd name="T92" fmla="*/ 415 w 6496"/>
                  <a:gd name="T93" fmla="*/ 431 h 6772"/>
                  <a:gd name="T94" fmla="*/ 450 w 6496"/>
                  <a:gd name="T95" fmla="*/ 438 h 6772"/>
                  <a:gd name="T96" fmla="*/ 486 w 6496"/>
                  <a:gd name="T97" fmla="*/ 444 h 6772"/>
                  <a:gd name="T98" fmla="*/ 523 w 6496"/>
                  <a:gd name="T99" fmla="*/ 448 h 6772"/>
                  <a:gd name="T100" fmla="*/ 561 w 6496"/>
                  <a:gd name="T101" fmla="*/ 450 h 6772"/>
                  <a:gd name="T102" fmla="*/ 591 w 6496"/>
                  <a:gd name="T103" fmla="*/ 451 h 677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6496" h="6772">
                    <a:moveTo>
                      <a:pt x="6496" y="6508"/>
                    </a:moveTo>
                    <a:lnTo>
                      <a:pt x="6496" y="6508"/>
                    </a:lnTo>
                    <a:lnTo>
                      <a:pt x="6415" y="6508"/>
                    </a:lnTo>
                    <a:lnTo>
                      <a:pt x="6334" y="6507"/>
                    </a:lnTo>
                    <a:lnTo>
                      <a:pt x="6254" y="6503"/>
                    </a:lnTo>
                    <a:lnTo>
                      <a:pt x="6174" y="6500"/>
                    </a:lnTo>
                    <a:lnTo>
                      <a:pt x="6094" y="6495"/>
                    </a:lnTo>
                    <a:lnTo>
                      <a:pt x="6014" y="6489"/>
                    </a:lnTo>
                    <a:lnTo>
                      <a:pt x="5936" y="6482"/>
                    </a:lnTo>
                    <a:lnTo>
                      <a:pt x="5856" y="6475"/>
                    </a:lnTo>
                    <a:lnTo>
                      <a:pt x="5779" y="6465"/>
                    </a:lnTo>
                    <a:lnTo>
                      <a:pt x="5700" y="6457"/>
                    </a:lnTo>
                    <a:lnTo>
                      <a:pt x="5622" y="6445"/>
                    </a:lnTo>
                    <a:lnTo>
                      <a:pt x="5544" y="6433"/>
                    </a:lnTo>
                    <a:lnTo>
                      <a:pt x="5467" y="6421"/>
                    </a:lnTo>
                    <a:lnTo>
                      <a:pt x="5390" y="6407"/>
                    </a:lnTo>
                    <a:lnTo>
                      <a:pt x="5314" y="6392"/>
                    </a:lnTo>
                    <a:lnTo>
                      <a:pt x="5237" y="6376"/>
                    </a:lnTo>
                    <a:lnTo>
                      <a:pt x="5161" y="6359"/>
                    </a:lnTo>
                    <a:lnTo>
                      <a:pt x="5086" y="6342"/>
                    </a:lnTo>
                    <a:lnTo>
                      <a:pt x="5010" y="6323"/>
                    </a:lnTo>
                    <a:lnTo>
                      <a:pt x="4935" y="6304"/>
                    </a:lnTo>
                    <a:lnTo>
                      <a:pt x="4860" y="6282"/>
                    </a:lnTo>
                    <a:lnTo>
                      <a:pt x="4786" y="6261"/>
                    </a:lnTo>
                    <a:lnTo>
                      <a:pt x="4712" y="6239"/>
                    </a:lnTo>
                    <a:lnTo>
                      <a:pt x="4639" y="6215"/>
                    </a:lnTo>
                    <a:lnTo>
                      <a:pt x="4566" y="6192"/>
                    </a:lnTo>
                    <a:lnTo>
                      <a:pt x="4493" y="6166"/>
                    </a:lnTo>
                    <a:lnTo>
                      <a:pt x="4421" y="6140"/>
                    </a:lnTo>
                    <a:lnTo>
                      <a:pt x="4349" y="6113"/>
                    </a:lnTo>
                    <a:lnTo>
                      <a:pt x="4277" y="6086"/>
                    </a:lnTo>
                    <a:lnTo>
                      <a:pt x="4207" y="6057"/>
                    </a:lnTo>
                    <a:lnTo>
                      <a:pt x="4136" y="6027"/>
                    </a:lnTo>
                    <a:lnTo>
                      <a:pt x="4066" y="5997"/>
                    </a:lnTo>
                    <a:lnTo>
                      <a:pt x="3995" y="5966"/>
                    </a:lnTo>
                    <a:lnTo>
                      <a:pt x="3926" y="5934"/>
                    </a:lnTo>
                    <a:lnTo>
                      <a:pt x="3858" y="5901"/>
                    </a:lnTo>
                    <a:lnTo>
                      <a:pt x="3789" y="5867"/>
                    </a:lnTo>
                    <a:lnTo>
                      <a:pt x="3721" y="5832"/>
                    </a:lnTo>
                    <a:lnTo>
                      <a:pt x="3654" y="5796"/>
                    </a:lnTo>
                    <a:lnTo>
                      <a:pt x="3587" y="5760"/>
                    </a:lnTo>
                    <a:lnTo>
                      <a:pt x="3520" y="5723"/>
                    </a:lnTo>
                    <a:lnTo>
                      <a:pt x="3454" y="5685"/>
                    </a:lnTo>
                    <a:lnTo>
                      <a:pt x="3389" y="5647"/>
                    </a:lnTo>
                    <a:lnTo>
                      <a:pt x="3323" y="5606"/>
                    </a:lnTo>
                    <a:lnTo>
                      <a:pt x="3258" y="5567"/>
                    </a:lnTo>
                    <a:lnTo>
                      <a:pt x="3195" y="5525"/>
                    </a:lnTo>
                    <a:lnTo>
                      <a:pt x="3131" y="5483"/>
                    </a:lnTo>
                    <a:lnTo>
                      <a:pt x="3068" y="5440"/>
                    </a:lnTo>
                    <a:lnTo>
                      <a:pt x="3005" y="5397"/>
                    </a:lnTo>
                    <a:lnTo>
                      <a:pt x="2943" y="5353"/>
                    </a:lnTo>
                    <a:lnTo>
                      <a:pt x="2882" y="5307"/>
                    </a:lnTo>
                    <a:lnTo>
                      <a:pt x="2821" y="5262"/>
                    </a:lnTo>
                    <a:lnTo>
                      <a:pt x="2761" y="5215"/>
                    </a:lnTo>
                    <a:lnTo>
                      <a:pt x="2700" y="5168"/>
                    </a:lnTo>
                    <a:lnTo>
                      <a:pt x="2641" y="5120"/>
                    </a:lnTo>
                    <a:lnTo>
                      <a:pt x="2583" y="5071"/>
                    </a:lnTo>
                    <a:lnTo>
                      <a:pt x="2525" y="5023"/>
                    </a:lnTo>
                    <a:lnTo>
                      <a:pt x="2468" y="4973"/>
                    </a:lnTo>
                    <a:lnTo>
                      <a:pt x="2411" y="4922"/>
                    </a:lnTo>
                    <a:lnTo>
                      <a:pt x="2354" y="4869"/>
                    </a:lnTo>
                    <a:lnTo>
                      <a:pt x="2299" y="4817"/>
                    </a:lnTo>
                    <a:lnTo>
                      <a:pt x="2244" y="4765"/>
                    </a:lnTo>
                    <a:lnTo>
                      <a:pt x="2189" y="4711"/>
                    </a:lnTo>
                    <a:lnTo>
                      <a:pt x="2135" y="4657"/>
                    </a:lnTo>
                    <a:lnTo>
                      <a:pt x="2081" y="4602"/>
                    </a:lnTo>
                    <a:lnTo>
                      <a:pt x="2029" y="4547"/>
                    </a:lnTo>
                    <a:lnTo>
                      <a:pt x="1977" y="4491"/>
                    </a:lnTo>
                    <a:lnTo>
                      <a:pt x="1925" y="4434"/>
                    </a:lnTo>
                    <a:lnTo>
                      <a:pt x="1874" y="4376"/>
                    </a:lnTo>
                    <a:lnTo>
                      <a:pt x="1825" y="4319"/>
                    </a:lnTo>
                    <a:lnTo>
                      <a:pt x="1776" y="4259"/>
                    </a:lnTo>
                    <a:lnTo>
                      <a:pt x="1727" y="4200"/>
                    </a:lnTo>
                    <a:lnTo>
                      <a:pt x="1679" y="4140"/>
                    </a:lnTo>
                    <a:lnTo>
                      <a:pt x="1632" y="4080"/>
                    </a:lnTo>
                    <a:lnTo>
                      <a:pt x="1585" y="4018"/>
                    </a:lnTo>
                    <a:lnTo>
                      <a:pt x="1539" y="3956"/>
                    </a:lnTo>
                    <a:lnTo>
                      <a:pt x="1493" y="3895"/>
                    </a:lnTo>
                    <a:lnTo>
                      <a:pt x="1448" y="3832"/>
                    </a:lnTo>
                    <a:lnTo>
                      <a:pt x="1404" y="3768"/>
                    </a:lnTo>
                    <a:lnTo>
                      <a:pt x="1362" y="3704"/>
                    </a:lnTo>
                    <a:lnTo>
                      <a:pt x="1320" y="3639"/>
                    </a:lnTo>
                    <a:lnTo>
                      <a:pt x="1278" y="3573"/>
                    </a:lnTo>
                    <a:lnTo>
                      <a:pt x="1237" y="3508"/>
                    </a:lnTo>
                    <a:lnTo>
                      <a:pt x="1196" y="3442"/>
                    </a:lnTo>
                    <a:lnTo>
                      <a:pt x="1157" y="3375"/>
                    </a:lnTo>
                    <a:lnTo>
                      <a:pt x="1118" y="3308"/>
                    </a:lnTo>
                    <a:lnTo>
                      <a:pt x="1080" y="3240"/>
                    </a:lnTo>
                    <a:lnTo>
                      <a:pt x="1043" y="3172"/>
                    </a:lnTo>
                    <a:lnTo>
                      <a:pt x="1007" y="3103"/>
                    </a:lnTo>
                    <a:lnTo>
                      <a:pt x="971" y="3033"/>
                    </a:lnTo>
                    <a:lnTo>
                      <a:pt x="936" y="2963"/>
                    </a:lnTo>
                    <a:lnTo>
                      <a:pt x="903" y="2893"/>
                    </a:lnTo>
                    <a:lnTo>
                      <a:pt x="869" y="2822"/>
                    </a:lnTo>
                    <a:lnTo>
                      <a:pt x="836" y="2751"/>
                    </a:lnTo>
                    <a:lnTo>
                      <a:pt x="805" y="2678"/>
                    </a:lnTo>
                    <a:lnTo>
                      <a:pt x="774" y="2606"/>
                    </a:lnTo>
                    <a:lnTo>
                      <a:pt x="744" y="2534"/>
                    </a:lnTo>
                    <a:lnTo>
                      <a:pt x="714" y="2460"/>
                    </a:lnTo>
                    <a:lnTo>
                      <a:pt x="687" y="2387"/>
                    </a:lnTo>
                    <a:lnTo>
                      <a:pt x="659" y="2313"/>
                    </a:lnTo>
                    <a:lnTo>
                      <a:pt x="632" y="2238"/>
                    </a:lnTo>
                    <a:lnTo>
                      <a:pt x="606" y="2163"/>
                    </a:lnTo>
                    <a:lnTo>
                      <a:pt x="582" y="2087"/>
                    </a:lnTo>
                    <a:lnTo>
                      <a:pt x="557" y="2012"/>
                    </a:lnTo>
                    <a:lnTo>
                      <a:pt x="534" y="1935"/>
                    </a:lnTo>
                    <a:lnTo>
                      <a:pt x="512" y="1859"/>
                    </a:lnTo>
                    <a:lnTo>
                      <a:pt x="491" y="1782"/>
                    </a:lnTo>
                    <a:lnTo>
                      <a:pt x="469" y="1705"/>
                    </a:lnTo>
                    <a:lnTo>
                      <a:pt x="450" y="1627"/>
                    </a:lnTo>
                    <a:lnTo>
                      <a:pt x="431" y="1549"/>
                    </a:lnTo>
                    <a:lnTo>
                      <a:pt x="413" y="1471"/>
                    </a:lnTo>
                    <a:lnTo>
                      <a:pt x="397" y="1392"/>
                    </a:lnTo>
                    <a:lnTo>
                      <a:pt x="381" y="1312"/>
                    </a:lnTo>
                    <a:lnTo>
                      <a:pt x="365" y="1232"/>
                    </a:lnTo>
                    <a:lnTo>
                      <a:pt x="351" y="1153"/>
                    </a:lnTo>
                    <a:lnTo>
                      <a:pt x="338" y="1073"/>
                    </a:lnTo>
                    <a:lnTo>
                      <a:pt x="326" y="992"/>
                    </a:lnTo>
                    <a:lnTo>
                      <a:pt x="314" y="910"/>
                    </a:lnTo>
                    <a:lnTo>
                      <a:pt x="303" y="830"/>
                    </a:lnTo>
                    <a:lnTo>
                      <a:pt x="294" y="748"/>
                    </a:lnTo>
                    <a:lnTo>
                      <a:pt x="286" y="666"/>
                    </a:lnTo>
                    <a:lnTo>
                      <a:pt x="279" y="584"/>
                    </a:lnTo>
                    <a:lnTo>
                      <a:pt x="272" y="501"/>
                    </a:lnTo>
                    <a:lnTo>
                      <a:pt x="266" y="418"/>
                    </a:lnTo>
                    <a:lnTo>
                      <a:pt x="261" y="336"/>
                    </a:lnTo>
                    <a:lnTo>
                      <a:pt x="258" y="252"/>
                    </a:lnTo>
                    <a:lnTo>
                      <a:pt x="255" y="168"/>
                    </a:lnTo>
                    <a:lnTo>
                      <a:pt x="254" y="84"/>
                    </a:lnTo>
                    <a:lnTo>
                      <a:pt x="254" y="0"/>
                    </a:lnTo>
                    <a:lnTo>
                      <a:pt x="0" y="0"/>
                    </a:lnTo>
                    <a:lnTo>
                      <a:pt x="1" y="88"/>
                    </a:lnTo>
                    <a:lnTo>
                      <a:pt x="2" y="175"/>
                    </a:lnTo>
                    <a:lnTo>
                      <a:pt x="5" y="262"/>
                    </a:lnTo>
                    <a:lnTo>
                      <a:pt x="8" y="348"/>
                    </a:lnTo>
                    <a:lnTo>
                      <a:pt x="14" y="435"/>
                    </a:lnTo>
                    <a:lnTo>
                      <a:pt x="20" y="521"/>
                    </a:lnTo>
                    <a:lnTo>
                      <a:pt x="26" y="606"/>
                    </a:lnTo>
                    <a:lnTo>
                      <a:pt x="34" y="692"/>
                    </a:lnTo>
                    <a:lnTo>
                      <a:pt x="43" y="777"/>
                    </a:lnTo>
                    <a:lnTo>
                      <a:pt x="52" y="863"/>
                    </a:lnTo>
                    <a:lnTo>
                      <a:pt x="64" y="947"/>
                    </a:lnTo>
                    <a:lnTo>
                      <a:pt x="75" y="1032"/>
                    </a:lnTo>
                    <a:lnTo>
                      <a:pt x="88" y="1114"/>
                    </a:lnTo>
                    <a:lnTo>
                      <a:pt x="101" y="1198"/>
                    </a:lnTo>
                    <a:lnTo>
                      <a:pt x="117" y="1282"/>
                    </a:lnTo>
                    <a:lnTo>
                      <a:pt x="133" y="1364"/>
                    </a:lnTo>
                    <a:lnTo>
                      <a:pt x="149" y="1447"/>
                    </a:lnTo>
                    <a:lnTo>
                      <a:pt x="166" y="1529"/>
                    </a:lnTo>
                    <a:lnTo>
                      <a:pt x="186" y="1611"/>
                    </a:lnTo>
                    <a:lnTo>
                      <a:pt x="205" y="1693"/>
                    </a:lnTo>
                    <a:lnTo>
                      <a:pt x="226" y="1774"/>
                    </a:lnTo>
                    <a:lnTo>
                      <a:pt x="247" y="1853"/>
                    </a:lnTo>
                    <a:lnTo>
                      <a:pt x="269" y="1934"/>
                    </a:lnTo>
                    <a:lnTo>
                      <a:pt x="292" y="2014"/>
                    </a:lnTo>
                    <a:lnTo>
                      <a:pt x="316" y="2094"/>
                    </a:lnTo>
                    <a:lnTo>
                      <a:pt x="342" y="2172"/>
                    </a:lnTo>
                    <a:lnTo>
                      <a:pt x="367" y="2251"/>
                    </a:lnTo>
                    <a:lnTo>
                      <a:pt x="395" y="2329"/>
                    </a:lnTo>
                    <a:lnTo>
                      <a:pt x="422" y="2406"/>
                    </a:lnTo>
                    <a:lnTo>
                      <a:pt x="451" y="2483"/>
                    </a:lnTo>
                    <a:lnTo>
                      <a:pt x="481" y="2559"/>
                    </a:lnTo>
                    <a:lnTo>
                      <a:pt x="511" y="2636"/>
                    </a:lnTo>
                    <a:lnTo>
                      <a:pt x="542" y="2712"/>
                    </a:lnTo>
                    <a:lnTo>
                      <a:pt x="574" y="2787"/>
                    </a:lnTo>
                    <a:lnTo>
                      <a:pt x="607" y="2862"/>
                    </a:lnTo>
                    <a:lnTo>
                      <a:pt x="641" y="2937"/>
                    </a:lnTo>
                    <a:lnTo>
                      <a:pt x="675" y="3010"/>
                    </a:lnTo>
                    <a:lnTo>
                      <a:pt x="711" y="3083"/>
                    </a:lnTo>
                    <a:lnTo>
                      <a:pt x="747" y="3156"/>
                    </a:lnTo>
                    <a:lnTo>
                      <a:pt x="784" y="3228"/>
                    </a:lnTo>
                    <a:lnTo>
                      <a:pt x="822" y="3299"/>
                    </a:lnTo>
                    <a:lnTo>
                      <a:pt x="861" y="3371"/>
                    </a:lnTo>
                    <a:lnTo>
                      <a:pt x="901" y="3442"/>
                    </a:lnTo>
                    <a:lnTo>
                      <a:pt x="940" y="3512"/>
                    </a:lnTo>
                    <a:lnTo>
                      <a:pt x="981" y="3581"/>
                    </a:lnTo>
                    <a:lnTo>
                      <a:pt x="1024" y="3650"/>
                    </a:lnTo>
                    <a:lnTo>
                      <a:pt x="1067" y="3718"/>
                    </a:lnTo>
                    <a:lnTo>
                      <a:pt x="1110" y="3786"/>
                    </a:lnTo>
                    <a:lnTo>
                      <a:pt x="1154" y="3853"/>
                    </a:lnTo>
                    <a:lnTo>
                      <a:pt x="1198" y="3920"/>
                    </a:lnTo>
                    <a:lnTo>
                      <a:pt x="1244" y="3986"/>
                    </a:lnTo>
                    <a:lnTo>
                      <a:pt x="1290" y="4052"/>
                    </a:lnTo>
                    <a:lnTo>
                      <a:pt x="1338" y="4117"/>
                    </a:lnTo>
                    <a:lnTo>
                      <a:pt x="1386" y="4182"/>
                    </a:lnTo>
                    <a:lnTo>
                      <a:pt x="1434" y="4244"/>
                    </a:lnTo>
                    <a:lnTo>
                      <a:pt x="1484" y="4308"/>
                    </a:lnTo>
                    <a:lnTo>
                      <a:pt x="1534" y="4371"/>
                    </a:lnTo>
                    <a:lnTo>
                      <a:pt x="1584" y="4431"/>
                    </a:lnTo>
                    <a:lnTo>
                      <a:pt x="1636" y="4493"/>
                    </a:lnTo>
                    <a:lnTo>
                      <a:pt x="1688" y="4554"/>
                    </a:lnTo>
                    <a:lnTo>
                      <a:pt x="1741" y="4613"/>
                    </a:lnTo>
                    <a:lnTo>
                      <a:pt x="1794" y="4673"/>
                    </a:lnTo>
                    <a:lnTo>
                      <a:pt x="1848" y="4731"/>
                    </a:lnTo>
                    <a:lnTo>
                      <a:pt x="1903" y="4789"/>
                    </a:lnTo>
                    <a:lnTo>
                      <a:pt x="1958" y="4846"/>
                    </a:lnTo>
                    <a:lnTo>
                      <a:pt x="2014" y="4902"/>
                    </a:lnTo>
                    <a:lnTo>
                      <a:pt x="2071" y="4958"/>
                    </a:lnTo>
                    <a:lnTo>
                      <a:pt x="2128" y="5013"/>
                    </a:lnTo>
                    <a:lnTo>
                      <a:pt x="2187" y="5067"/>
                    </a:lnTo>
                    <a:lnTo>
                      <a:pt x="2245" y="5120"/>
                    </a:lnTo>
                    <a:lnTo>
                      <a:pt x="2304" y="5173"/>
                    </a:lnTo>
                    <a:lnTo>
                      <a:pt x="2364" y="5226"/>
                    </a:lnTo>
                    <a:lnTo>
                      <a:pt x="2424" y="5278"/>
                    </a:lnTo>
                    <a:lnTo>
                      <a:pt x="2485" y="5328"/>
                    </a:lnTo>
                    <a:lnTo>
                      <a:pt x="2547" y="5378"/>
                    </a:lnTo>
                    <a:lnTo>
                      <a:pt x="2610" y="5427"/>
                    </a:lnTo>
                    <a:lnTo>
                      <a:pt x="2672" y="5475"/>
                    </a:lnTo>
                    <a:lnTo>
                      <a:pt x="2735" y="5522"/>
                    </a:lnTo>
                    <a:lnTo>
                      <a:pt x="2799" y="5570"/>
                    </a:lnTo>
                    <a:lnTo>
                      <a:pt x="2864" y="5616"/>
                    </a:lnTo>
                    <a:lnTo>
                      <a:pt x="2929" y="5660"/>
                    </a:lnTo>
                    <a:lnTo>
                      <a:pt x="2994" y="5705"/>
                    </a:lnTo>
                    <a:lnTo>
                      <a:pt x="3060" y="5749"/>
                    </a:lnTo>
                    <a:lnTo>
                      <a:pt x="3128" y="5791"/>
                    </a:lnTo>
                    <a:lnTo>
                      <a:pt x="3195" y="5834"/>
                    </a:lnTo>
                    <a:lnTo>
                      <a:pt x="3262" y="5875"/>
                    </a:lnTo>
                    <a:lnTo>
                      <a:pt x="3331" y="5916"/>
                    </a:lnTo>
                    <a:lnTo>
                      <a:pt x="3399" y="5955"/>
                    </a:lnTo>
                    <a:lnTo>
                      <a:pt x="3468" y="5993"/>
                    </a:lnTo>
                    <a:lnTo>
                      <a:pt x="3539" y="6031"/>
                    </a:lnTo>
                    <a:lnTo>
                      <a:pt x="3609" y="6069"/>
                    </a:lnTo>
                    <a:lnTo>
                      <a:pt x="3679" y="6104"/>
                    </a:lnTo>
                    <a:lnTo>
                      <a:pt x="3751" y="6139"/>
                    </a:lnTo>
                    <a:lnTo>
                      <a:pt x="3822" y="6174"/>
                    </a:lnTo>
                    <a:lnTo>
                      <a:pt x="3895" y="6207"/>
                    </a:lnTo>
                    <a:lnTo>
                      <a:pt x="3968" y="6240"/>
                    </a:lnTo>
                    <a:lnTo>
                      <a:pt x="4040" y="6272"/>
                    </a:lnTo>
                    <a:lnTo>
                      <a:pt x="4114" y="6303"/>
                    </a:lnTo>
                    <a:lnTo>
                      <a:pt x="4188" y="6332"/>
                    </a:lnTo>
                    <a:lnTo>
                      <a:pt x="4263" y="6361"/>
                    </a:lnTo>
                    <a:lnTo>
                      <a:pt x="4337" y="6390"/>
                    </a:lnTo>
                    <a:lnTo>
                      <a:pt x="4413" y="6416"/>
                    </a:lnTo>
                    <a:lnTo>
                      <a:pt x="4488" y="6443"/>
                    </a:lnTo>
                    <a:lnTo>
                      <a:pt x="4564" y="6467"/>
                    </a:lnTo>
                    <a:lnTo>
                      <a:pt x="4641" y="6492"/>
                    </a:lnTo>
                    <a:lnTo>
                      <a:pt x="4717" y="6515"/>
                    </a:lnTo>
                    <a:lnTo>
                      <a:pt x="4795" y="6537"/>
                    </a:lnTo>
                    <a:lnTo>
                      <a:pt x="4872" y="6559"/>
                    </a:lnTo>
                    <a:lnTo>
                      <a:pt x="4951" y="6579"/>
                    </a:lnTo>
                    <a:lnTo>
                      <a:pt x="5029" y="6599"/>
                    </a:lnTo>
                    <a:lnTo>
                      <a:pt x="5108" y="6617"/>
                    </a:lnTo>
                    <a:lnTo>
                      <a:pt x="5186" y="6634"/>
                    </a:lnTo>
                    <a:lnTo>
                      <a:pt x="5266" y="6651"/>
                    </a:lnTo>
                    <a:lnTo>
                      <a:pt x="5346" y="6666"/>
                    </a:lnTo>
                    <a:lnTo>
                      <a:pt x="5426" y="6681"/>
                    </a:lnTo>
                    <a:lnTo>
                      <a:pt x="5507" y="6695"/>
                    </a:lnTo>
                    <a:lnTo>
                      <a:pt x="5587" y="6707"/>
                    </a:lnTo>
                    <a:lnTo>
                      <a:pt x="5669" y="6717"/>
                    </a:lnTo>
                    <a:lnTo>
                      <a:pt x="5749" y="6728"/>
                    </a:lnTo>
                    <a:lnTo>
                      <a:pt x="5832" y="6737"/>
                    </a:lnTo>
                    <a:lnTo>
                      <a:pt x="5914" y="6746"/>
                    </a:lnTo>
                    <a:lnTo>
                      <a:pt x="5996" y="6752"/>
                    </a:lnTo>
                    <a:lnTo>
                      <a:pt x="6079" y="6759"/>
                    </a:lnTo>
                    <a:lnTo>
                      <a:pt x="6162" y="6763"/>
                    </a:lnTo>
                    <a:lnTo>
                      <a:pt x="6245" y="6767"/>
                    </a:lnTo>
                    <a:lnTo>
                      <a:pt x="6329" y="6769"/>
                    </a:lnTo>
                    <a:lnTo>
                      <a:pt x="6412" y="6771"/>
                    </a:lnTo>
                    <a:lnTo>
                      <a:pt x="6496" y="6772"/>
                    </a:lnTo>
                    <a:lnTo>
                      <a:pt x="6496" y="650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49" name="Freeform 15"/>
              <p:cNvSpPr>
                <a:spLocks/>
              </p:cNvSpPr>
              <p:nvPr/>
            </p:nvSpPr>
            <p:spPr bwMode="auto">
              <a:xfrm>
                <a:off x="3045" y="3539"/>
                <a:ext cx="590" cy="451"/>
              </a:xfrm>
              <a:custGeom>
                <a:avLst/>
                <a:gdLst>
                  <a:gd name="T0" fmla="*/ 567 w 6498"/>
                  <a:gd name="T1" fmla="*/ 17 h 6772"/>
                  <a:gd name="T2" fmla="*/ 564 w 6498"/>
                  <a:gd name="T3" fmla="*/ 44 h 6772"/>
                  <a:gd name="T4" fmla="*/ 559 w 6498"/>
                  <a:gd name="T5" fmla="*/ 71 h 6772"/>
                  <a:gd name="T6" fmla="*/ 552 w 6498"/>
                  <a:gd name="T7" fmla="*/ 98 h 6772"/>
                  <a:gd name="T8" fmla="*/ 544 w 6498"/>
                  <a:gd name="T9" fmla="*/ 124 h 6772"/>
                  <a:gd name="T10" fmla="*/ 533 w 6498"/>
                  <a:gd name="T11" fmla="*/ 149 h 6772"/>
                  <a:gd name="T12" fmla="*/ 520 w 6498"/>
                  <a:gd name="T13" fmla="*/ 174 h 6772"/>
                  <a:gd name="T14" fmla="*/ 505 w 6498"/>
                  <a:gd name="T15" fmla="*/ 197 h 6772"/>
                  <a:gd name="T16" fmla="*/ 488 w 6498"/>
                  <a:gd name="T17" fmla="*/ 220 h 6772"/>
                  <a:gd name="T18" fmla="*/ 470 w 6498"/>
                  <a:gd name="T19" fmla="*/ 242 h 6772"/>
                  <a:gd name="T20" fmla="*/ 450 w 6498"/>
                  <a:gd name="T21" fmla="*/ 263 h 6772"/>
                  <a:gd name="T22" fmla="*/ 429 w 6498"/>
                  <a:gd name="T23" fmla="*/ 284 h 6772"/>
                  <a:gd name="T24" fmla="*/ 406 w 6498"/>
                  <a:gd name="T25" fmla="*/ 303 h 6772"/>
                  <a:gd name="T26" fmla="*/ 381 w 6498"/>
                  <a:gd name="T27" fmla="*/ 321 h 6772"/>
                  <a:gd name="T28" fmla="*/ 355 w 6498"/>
                  <a:gd name="T29" fmla="*/ 338 h 6772"/>
                  <a:gd name="T30" fmla="*/ 328 w 6498"/>
                  <a:gd name="T31" fmla="*/ 353 h 6772"/>
                  <a:gd name="T32" fmla="*/ 300 w 6498"/>
                  <a:gd name="T33" fmla="*/ 368 h 6772"/>
                  <a:gd name="T34" fmla="*/ 270 w 6498"/>
                  <a:gd name="T35" fmla="*/ 381 h 6772"/>
                  <a:gd name="T36" fmla="*/ 240 w 6498"/>
                  <a:gd name="T37" fmla="*/ 393 h 6772"/>
                  <a:gd name="T38" fmla="*/ 208 w 6498"/>
                  <a:gd name="T39" fmla="*/ 403 h 6772"/>
                  <a:gd name="T40" fmla="*/ 175 w 6498"/>
                  <a:gd name="T41" fmla="*/ 412 h 6772"/>
                  <a:gd name="T42" fmla="*/ 142 w 6498"/>
                  <a:gd name="T43" fmla="*/ 420 h 6772"/>
                  <a:gd name="T44" fmla="*/ 107 w 6498"/>
                  <a:gd name="T45" fmla="*/ 426 h 6772"/>
                  <a:gd name="T46" fmla="*/ 72 w 6498"/>
                  <a:gd name="T47" fmla="*/ 430 h 6772"/>
                  <a:gd name="T48" fmla="*/ 36 w 6498"/>
                  <a:gd name="T49" fmla="*/ 433 h 6772"/>
                  <a:gd name="T50" fmla="*/ 0 w 6498"/>
                  <a:gd name="T51" fmla="*/ 433 h 6772"/>
                  <a:gd name="T52" fmla="*/ 30 w 6498"/>
                  <a:gd name="T53" fmla="*/ 450 h 6772"/>
                  <a:gd name="T54" fmla="*/ 68 w 6498"/>
                  <a:gd name="T55" fmla="*/ 448 h 6772"/>
                  <a:gd name="T56" fmla="*/ 104 w 6498"/>
                  <a:gd name="T57" fmla="*/ 444 h 6772"/>
                  <a:gd name="T58" fmla="*/ 140 w 6498"/>
                  <a:gd name="T59" fmla="*/ 438 h 6772"/>
                  <a:gd name="T60" fmla="*/ 175 w 6498"/>
                  <a:gd name="T61" fmla="*/ 431 h 6772"/>
                  <a:gd name="T62" fmla="*/ 209 w 6498"/>
                  <a:gd name="T63" fmla="*/ 422 h 6772"/>
                  <a:gd name="T64" fmla="*/ 243 w 6498"/>
                  <a:gd name="T65" fmla="*/ 411 h 6772"/>
                  <a:gd name="T66" fmla="*/ 275 w 6498"/>
                  <a:gd name="T67" fmla="*/ 399 h 6772"/>
                  <a:gd name="T68" fmla="*/ 306 w 6498"/>
                  <a:gd name="T69" fmla="*/ 386 h 6772"/>
                  <a:gd name="T70" fmla="*/ 336 w 6498"/>
                  <a:gd name="T71" fmla="*/ 371 h 6772"/>
                  <a:gd name="T72" fmla="*/ 364 w 6498"/>
                  <a:gd name="T73" fmla="*/ 355 h 6772"/>
                  <a:gd name="T74" fmla="*/ 391 w 6498"/>
                  <a:gd name="T75" fmla="*/ 337 h 6772"/>
                  <a:gd name="T76" fmla="*/ 417 w 6498"/>
                  <a:gd name="T77" fmla="*/ 319 h 6772"/>
                  <a:gd name="T78" fmla="*/ 441 w 6498"/>
                  <a:gd name="T79" fmla="*/ 299 h 6772"/>
                  <a:gd name="T80" fmla="*/ 464 w 6498"/>
                  <a:gd name="T81" fmla="*/ 279 h 6772"/>
                  <a:gd name="T82" fmla="*/ 485 w 6498"/>
                  <a:gd name="T83" fmla="*/ 257 h 6772"/>
                  <a:gd name="T84" fmla="*/ 504 w 6498"/>
                  <a:gd name="T85" fmla="*/ 234 h 6772"/>
                  <a:gd name="T86" fmla="*/ 522 w 6498"/>
                  <a:gd name="T87" fmla="*/ 210 h 6772"/>
                  <a:gd name="T88" fmla="*/ 538 w 6498"/>
                  <a:gd name="T89" fmla="*/ 186 h 6772"/>
                  <a:gd name="T90" fmla="*/ 552 w 6498"/>
                  <a:gd name="T91" fmla="*/ 160 h 6772"/>
                  <a:gd name="T92" fmla="*/ 563 w 6498"/>
                  <a:gd name="T93" fmla="*/ 134 h 6772"/>
                  <a:gd name="T94" fmla="*/ 573 w 6498"/>
                  <a:gd name="T95" fmla="*/ 107 h 6772"/>
                  <a:gd name="T96" fmla="*/ 581 w 6498"/>
                  <a:gd name="T97" fmla="*/ 80 h 6772"/>
                  <a:gd name="T98" fmla="*/ 586 w 6498"/>
                  <a:gd name="T99" fmla="*/ 52 h 6772"/>
                  <a:gd name="T100" fmla="*/ 589 w 6498"/>
                  <a:gd name="T101" fmla="*/ 23 h 6772"/>
                  <a:gd name="T102" fmla="*/ 590 w 6498"/>
                  <a:gd name="T103" fmla="*/ 0 h 677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6498" h="6772">
                    <a:moveTo>
                      <a:pt x="6244" y="0"/>
                    </a:moveTo>
                    <a:lnTo>
                      <a:pt x="6244" y="0"/>
                    </a:lnTo>
                    <a:lnTo>
                      <a:pt x="6244" y="84"/>
                    </a:lnTo>
                    <a:lnTo>
                      <a:pt x="6243" y="168"/>
                    </a:lnTo>
                    <a:lnTo>
                      <a:pt x="6240" y="252"/>
                    </a:lnTo>
                    <a:lnTo>
                      <a:pt x="6237" y="336"/>
                    </a:lnTo>
                    <a:lnTo>
                      <a:pt x="6232" y="418"/>
                    </a:lnTo>
                    <a:lnTo>
                      <a:pt x="6226" y="501"/>
                    </a:lnTo>
                    <a:lnTo>
                      <a:pt x="6220" y="584"/>
                    </a:lnTo>
                    <a:lnTo>
                      <a:pt x="6213" y="666"/>
                    </a:lnTo>
                    <a:lnTo>
                      <a:pt x="6204" y="748"/>
                    </a:lnTo>
                    <a:lnTo>
                      <a:pt x="6194" y="830"/>
                    </a:lnTo>
                    <a:lnTo>
                      <a:pt x="6184" y="910"/>
                    </a:lnTo>
                    <a:lnTo>
                      <a:pt x="6173" y="992"/>
                    </a:lnTo>
                    <a:lnTo>
                      <a:pt x="6161" y="1073"/>
                    </a:lnTo>
                    <a:lnTo>
                      <a:pt x="6146" y="1153"/>
                    </a:lnTo>
                    <a:lnTo>
                      <a:pt x="6133" y="1232"/>
                    </a:lnTo>
                    <a:lnTo>
                      <a:pt x="6118" y="1312"/>
                    </a:lnTo>
                    <a:lnTo>
                      <a:pt x="6102" y="1392"/>
                    </a:lnTo>
                    <a:lnTo>
                      <a:pt x="6084" y="1471"/>
                    </a:lnTo>
                    <a:lnTo>
                      <a:pt x="6067" y="1549"/>
                    </a:lnTo>
                    <a:lnTo>
                      <a:pt x="6049" y="1627"/>
                    </a:lnTo>
                    <a:lnTo>
                      <a:pt x="6028" y="1705"/>
                    </a:lnTo>
                    <a:lnTo>
                      <a:pt x="6008" y="1782"/>
                    </a:lnTo>
                    <a:lnTo>
                      <a:pt x="5986" y="1859"/>
                    </a:lnTo>
                    <a:lnTo>
                      <a:pt x="5964" y="1935"/>
                    </a:lnTo>
                    <a:lnTo>
                      <a:pt x="5941" y="2012"/>
                    </a:lnTo>
                    <a:lnTo>
                      <a:pt x="5916" y="2087"/>
                    </a:lnTo>
                    <a:lnTo>
                      <a:pt x="5892" y="2163"/>
                    </a:lnTo>
                    <a:lnTo>
                      <a:pt x="5866" y="2238"/>
                    </a:lnTo>
                    <a:lnTo>
                      <a:pt x="5839" y="2313"/>
                    </a:lnTo>
                    <a:lnTo>
                      <a:pt x="5811" y="2387"/>
                    </a:lnTo>
                    <a:lnTo>
                      <a:pt x="5783" y="2460"/>
                    </a:lnTo>
                    <a:lnTo>
                      <a:pt x="5754" y="2534"/>
                    </a:lnTo>
                    <a:lnTo>
                      <a:pt x="5723" y="2606"/>
                    </a:lnTo>
                    <a:lnTo>
                      <a:pt x="5693" y="2678"/>
                    </a:lnTo>
                    <a:lnTo>
                      <a:pt x="5661" y="2751"/>
                    </a:lnTo>
                    <a:lnTo>
                      <a:pt x="5628" y="2822"/>
                    </a:lnTo>
                    <a:lnTo>
                      <a:pt x="5595" y="2892"/>
                    </a:lnTo>
                    <a:lnTo>
                      <a:pt x="5561" y="2963"/>
                    </a:lnTo>
                    <a:lnTo>
                      <a:pt x="5527" y="3033"/>
                    </a:lnTo>
                    <a:lnTo>
                      <a:pt x="5491" y="3103"/>
                    </a:lnTo>
                    <a:lnTo>
                      <a:pt x="5454" y="3172"/>
                    </a:lnTo>
                    <a:lnTo>
                      <a:pt x="5417" y="3240"/>
                    </a:lnTo>
                    <a:lnTo>
                      <a:pt x="5379" y="3308"/>
                    </a:lnTo>
                    <a:lnTo>
                      <a:pt x="5341" y="3375"/>
                    </a:lnTo>
                    <a:lnTo>
                      <a:pt x="5301" y="3442"/>
                    </a:lnTo>
                    <a:lnTo>
                      <a:pt x="5260" y="3508"/>
                    </a:lnTo>
                    <a:lnTo>
                      <a:pt x="5220" y="3573"/>
                    </a:lnTo>
                    <a:lnTo>
                      <a:pt x="5178" y="3639"/>
                    </a:lnTo>
                    <a:lnTo>
                      <a:pt x="5135" y="3704"/>
                    </a:lnTo>
                    <a:lnTo>
                      <a:pt x="5092" y="3768"/>
                    </a:lnTo>
                    <a:lnTo>
                      <a:pt x="5048" y="3832"/>
                    </a:lnTo>
                    <a:lnTo>
                      <a:pt x="5004" y="3895"/>
                    </a:lnTo>
                    <a:lnTo>
                      <a:pt x="4959" y="3956"/>
                    </a:lnTo>
                    <a:lnTo>
                      <a:pt x="4913" y="4018"/>
                    </a:lnTo>
                    <a:lnTo>
                      <a:pt x="4866" y="4080"/>
                    </a:lnTo>
                    <a:lnTo>
                      <a:pt x="4818" y="4140"/>
                    </a:lnTo>
                    <a:lnTo>
                      <a:pt x="4770" y="4200"/>
                    </a:lnTo>
                    <a:lnTo>
                      <a:pt x="4721" y="4259"/>
                    </a:lnTo>
                    <a:lnTo>
                      <a:pt x="4672" y="4319"/>
                    </a:lnTo>
                    <a:lnTo>
                      <a:pt x="4622" y="4376"/>
                    </a:lnTo>
                    <a:lnTo>
                      <a:pt x="4571" y="4434"/>
                    </a:lnTo>
                    <a:lnTo>
                      <a:pt x="4520" y="4491"/>
                    </a:lnTo>
                    <a:lnTo>
                      <a:pt x="4468" y="4547"/>
                    </a:lnTo>
                    <a:lnTo>
                      <a:pt x="4415" y="4602"/>
                    </a:lnTo>
                    <a:lnTo>
                      <a:pt x="4362" y="4657"/>
                    </a:lnTo>
                    <a:lnTo>
                      <a:pt x="4308" y="4711"/>
                    </a:lnTo>
                    <a:lnTo>
                      <a:pt x="4253" y="4765"/>
                    </a:lnTo>
                    <a:lnTo>
                      <a:pt x="4198" y="4817"/>
                    </a:lnTo>
                    <a:lnTo>
                      <a:pt x="4143" y="4869"/>
                    </a:lnTo>
                    <a:lnTo>
                      <a:pt x="4086" y="4922"/>
                    </a:lnTo>
                    <a:lnTo>
                      <a:pt x="4029" y="4973"/>
                    </a:lnTo>
                    <a:lnTo>
                      <a:pt x="3971" y="5023"/>
                    </a:lnTo>
                    <a:lnTo>
                      <a:pt x="3913" y="5071"/>
                    </a:lnTo>
                    <a:lnTo>
                      <a:pt x="3854" y="5120"/>
                    </a:lnTo>
                    <a:lnTo>
                      <a:pt x="3795" y="5168"/>
                    </a:lnTo>
                    <a:lnTo>
                      <a:pt x="3735" y="5215"/>
                    </a:lnTo>
                    <a:lnTo>
                      <a:pt x="3676" y="5262"/>
                    </a:lnTo>
                    <a:lnTo>
                      <a:pt x="3615" y="5307"/>
                    </a:lnTo>
                    <a:lnTo>
                      <a:pt x="3552" y="5353"/>
                    </a:lnTo>
                    <a:lnTo>
                      <a:pt x="3490" y="5397"/>
                    </a:lnTo>
                    <a:lnTo>
                      <a:pt x="3428" y="5440"/>
                    </a:lnTo>
                    <a:lnTo>
                      <a:pt x="3365" y="5483"/>
                    </a:lnTo>
                    <a:lnTo>
                      <a:pt x="3302" y="5525"/>
                    </a:lnTo>
                    <a:lnTo>
                      <a:pt x="3237" y="5567"/>
                    </a:lnTo>
                    <a:lnTo>
                      <a:pt x="3172" y="5606"/>
                    </a:lnTo>
                    <a:lnTo>
                      <a:pt x="3108" y="5647"/>
                    </a:lnTo>
                    <a:lnTo>
                      <a:pt x="3043" y="5685"/>
                    </a:lnTo>
                    <a:lnTo>
                      <a:pt x="2975" y="5723"/>
                    </a:lnTo>
                    <a:lnTo>
                      <a:pt x="2909" y="5760"/>
                    </a:lnTo>
                    <a:lnTo>
                      <a:pt x="2842" y="5796"/>
                    </a:lnTo>
                    <a:lnTo>
                      <a:pt x="2774" y="5832"/>
                    </a:lnTo>
                    <a:lnTo>
                      <a:pt x="2706" y="5867"/>
                    </a:lnTo>
                    <a:lnTo>
                      <a:pt x="2638" y="5901"/>
                    </a:lnTo>
                    <a:lnTo>
                      <a:pt x="2569" y="5934"/>
                    </a:lnTo>
                    <a:lnTo>
                      <a:pt x="2500" y="5966"/>
                    </a:lnTo>
                    <a:lnTo>
                      <a:pt x="2430" y="5997"/>
                    </a:lnTo>
                    <a:lnTo>
                      <a:pt x="2359" y="6027"/>
                    </a:lnTo>
                    <a:lnTo>
                      <a:pt x="2289" y="6057"/>
                    </a:lnTo>
                    <a:lnTo>
                      <a:pt x="2219" y="6086"/>
                    </a:lnTo>
                    <a:lnTo>
                      <a:pt x="2146" y="6113"/>
                    </a:lnTo>
                    <a:lnTo>
                      <a:pt x="2074" y="6140"/>
                    </a:lnTo>
                    <a:lnTo>
                      <a:pt x="2001" y="6166"/>
                    </a:lnTo>
                    <a:lnTo>
                      <a:pt x="1929" y="6192"/>
                    </a:lnTo>
                    <a:lnTo>
                      <a:pt x="1857" y="6215"/>
                    </a:lnTo>
                    <a:lnTo>
                      <a:pt x="1783" y="6239"/>
                    </a:lnTo>
                    <a:lnTo>
                      <a:pt x="1709" y="6261"/>
                    </a:lnTo>
                    <a:lnTo>
                      <a:pt x="1635" y="6282"/>
                    </a:lnTo>
                    <a:lnTo>
                      <a:pt x="1560" y="6304"/>
                    </a:lnTo>
                    <a:lnTo>
                      <a:pt x="1485" y="6323"/>
                    </a:lnTo>
                    <a:lnTo>
                      <a:pt x="1410" y="6342"/>
                    </a:lnTo>
                    <a:lnTo>
                      <a:pt x="1335" y="6359"/>
                    </a:lnTo>
                    <a:lnTo>
                      <a:pt x="1258" y="6376"/>
                    </a:lnTo>
                    <a:lnTo>
                      <a:pt x="1182" y="6392"/>
                    </a:lnTo>
                    <a:lnTo>
                      <a:pt x="1105" y="6407"/>
                    </a:lnTo>
                    <a:lnTo>
                      <a:pt x="1029" y="6421"/>
                    </a:lnTo>
                    <a:lnTo>
                      <a:pt x="951" y="6433"/>
                    </a:lnTo>
                    <a:lnTo>
                      <a:pt x="873" y="6445"/>
                    </a:lnTo>
                    <a:lnTo>
                      <a:pt x="795" y="6457"/>
                    </a:lnTo>
                    <a:lnTo>
                      <a:pt x="717" y="6465"/>
                    </a:lnTo>
                    <a:lnTo>
                      <a:pt x="638" y="6475"/>
                    </a:lnTo>
                    <a:lnTo>
                      <a:pt x="560" y="6482"/>
                    </a:lnTo>
                    <a:lnTo>
                      <a:pt x="480" y="6489"/>
                    </a:lnTo>
                    <a:lnTo>
                      <a:pt x="400" y="6495"/>
                    </a:lnTo>
                    <a:lnTo>
                      <a:pt x="321" y="6500"/>
                    </a:lnTo>
                    <a:lnTo>
                      <a:pt x="241" y="6503"/>
                    </a:lnTo>
                    <a:lnTo>
                      <a:pt x="161" y="6507"/>
                    </a:lnTo>
                    <a:lnTo>
                      <a:pt x="80" y="6508"/>
                    </a:lnTo>
                    <a:lnTo>
                      <a:pt x="0" y="6508"/>
                    </a:lnTo>
                    <a:lnTo>
                      <a:pt x="0" y="6772"/>
                    </a:lnTo>
                    <a:lnTo>
                      <a:pt x="83" y="6771"/>
                    </a:lnTo>
                    <a:lnTo>
                      <a:pt x="167" y="6769"/>
                    </a:lnTo>
                    <a:lnTo>
                      <a:pt x="251" y="6767"/>
                    </a:lnTo>
                    <a:lnTo>
                      <a:pt x="333" y="6763"/>
                    </a:lnTo>
                    <a:lnTo>
                      <a:pt x="417" y="6759"/>
                    </a:lnTo>
                    <a:lnTo>
                      <a:pt x="499" y="6752"/>
                    </a:lnTo>
                    <a:lnTo>
                      <a:pt x="581" y="6746"/>
                    </a:lnTo>
                    <a:lnTo>
                      <a:pt x="664" y="6737"/>
                    </a:lnTo>
                    <a:lnTo>
                      <a:pt x="745" y="6728"/>
                    </a:lnTo>
                    <a:lnTo>
                      <a:pt x="827" y="6717"/>
                    </a:lnTo>
                    <a:lnTo>
                      <a:pt x="907" y="6707"/>
                    </a:lnTo>
                    <a:lnTo>
                      <a:pt x="988" y="6695"/>
                    </a:lnTo>
                    <a:lnTo>
                      <a:pt x="1068" y="6681"/>
                    </a:lnTo>
                    <a:lnTo>
                      <a:pt x="1149" y="6666"/>
                    </a:lnTo>
                    <a:lnTo>
                      <a:pt x="1230" y="6651"/>
                    </a:lnTo>
                    <a:lnTo>
                      <a:pt x="1308" y="6634"/>
                    </a:lnTo>
                    <a:lnTo>
                      <a:pt x="1388" y="6617"/>
                    </a:lnTo>
                    <a:lnTo>
                      <a:pt x="1466" y="6599"/>
                    </a:lnTo>
                    <a:lnTo>
                      <a:pt x="1545" y="6579"/>
                    </a:lnTo>
                    <a:lnTo>
                      <a:pt x="1623" y="6559"/>
                    </a:lnTo>
                    <a:lnTo>
                      <a:pt x="1701" y="6537"/>
                    </a:lnTo>
                    <a:lnTo>
                      <a:pt x="1777" y="6515"/>
                    </a:lnTo>
                    <a:lnTo>
                      <a:pt x="1855" y="6492"/>
                    </a:lnTo>
                    <a:lnTo>
                      <a:pt x="1931" y="6467"/>
                    </a:lnTo>
                    <a:lnTo>
                      <a:pt x="2008" y="6443"/>
                    </a:lnTo>
                    <a:lnTo>
                      <a:pt x="2083" y="6416"/>
                    </a:lnTo>
                    <a:lnTo>
                      <a:pt x="2158" y="6390"/>
                    </a:lnTo>
                    <a:lnTo>
                      <a:pt x="2233" y="6361"/>
                    </a:lnTo>
                    <a:lnTo>
                      <a:pt x="2307" y="6332"/>
                    </a:lnTo>
                    <a:lnTo>
                      <a:pt x="2382" y="6303"/>
                    </a:lnTo>
                    <a:lnTo>
                      <a:pt x="2455" y="6272"/>
                    </a:lnTo>
                    <a:lnTo>
                      <a:pt x="2529" y="6240"/>
                    </a:lnTo>
                    <a:lnTo>
                      <a:pt x="2601" y="6207"/>
                    </a:lnTo>
                    <a:lnTo>
                      <a:pt x="2673" y="6174"/>
                    </a:lnTo>
                    <a:lnTo>
                      <a:pt x="2745" y="6140"/>
                    </a:lnTo>
                    <a:lnTo>
                      <a:pt x="2816" y="6104"/>
                    </a:lnTo>
                    <a:lnTo>
                      <a:pt x="2887" y="6069"/>
                    </a:lnTo>
                    <a:lnTo>
                      <a:pt x="2957" y="6031"/>
                    </a:lnTo>
                    <a:lnTo>
                      <a:pt x="3027" y="5993"/>
                    </a:lnTo>
                    <a:lnTo>
                      <a:pt x="3097" y="5955"/>
                    </a:lnTo>
                    <a:lnTo>
                      <a:pt x="3165" y="5916"/>
                    </a:lnTo>
                    <a:lnTo>
                      <a:pt x="3233" y="5875"/>
                    </a:lnTo>
                    <a:lnTo>
                      <a:pt x="3302" y="5834"/>
                    </a:lnTo>
                    <a:lnTo>
                      <a:pt x="3368" y="5791"/>
                    </a:lnTo>
                    <a:lnTo>
                      <a:pt x="3435" y="5749"/>
                    </a:lnTo>
                    <a:lnTo>
                      <a:pt x="3501" y="5705"/>
                    </a:lnTo>
                    <a:lnTo>
                      <a:pt x="3567" y="5660"/>
                    </a:lnTo>
                    <a:lnTo>
                      <a:pt x="3632" y="5616"/>
                    </a:lnTo>
                    <a:lnTo>
                      <a:pt x="3696" y="5570"/>
                    </a:lnTo>
                    <a:lnTo>
                      <a:pt x="3760" y="5522"/>
                    </a:lnTo>
                    <a:lnTo>
                      <a:pt x="3824" y="5475"/>
                    </a:lnTo>
                    <a:lnTo>
                      <a:pt x="3887" y="5427"/>
                    </a:lnTo>
                    <a:lnTo>
                      <a:pt x="3949" y="5378"/>
                    </a:lnTo>
                    <a:lnTo>
                      <a:pt x="4011" y="5328"/>
                    </a:lnTo>
                    <a:lnTo>
                      <a:pt x="4071" y="5278"/>
                    </a:lnTo>
                    <a:lnTo>
                      <a:pt x="4133" y="5226"/>
                    </a:lnTo>
                    <a:lnTo>
                      <a:pt x="4193" y="5173"/>
                    </a:lnTo>
                    <a:lnTo>
                      <a:pt x="4252" y="5120"/>
                    </a:lnTo>
                    <a:lnTo>
                      <a:pt x="4310" y="5067"/>
                    </a:lnTo>
                    <a:lnTo>
                      <a:pt x="4368" y="5013"/>
                    </a:lnTo>
                    <a:lnTo>
                      <a:pt x="4425" y="4958"/>
                    </a:lnTo>
                    <a:lnTo>
                      <a:pt x="4482" y="4902"/>
                    </a:lnTo>
                    <a:lnTo>
                      <a:pt x="4538" y="4846"/>
                    </a:lnTo>
                    <a:lnTo>
                      <a:pt x="4593" y="4789"/>
                    </a:lnTo>
                    <a:lnTo>
                      <a:pt x="4649" y="4731"/>
                    </a:lnTo>
                    <a:lnTo>
                      <a:pt x="4703" y="4673"/>
                    </a:lnTo>
                    <a:lnTo>
                      <a:pt x="4757" y="4613"/>
                    </a:lnTo>
                    <a:lnTo>
                      <a:pt x="4809" y="4554"/>
                    </a:lnTo>
                    <a:lnTo>
                      <a:pt x="4862" y="4493"/>
                    </a:lnTo>
                    <a:lnTo>
                      <a:pt x="4913" y="4431"/>
                    </a:lnTo>
                    <a:lnTo>
                      <a:pt x="4964" y="4371"/>
                    </a:lnTo>
                    <a:lnTo>
                      <a:pt x="5014" y="4308"/>
                    </a:lnTo>
                    <a:lnTo>
                      <a:pt x="5063" y="4244"/>
                    </a:lnTo>
                    <a:lnTo>
                      <a:pt x="5112" y="4182"/>
                    </a:lnTo>
                    <a:lnTo>
                      <a:pt x="5159" y="4117"/>
                    </a:lnTo>
                    <a:lnTo>
                      <a:pt x="5206" y="4052"/>
                    </a:lnTo>
                    <a:lnTo>
                      <a:pt x="5252" y="3986"/>
                    </a:lnTo>
                    <a:lnTo>
                      <a:pt x="5298" y="3920"/>
                    </a:lnTo>
                    <a:lnTo>
                      <a:pt x="5343" y="3853"/>
                    </a:lnTo>
                    <a:lnTo>
                      <a:pt x="5388" y="3786"/>
                    </a:lnTo>
                    <a:lnTo>
                      <a:pt x="5431" y="3718"/>
                    </a:lnTo>
                    <a:lnTo>
                      <a:pt x="5473" y="3650"/>
                    </a:lnTo>
                    <a:lnTo>
                      <a:pt x="5515" y="3581"/>
                    </a:lnTo>
                    <a:lnTo>
                      <a:pt x="5556" y="3512"/>
                    </a:lnTo>
                    <a:lnTo>
                      <a:pt x="5597" y="3442"/>
                    </a:lnTo>
                    <a:lnTo>
                      <a:pt x="5637" y="3371"/>
                    </a:lnTo>
                    <a:lnTo>
                      <a:pt x="5675" y="3300"/>
                    </a:lnTo>
                    <a:lnTo>
                      <a:pt x="5713" y="3228"/>
                    </a:lnTo>
                    <a:lnTo>
                      <a:pt x="5750" y="3156"/>
                    </a:lnTo>
                    <a:lnTo>
                      <a:pt x="5787" y="3083"/>
                    </a:lnTo>
                    <a:lnTo>
                      <a:pt x="5822" y="3010"/>
                    </a:lnTo>
                    <a:lnTo>
                      <a:pt x="5857" y="2937"/>
                    </a:lnTo>
                    <a:lnTo>
                      <a:pt x="5891" y="2862"/>
                    </a:lnTo>
                    <a:lnTo>
                      <a:pt x="5923" y="2787"/>
                    </a:lnTo>
                    <a:lnTo>
                      <a:pt x="5956" y="2712"/>
                    </a:lnTo>
                    <a:lnTo>
                      <a:pt x="5986" y="2636"/>
                    </a:lnTo>
                    <a:lnTo>
                      <a:pt x="6017" y="2559"/>
                    </a:lnTo>
                    <a:lnTo>
                      <a:pt x="6047" y="2483"/>
                    </a:lnTo>
                    <a:lnTo>
                      <a:pt x="6076" y="2406"/>
                    </a:lnTo>
                    <a:lnTo>
                      <a:pt x="6104" y="2329"/>
                    </a:lnTo>
                    <a:lnTo>
                      <a:pt x="6130" y="2251"/>
                    </a:lnTo>
                    <a:lnTo>
                      <a:pt x="6157" y="2172"/>
                    </a:lnTo>
                    <a:lnTo>
                      <a:pt x="6181" y="2094"/>
                    </a:lnTo>
                    <a:lnTo>
                      <a:pt x="6206" y="2014"/>
                    </a:lnTo>
                    <a:lnTo>
                      <a:pt x="6229" y="1934"/>
                    </a:lnTo>
                    <a:lnTo>
                      <a:pt x="6252" y="1854"/>
                    </a:lnTo>
                    <a:lnTo>
                      <a:pt x="6273" y="1774"/>
                    </a:lnTo>
                    <a:lnTo>
                      <a:pt x="6293" y="1693"/>
                    </a:lnTo>
                    <a:lnTo>
                      <a:pt x="6313" y="1611"/>
                    </a:lnTo>
                    <a:lnTo>
                      <a:pt x="6331" y="1529"/>
                    </a:lnTo>
                    <a:lnTo>
                      <a:pt x="6349" y="1447"/>
                    </a:lnTo>
                    <a:lnTo>
                      <a:pt x="6366" y="1364"/>
                    </a:lnTo>
                    <a:lnTo>
                      <a:pt x="6382" y="1282"/>
                    </a:lnTo>
                    <a:lnTo>
                      <a:pt x="6396" y="1198"/>
                    </a:lnTo>
                    <a:lnTo>
                      <a:pt x="6411" y="1114"/>
                    </a:lnTo>
                    <a:lnTo>
                      <a:pt x="6423" y="1032"/>
                    </a:lnTo>
                    <a:lnTo>
                      <a:pt x="6435" y="947"/>
                    </a:lnTo>
                    <a:lnTo>
                      <a:pt x="6445" y="863"/>
                    </a:lnTo>
                    <a:lnTo>
                      <a:pt x="6455" y="777"/>
                    </a:lnTo>
                    <a:lnTo>
                      <a:pt x="6465" y="692"/>
                    </a:lnTo>
                    <a:lnTo>
                      <a:pt x="6473" y="606"/>
                    </a:lnTo>
                    <a:lnTo>
                      <a:pt x="6479" y="521"/>
                    </a:lnTo>
                    <a:lnTo>
                      <a:pt x="6485" y="435"/>
                    </a:lnTo>
                    <a:lnTo>
                      <a:pt x="6489" y="348"/>
                    </a:lnTo>
                    <a:lnTo>
                      <a:pt x="6493" y="262"/>
                    </a:lnTo>
                    <a:lnTo>
                      <a:pt x="6495" y="175"/>
                    </a:lnTo>
                    <a:lnTo>
                      <a:pt x="6497" y="88"/>
                    </a:lnTo>
                    <a:lnTo>
                      <a:pt x="6498" y="0"/>
                    </a:lnTo>
                    <a:lnTo>
                      <a:pt x="6244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50" name="Rectangle 16"/>
              <p:cNvSpPr>
                <a:spLocks noChangeArrowheads="1"/>
              </p:cNvSpPr>
              <p:nvPr/>
            </p:nvSpPr>
            <p:spPr bwMode="auto">
              <a:xfrm rot="-4740000">
                <a:off x="2364" y="3328"/>
                <a:ext cx="7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T</a:t>
                </a:r>
                <a:endParaRPr lang="en-GB" dirty="0"/>
              </a:p>
            </p:txBody>
          </p:sp>
          <p:sp>
            <p:nvSpPr>
              <p:cNvPr id="28751" name="Rectangle 17"/>
              <p:cNvSpPr>
                <a:spLocks noChangeArrowheads="1"/>
              </p:cNvSpPr>
              <p:nvPr/>
            </p:nvSpPr>
            <p:spPr bwMode="auto">
              <a:xfrm rot="-3960000">
                <a:off x="2405" y="3214"/>
                <a:ext cx="93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H</a:t>
                </a:r>
                <a:endParaRPr lang="en-GB" dirty="0"/>
              </a:p>
            </p:txBody>
          </p:sp>
          <p:sp>
            <p:nvSpPr>
              <p:cNvPr id="28752" name="Rectangle 18"/>
              <p:cNvSpPr>
                <a:spLocks noChangeArrowheads="1"/>
              </p:cNvSpPr>
              <p:nvPr/>
            </p:nvSpPr>
            <p:spPr bwMode="auto">
              <a:xfrm rot="-3120000">
                <a:off x="2491" y="3116"/>
                <a:ext cx="72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E</a:t>
                </a:r>
                <a:endParaRPr lang="en-GB" dirty="0"/>
              </a:p>
            </p:txBody>
          </p:sp>
          <p:sp>
            <p:nvSpPr>
              <p:cNvPr id="28753" name="Rectangle 19"/>
              <p:cNvSpPr>
                <a:spLocks noChangeArrowheads="1"/>
              </p:cNvSpPr>
              <p:nvPr/>
            </p:nvSpPr>
            <p:spPr bwMode="auto">
              <a:xfrm rot="-1920000">
                <a:off x="2643" y="3002"/>
                <a:ext cx="115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U</a:t>
                </a:r>
                <a:endParaRPr lang="en-GB" dirty="0"/>
              </a:p>
            </p:txBody>
          </p:sp>
          <p:sp>
            <p:nvSpPr>
              <p:cNvPr id="28754" name="Rectangle 20"/>
              <p:cNvSpPr>
                <a:spLocks noChangeArrowheads="1"/>
              </p:cNvSpPr>
              <p:nvPr/>
            </p:nvSpPr>
            <p:spPr bwMode="auto">
              <a:xfrm rot="-1080000">
                <a:off x="2792" y="2952"/>
                <a:ext cx="116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N</a:t>
                </a:r>
                <a:endParaRPr lang="en-GB" dirty="0"/>
              </a:p>
            </p:txBody>
          </p:sp>
          <p:sp>
            <p:nvSpPr>
              <p:cNvPr id="28755" name="Rectangle 21"/>
              <p:cNvSpPr>
                <a:spLocks noChangeArrowheads="1"/>
              </p:cNvSpPr>
              <p:nvPr/>
            </p:nvSpPr>
            <p:spPr bwMode="auto">
              <a:xfrm rot="-360000">
                <a:off x="2954" y="2938"/>
                <a:ext cx="44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I</a:t>
                </a:r>
                <a:endParaRPr lang="en-GB" dirty="0"/>
              </a:p>
            </p:txBody>
          </p:sp>
          <p:sp>
            <p:nvSpPr>
              <p:cNvPr id="28756" name="Rectangle 22"/>
              <p:cNvSpPr>
                <a:spLocks noChangeArrowheads="1"/>
              </p:cNvSpPr>
              <p:nvPr/>
            </p:nvSpPr>
            <p:spPr bwMode="auto">
              <a:xfrm rot="360000">
                <a:off x="3069" y="2941"/>
                <a:ext cx="103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V</a:t>
                </a:r>
                <a:endParaRPr lang="en-GB" dirty="0"/>
              </a:p>
            </p:txBody>
          </p:sp>
          <p:sp>
            <p:nvSpPr>
              <p:cNvPr id="28757" name="Rectangle 23"/>
              <p:cNvSpPr>
                <a:spLocks noChangeArrowheads="1"/>
              </p:cNvSpPr>
              <p:nvPr/>
            </p:nvSpPr>
            <p:spPr bwMode="auto">
              <a:xfrm rot="1140000">
                <a:off x="3225" y="2968"/>
                <a:ext cx="88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E</a:t>
                </a:r>
                <a:endParaRPr lang="en-GB" dirty="0"/>
              </a:p>
            </p:txBody>
          </p:sp>
          <p:sp>
            <p:nvSpPr>
              <p:cNvPr id="28758" name="Rectangle 24"/>
              <p:cNvSpPr>
                <a:spLocks noChangeArrowheads="1"/>
              </p:cNvSpPr>
              <p:nvPr/>
            </p:nvSpPr>
            <p:spPr bwMode="auto">
              <a:xfrm rot="1920000">
                <a:off x="3353" y="3024"/>
                <a:ext cx="103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R</a:t>
                </a:r>
                <a:endParaRPr lang="en-GB" dirty="0"/>
              </a:p>
            </p:txBody>
          </p:sp>
          <p:sp>
            <p:nvSpPr>
              <p:cNvPr id="28759" name="Rectangle 25"/>
              <p:cNvSpPr>
                <a:spLocks noChangeArrowheads="1"/>
              </p:cNvSpPr>
              <p:nvPr/>
            </p:nvSpPr>
            <p:spPr bwMode="auto">
              <a:xfrm rot="2640000">
                <a:off x="3474" y="3091"/>
                <a:ext cx="73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S</a:t>
                </a:r>
                <a:endParaRPr lang="en-GB" dirty="0"/>
              </a:p>
            </p:txBody>
          </p:sp>
          <p:sp>
            <p:nvSpPr>
              <p:cNvPr id="28760" name="Rectangle 26"/>
              <p:cNvSpPr>
                <a:spLocks noChangeArrowheads="1"/>
              </p:cNvSpPr>
              <p:nvPr/>
            </p:nvSpPr>
            <p:spPr bwMode="auto">
              <a:xfrm rot="3240000">
                <a:off x="3553" y="3146"/>
                <a:ext cx="36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I</a:t>
                </a:r>
                <a:endParaRPr lang="en-GB" dirty="0"/>
              </a:p>
            </p:txBody>
          </p:sp>
          <p:sp>
            <p:nvSpPr>
              <p:cNvPr id="28761" name="Rectangle 27"/>
              <p:cNvSpPr>
                <a:spLocks noChangeArrowheads="1"/>
              </p:cNvSpPr>
              <p:nvPr/>
            </p:nvSpPr>
            <p:spPr bwMode="auto">
              <a:xfrm rot="3840000">
                <a:off x="3588" y="3230"/>
                <a:ext cx="7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T</a:t>
                </a:r>
                <a:endParaRPr lang="en-GB" dirty="0"/>
              </a:p>
            </p:txBody>
          </p:sp>
          <p:sp>
            <p:nvSpPr>
              <p:cNvPr id="28762" name="Rectangle 28"/>
              <p:cNvSpPr>
                <a:spLocks noChangeArrowheads="1"/>
              </p:cNvSpPr>
              <p:nvPr/>
            </p:nvSpPr>
            <p:spPr bwMode="auto">
              <a:xfrm rot="4620000">
                <a:off x="3636" y="3337"/>
                <a:ext cx="79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Y</a:t>
                </a:r>
                <a:endParaRPr lang="en-GB" dirty="0"/>
              </a:p>
            </p:txBody>
          </p:sp>
          <p:sp>
            <p:nvSpPr>
              <p:cNvPr id="28763" name="Rectangle 29"/>
              <p:cNvSpPr>
                <a:spLocks noChangeArrowheads="1"/>
              </p:cNvSpPr>
              <p:nvPr/>
            </p:nvSpPr>
            <p:spPr bwMode="auto">
              <a:xfrm rot="4500000">
                <a:off x="2265" y="3587"/>
                <a:ext cx="102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O</a:t>
                </a:r>
                <a:endParaRPr lang="en-GB" dirty="0"/>
              </a:p>
            </p:txBody>
          </p:sp>
          <p:sp>
            <p:nvSpPr>
              <p:cNvPr id="28764" name="Rectangle 30"/>
              <p:cNvSpPr>
                <a:spLocks noChangeArrowheads="1"/>
              </p:cNvSpPr>
              <p:nvPr/>
            </p:nvSpPr>
            <p:spPr bwMode="auto">
              <a:xfrm rot="3660000">
                <a:off x="2354" y="3717"/>
                <a:ext cx="63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F</a:t>
                </a:r>
                <a:endParaRPr lang="en-GB" dirty="0"/>
              </a:p>
            </p:txBody>
          </p:sp>
          <p:sp>
            <p:nvSpPr>
              <p:cNvPr id="28765" name="Rectangle 31"/>
              <p:cNvSpPr>
                <a:spLocks noChangeArrowheads="1"/>
              </p:cNvSpPr>
              <p:nvPr/>
            </p:nvSpPr>
            <p:spPr bwMode="auto">
              <a:xfrm rot="2280000">
                <a:off x="2545" y="3891"/>
                <a:ext cx="87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E</a:t>
                </a:r>
                <a:endParaRPr lang="en-GB" dirty="0"/>
              </a:p>
            </p:txBody>
          </p:sp>
          <p:sp>
            <p:nvSpPr>
              <p:cNvPr id="28766" name="Rectangle 32"/>
              <p:cNvSpPr>
                <a:spLocks noChangeArrowheads="1"/>
              </p:cNvSpPr>
              <p:nvPr/>
            </p:nvSpPr>
            <p:spPr bwMode="auto">
              <a:xfrm rot="1500000">
                <a:off x="2683" y="3963"/>
                <a:ext cx="116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D</a:t>
                </a:r>
                <a:endParaRPr lang="en-GB" dirty="0"/>
              </a:p>
            </p:txBody>
          </p:sp>
          <p:sp>
            <p:nvSpPr>
              <p:cNvPr id="28767" name="Rectangle 33"/>
              <p:cNvSpPr>
                <a:spLocks noChangeArrowheads="1"/>
              </p:cNvSpPr>
              <p:nvPr/>
            </p:nvSpPr>
            <p:spPr bwMode="auto">
              <a:xfrm rot="780000">
                <a:off x="2859" y="3993"/>
                <a:ext cx="44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I</a:t>
                </a:r>
                <a:endParaRPr lang="en-GB" dirty="0"/>
              </a:p>
            </p:txBody>
          </p:sp>
          <p:sp>
            <p:nvSpPr>
              <p:cNvPr id="28768" name="Rectangle 34"/>
              <p:cNvSpPr>
                <a:spLocks noChangeArrowheads="1"/>
              </p:cNvSpPr>
              <p:nvPr/>
            </p:nvSpPr>
            <p:spPr bwMode="auto">
              <a:xfrm>
                <a:off x="2996" y="4020"/>
                <a:ext cx="11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N</a:t>
                </a:r>
                <a:endParaRPr lang="en-GB" dirty="0"/>
              </a:p>
            </p:txBody>
          </p:sp>
          <p:sp>
            <p:nvSpPr>
              <p:cNvPr id="28769" name="Rectangle 35"/>
              <p:cNvSpPr>
                <a:spLocks noChangeArrowheads="1"/>
              </p:cNvSpPr>
              <p:nvPr/>
            </p:nvSpPr>
            <p:spPr bwMode="auto">
              <a:xfrm rot="-900000">
                <a:off x="3196" y="3984"/>
                <a:ext cx="87" cy="1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B</a:t>
                </a:r>
                <a:endParaRPr lang="en-GB" dirty="0"/>
              </a:p>
            </p:txBody>
          </p:sp>
          <p:sp>
            <p:nvSpPr>
              <p:cNvPr id="28770" name="Rectangle 36"/>
              <p:cNvSpPr>
                <a:spLocks noChangeArrowheads="1"/>
              </p:cNvSpPr>
              <p:nvPr/>
            </p:nvSpPr>
            <p:spPr bwMode="auto">
              <a:xfrm rot="-1800000">
                <a:off x="3359" y="3921"/>
                <a:ext cx="115" cy="1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U</a:t>
                </a:r>
                <a:endParaRPr lang="en-GB" dirty="0"/>
              </a:p>
            </p:txBody>
          </p:sp>
          <p:sp>
            <p:nvSpPr>
              <p:cNvPr id="28771" name="Rectangle 37"/>
              <p:cNvSpPr>
                <a:spLocks noChangeArrowheads="1"/>
              </p:cNvSpPr>
              <p:nvPr/>
            </p:nvSpPr>
            <p:spPr bwMode="auto">
              <a:xfrm rot="-2760000">
                <a:off x="3534" y="3820"/>
                <a:ext cx="84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R</a:t>
                </a:r>
                <a:endParaRPr lang="en-GB" dirty="0"/>
              </a:p>
            </p:txBody>
          </p:sp>
          <p:sp>
            <p:nvSpPr>
              <p:cNvPr id="28772" name="Rectangle 38"/>
              <p:cNvSpPr>
                <a:spLocks noChangeArrowheads="1"/>
              </p:cNvSpPr>
              <p:nvPr/>
            </p:nvSpPr>
            <p:spPr bwMode="auto">
              <a:xfrm rot="-3600000">
                <a:off x="3644" y="3712"/>
                <a:ext cx="91" cy="2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G</a:t>
                </a:r>
                <a:endParaRPr lang="en-GB" dirty="0"/>
              </a:p>
            </p:txBody>
          </p:sp>
          <p:sp>
            <p:nvSpPr>
              <p:cNvPr id="28773" name="Rectangle 39"/>
              <p:cNvSpPr>
                <a:spLocks noChangeArrowheads="1"/>
              </p:cNvSpPr>
              <p:nvPr/>
            </p:nvSpPr>
            <p:spPr bwMode="auto">
              <a:xfrm rot="-4560000">
                <a:off x="3720" y="3562"/>
                <a:ext cx="93" cy="2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GB" sz="1400" i="0" dirty="0">
                    <a:solidFill>
                      <a:srgbClr val="1F1A17"/>
                    </a:solidFill>
                    <a:latin typeface="Perpetua" pitchFamily="18" charset="0"/>
                  </a:rPr>
                  <a:t>H</a:t>
                </a:r>
                <a:endParaRPr lang="en-GB" dirty="0"/>
              </a:p>
            </p:txBody>
          </p:sp>
          <p:sp>
            <p:nvSpPr>
              <p:cNvPr id="28774" name="Freeform 40"/>
              <p:cNvSpPr>
                <a:spLocks/>
              </p:cNvSpPr>
              <p:nvPr/>
            </p:nvSpPr>
            <p:spPr bwMode="auto">
              <a:xfrm>
                <a:off x="2335" y="3545"/>
                <a:ext cx="25" cy="18"/>
              </a:xfrm>
              <a:custGeom>
                <a:avLst/>
                <a:gdLst>
                  <a:gd name="T0" fmla="*/ 25 w 269"/>
                  <a:gd name="T1" fmla="*/ 8 h 277"/>
                  <a:gd name="T2" fmla="*/ 24 w 269"/>
                  <a:gd name="T3" fmla="*/ 6 h 277"/>
                  <a:gd name="T4" fmla="*/ 24 w 269"/>
                  <a:gd name="T5" fmla="*/ 5 h 277"/>
                  <a:gd name="T6" fmla="*/ 22 w 269"/>
                  <a:gd name="T7" fmla="*/ 3 h 277"/>
                  <a:gd name="T8" fmla="*/ 20 w 269"/>
                  <a:gd name="T9" fmla="*/ 2 h 277"/>
                  <a:gd name="T10" fmla="*/ 18 w 269"/>
                  <a:gd name="T11" fmla="*/ 1 h 277"/>
                  <a:gd name="T12" fmla="*/ 16 w 269"/>
                  <a:gd name="T13" fmla="*/ 0 h 277"/>
                  <a:gd name="T14" fmla="*/ 14 w 269"/>
                  <a:gd name="T15" fmla="*/ 0 h 277"/>
                  <a:gd name="T16" fmla="*/ 11 w 269"/>
                  <a:gd name="T17" fmla="*/ 0 h 277"/>
                  <a:gd name="T18" fmla="*/ 9 w 269"/>
                  <a:gd name="T19" fmla="*/ 0 h 277"/>
                  <a:gd name="T20" fmla="*/ 7 w 269"/>
                  <a:gd name="T21" fmla="*/ 1 h 277"/>
                  <a:gd name="T22" fmla="*/ 5 w 269"/>
                  <a:gd name="T23" fmla="*/ 2 h 277"/>
                  <a:gd name="T24" fmla="*/ 3 w 269"/>
                  <a:gd name="T25" fmla="*/ 3 h 277"/>
                  <a:gd name="T26" fmla="*/ 1 w 269"/>
                  <a:gd name="T27" fmla="*/ 5 h 277"/>
                  <a:gd name="T28" fmla="*/ 1 w 269"/>
                  <a:gd name="T29" fmla="*/ 6 h 277"/>
                  <a:gd name="T30" fmla="*/ 0 w 269"/>
                  <a:gd name="T31" fmla="*/ 8 h 277"/>
                  <a:gd name="T32" fmla="*/ 0 w 269"/>
                  <a:gd name="T33" fmla="*/ 10 h 277"/>
                  <a:gd name="T34" fmla="*/ 1 w 269"/>
                  <a:gd name="T35" fmla="*/ 12 h 277"/>
                  <a:gd name="T36" fmla="*/ 1 w 269"/>
                  <a:gd name="T37" fmla="*/ 13 h 277"/>
                  <a:gd name="T38" fmla="*/ 3 w 269"/>
                  <a:gd name="T39" fmla="*/ 15 h 277"/>
                  <a:gd name="T40" fmla="*/ 5 w 269"/>
                  <a:gd name="T41" fmla="*/ 16 h 277"/>
                  <a:gd name="T42" fmla="*/ 7 w 269"/>
                  <a:gd name="T43" fmla="*/ 17 h 277"/>
                  <a:gd name="T44" fmla="*/ 9 w 269"/>
                  <a:gd name="T45" fmla="*/ 18 h 277"/>
                  <a:gd name="T46" fmla="*/ 11 w 269"/>
                  <a:gd name="T47" fmla="*/ 18 h 277"/>
                  <a:gd name="T48" fmla="*/ 14 w 269"/>
                  <a:gd name="T49" fmla="*/ 18 h 277"/>
                  <a:gd name="T50" fmla="*/ 16 w 269"/>
                  <a:gd name="T51" fmla="*/ 18 h 277"/>
                  <a:gd name="T52" fmla="*/ 18 w 269"/>
                  <a:gd name="T53" fmla="*/ 17 h 277"/>
                  <a:gd name="T54" fmla="*/ 20 w 269"/>
                  <a:gd name="T55" fmla="*/ 16 h 277"/>
                  <a:gd name="T56" fmla="*/ 22 w 269"/>
                  <a:gd name="T57" fmla="*/ 15 h 277"/>
                  <a:gd name="T58" fmla="*/ 24 w 269"/>
                  <a:gd name="T59" fmla="*/ 13 h 277"/>
                  <a:gd name="T60" fmla="*/ 24 w 269"/>
                  <a:gd name="T61" fmla="*/ 12 h 277"/>
                  <a:gd name="T62" fmla="*/ 25 w 269"/>
                  <a:gd name="T63" fmla="*/ 10 h 27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269" h="277">
                    <a:moveTo>
                      <a:pt x="269" y="140"/>
                    </a:moveTo>
                    <a:lnTo>
                      <a:pt x="268" y="125"/>
                    </a:lnTo>
                    <a:lnTo>
                      <a:pt x="266" y="112"/>
                    </a:lnTo>
                    <a:lnTo>
                      <a:pt x="263" y="99"/>
                    </a:lnTo>
                    <a:lnTo>
                      <a:pt x="258" y="86"/>
                    </a:lnTo>
                    <a:lnTo>
                      <a:pt x="253" y="73"/>
                    </a:lnTo>
                    <a:lnTo>
                      <a:pt x="246" y="62"/>
                    </a:lnTo>
                    <a:lnTo>
                      <a:pt x="238" y="51"/>
                    </a:lnTo>
                    <a:lnTo>
                      <a:pt x="229" y="41"/>
                    </a:lnTo>
                    <a:lnTo>
                      <a:pt x="219" y="32"/>
                    </a:lnTo>
                    <a:lnTo>
                      <a:pt x="209" y="24"/>
                    </a:lnTo>
                    <a:lnTo>
                      <a:pt x="198" y="17"/>
                    </a:lnTo>
                    <a:lnTo>
                      <a:pt x="187" y="11"/>
                    </a:lnTo>
                    <a:lnTo>
                      <a:pt x="174" y="6"/>
                    </a:lnTo>
                    <a:lnTo>
                      <a:pt x="161" y="3"/>
                    </a:lnTo>
                    <a:lnTo>
                      <a:pt x="148" y="1"/>
                    </a:lnTo>
                    <a:lnTo>
                      <a:pt x="135" y="0"/>
                    </a:lnTo>
                    <a:lnTo>
                      <a:pt x="120" y="1"/>
                    </a:lnTo>
                    <a:lnTo>
                      <a:pt x="107" y="3"/>
                    </a:lnTo>
                    <a:lnTo>
                      <a:pt x="95" y="6"/>
                    </a:lnTo>
                    <a:lnTo>
                      <a:pt x="83" y="11"/>
                    </a:lnTo>
                    <a:lnTo>
                      <a:pt x="70" y="17"/>
                    </a:lnTo>
                    <a:lnTo>
                      <a:pt x="59" y="24"/>
                    </a:lnTo>
                    <a:lnTo>
                      <a:pt x="49" y="32"/>
                    </a:lnTo>
                    <a:lnTo>
                      <a:pt x="40" y="41"/>
                    </a:lnTo>
                    <a:lnTo>
                      <a:pt x="31" y="51"/>
                    </a:lnTo>
                    <a:lnTo>
                      <a:pt x="22" y="62"/>
                    </a:lnTo>
                    <a:lnTo>
                      <a:pt x="16" y="73"/>
                    </a:lnTo>
                    <a:lnTo>
                      <a:pt x="10" y="86"/>
                    </a:lnTo>
                    <a:lnTo>
                      <a:pt x="6" y="99"/>
                    </a:lnTo>
                    <a:lnTo>
                      <a:pt x="2" y="112"/>
                    </a:lnTo>
                    <a:lnTo>
                      <a:pt x="0" y="125"/>
                    </a:lnTo>
                    <a:lnTo>
                      <a:pt x="0" y="140"/>
                    </a:lnTo>
                    <a:lnTo>
                      <a:pt x="0" y="154"/>
                    </a:lnTo>
                    <a:lnTo>
                      <a:pt x="2" y="168"/>
                    </a:lnTo>
                    <a:lnTo>
                      <a:pt x="6" y="182"/>
                    </a:lnTo>
                    <a:lnTo>
                      <a:pt x="10" y="193"/>
                    </a:lnTo>
                    <a:lnTo>
                      <a:pt x="16" y="206"/>
                    </a:lnTo>
                    <a:lnTo>
                      <a:pt x="22" y="217"/>
                    </a:lnTo>
                    <a:lnTo>
                      <a:pt x="31" y="227"/>
                    </a:lnTo>
                    <a:lnTo>
                      <a:pt x="40" y="237"/>
                    </a:lnTo>
                    <a:lnTo>
                      <a:pt x="49" y="247"/>
                    </a:lnTo>
                    <a:lnTo>
                      <a:pt x="59" y="254"/>
                    </a:lnTo>
                    <a:lnTo>
                      <a:pt x="70" y="260"/>
                    </a:lnTo>
                    <a:lnTo>
                      <a:pt x="83" y="267"/>
                    </a:lnTo>
                    <a:lnTo>
                      <a:pt x="95" y="271"/>
                    </a:lnTo>
                    <a:lnTo>
                      <a:pt x="107" y="274"/>
                    </a:lnTo>
                    <a:lnTo>
                      <a:pt x="120" y="276"/>
                    </a:lnTo>
                    <a:lnTo>
                      <a:pt x="135" y="277"/>
                    </a:lnTo>
                    <a:lnTo>
                      <a:pt x="148" y="276"/>
                    </a:lnTo>
                    <a:lnTo>
                      <a:pt x="161" y="274"/>
                    </a:lnTo>
                    <a:lnTo>
                      <a:pt x="174" y="271"/>
                    </a:lnTo>
                    <a:lnTo>
                      <a:pt x="187" y="267"/>
                    </a:lnTo>
                    <a:lnTo>
                      <a:pt x="198" y="260"/>
                    </a:lnTo>
                    <a:lnTo>
                      <a:pt x="209" y="254"/>
                    </a:lnTo>
                    <a:lnTo>
                      <a:pt x="219" y="247"/>
                    </a:lnTo>
                    <a:lnTo>
                      <a:pt x="229" y="237"/>
                    </a:lnTo>
                    <a:lnTo>
                      <a:pt x="238" y="227"/>
                    </a:lnTo>
                    <a:lnTo>
                      <a:pt x="246" y="217"/>
                    </a:lnTo>
                    <a:lnTo>
                      <a:pt x="253" y="206"/>
                    </a:lnTo>
                    <a:lnTo>
                      <a:pt x="258" y="193"/>
                    </a:lnTo>
                    <a:lnTo>
                      <a:pt x="263" y="182"/>
                    </a:lnTo>
                    <a:lnTo>
                      <a:pt x="266" y="168"/>
                    </a:lnTo>
                    <a:lnTo>
                      <a:pt x="268" y="154"/>
                    </a:lnTo>
                    <a:lnTo>
                      <a:pt x="269" y="14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75" name="Freeform 41"/>
              <p:cNvSpPr>
                <a:spLocks/>
              </p:cNvSpPr>
              <p:nvPr/>
            </p:nvSpPr>
            <p:spPr bwMode="auto">
              <a:xfrm>
                <a:off x="2348" y="3543"/>
                <a:ext cx="15" cy="11"/>
              </a:xfrm>
              <a:custGeom>
                <a:avLst/>
                <a:gdLst>
                  <a:gd name="T0" fmla="*/ 0 w 165"/>
                  <a:gd name="T1" fmla="*/ 4 h 173"/>
                  <a:gd name="T2" fmla="*/ 0 w 165"/>
                  <a:gd name="T3" fmla="*/ 4 h 173"/>
                  <a:gd name="T4" fmla="*/ 1 w 165"/>
                  <a:gd name="T5" fmla="*/ 4 h 173"/>
                  <a:gd name="T6" fmla="*/ 2 w 165"/>
                  <a:gd name="T7" fmla="*/ 4 h 173"/>
                  <a:gd name="T8" fmla="*/ 3 w 165"/>
                  <a:gd name="T9" fmla="*/ 4 h 173"/>
                  <a:gd name="T10" fmla="*/ 4 w 165"/>
                  <a:gd name="T11" fmla="*/ 5 h 173"/>
                  <a:gd name="T12" fmla="*/ 4 w 165"/>
                  <a:gd name="T13" fmla="*/ 5 h 173"/>
                  <a:gd name="T14" fmla="*/ 5 w 165"/>
                  <a:gd name="T15" fmla="*/ 5 h 173"/>
                  <a:gd name="T16" fmla="*/ 6 w 165"/>
                  <a:gd name="T17" fmla="*/ 6 h 173"/>
                  <a:gd name="T18" fmla="*/ 7 w 165"/>
                  <a:gd name="T19" fmla="*/ 6 h 173"/>
                  <a:gd name="T20" fmla="*/ 7 w 165"/>
                  <a:gd name="T21" fmla="*/ 7 h 173"/>
                  <a:gd name="T22" fmla="*/ 8 w 165"/>
                  <a:gd name="T23" fmla="*/ 7 h 173"/>
                  <a:gd name="T24" fmla="*/ 8 w 165"/>
                  <a:gd name="T25" fmla="*/ 8 h 173"/>
                  <a:gd name="T26" fmla="*/ 9 w 165"/>
                  <a:gd name="T27" fmla="*/ 8 h 173"/>
                  <a:gd name="T28" fmla="*/ 9 w 165"/>
                  <a:gd name="T29" fmla="*/ 9 h 173"/>
                  <a:gd name="T30" fmla="*/ 9 w 165"/>
                  <a:gd name="T31" fmla="*/ 10 h 173"/>
                  <a:gd name="T32" fmla="*/ 9 w 165"/>
                  <a:gd name="T33" fmla="*/ 10 h 173"/>
                  <a:gd name="T34" fmla="*/ 9 w 165"/>
                  <a:gd name="T35" fmla="*/ 11 h 173"/>
                  <a:gd name="T36" fmla="*/ 15 w 165"/>
                  <a:gd name="T37" fmla="*/ 11 h 173"/>
                  <a:gd name="T38" fmla="*/ 15 w 165"/>
                  <a:gd name="T39" fmla="*/ 10 h 173"/>
                  <a:gd name="T40" fmla="*/ 15 w 165"/>
                  <a:gd name="T41" fmla="*/ 9 h 173"/>
                  <a:gd name="T42" fmla="*/ 14 w 165"/>
                  <a:gd name="T43" fmla="*/ 8 h 173"/>
                  <a:gd name="T44" fmla="*/ 14 w 165"/>
                  <a:gd name="T45" fmla="*/ 7 h 173"/>
                  <a:gd name="T46" fmla="*/ 13 w 165"/>
                  <a:gd name="T47" fmla="*/ 6 h 173"/>
                  <a:gd name="T48" fmla="*/ 12 w 165"/>
                  <a:gd name="T49" fmla="*/ 5 h 173"/>
                  <a:gd name="T50" fmla="*/ 12 w 165"/>
                  <a:gd name="T51" fmla="*/ 4 h 173"/>
                  <a:gd name="T52" fmla="*/ 11 w 165"/>
                  <a:gd name="T53" fmla="*/ 3 h 173"/>
                  <a:gd name="T54" fmla="*/ 10 w 165"/>
                  <a:gd name="T55" fmla="*/ 3 h 173"/>
                  <a:gd name="T56" fmla="*/ 8 w 165"/>
                  <a:gd name="T57" fmla="*/ 2 h 173"/>
                  <a:gd name="T58" fmla="*/ 7 w 165"/>
                  <a:gd name="T59" fmla="*/ 1 h 173"/>
                  <a:gd name="T60" fmla="*/ 6 w 165"/>
                  <a:gd name="T61" fmla="*/ 1 h 173"/>
                  <a:gd name="T62" fmla="*/ 4 w 165"/>
                  <a:gd name="T63" fmla="*/ 1 h 173"/>
                  <a:gd name="T64" fmla="*/ 3 w 165"/>
                  <a:gd name="T65" fmla="*/ 0 h 173"/>
                  <a:gd name="T66" fmla="*/ 1 w 165"/>
                  <a:gd name="T67" fmla="*/ 0 h 173"/>
                  <a:gd name="T68" fmla="*/ 0 w 165"/>
                  <a:gd name="T69" fmla="*/ 0 h 173"/>
                  <a:gd name="T70" fmla="*/ 0 w 165"/>
                  <a:gd name="T71" fmla="*/ 0 h 173"/>
                  <a:gd name="T72" fmla="*/ 0 w 165"/>
                  <a:gd name="T73" fmla="*/ 4 h 173"/>
                  <a:gd name="T74" fmla="*/ 0 w 165"/>
                  <a:gd name="T75" fmla="*/ 4 h 173"/>
                  <a:gd name="T76" fmla="*/ 0 w 165"/>
                  <a:gd name="T77" fmla="*/ 4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65" h="173">
                    <a:moveTo>
                      <a:pt x="0" y="65"/>
                    </a:moveTo>
                    <a:lnTo>
                      <a:pt x="0" y="65"/>
                    </a:lnTo>
                    <a:lnTo>
                      <a:pt x="10" y="66"/>
                    </a:lnTo>
                    <a:lnTo>
                      <a:pt x="20" y="67"/>
                    </a:lnTo>
                    <a:lnTo>
                      <a:pt x="30" y="70"/>
                    </a:lnTo>
                    <a:lnTo>
                      <a:pt x="39" y="73"/>
                    </a:lnTo>
                    <a:lnTo>
                      <a:pt x="49" y="79"/>
                    </a:lnTo>
                    <a:lnTo>
                      <a:pt x="57" y="84"/>
                    </a:lnTo>
                    <a:lnTo>
                      <a:pt x="65" y="90"/>
                    </a:lnTo>
                    <a:lnTo>
                      <a:pt x="72" y="97"/>
                    </a:lnTo>
                    <a:lnTo>
                      <a:pt x="79" y="105"/>
                    </a:lnTo>
                    <a:lnTo>
                      <a:pt x="85" y="113"/>
                    </a:lnTo>
                    <a:lnTo>
                      <a:pt x="90" y="122"/>
                    </a:lnTo>
                    <a:lnTo>
                      <a:pt x="94" y="132"/>
                    </a:lnTo>
                    <a:lnTo>
                      <a:pt x="99" y="141"/>
                    </a:lnTo>
                    <a:lnTo>
                      <a:pt x="101" y="152"/>
                    </a:lnTo>
                    <a:lnTo>
                      <a:pt x="103" y="163"/>
                    </a:lnTo>
                    <a:lnTo>
                      <a:pt x="103" y="173"/>
                    </a:lnTo>
                    <a:lnTo>
                      <a:pt x="165" y="173"/>
                    </a:lnTo>
                    <a:lnTo>
                      <a:pt x="164" y="155"/>
                    </a:lnTo>
                    <a:lnTo>
                      <a:pt x="162" y="138"/>
                    </a:lnTo>
                    <a:lnTo>
                      <a:pt x="158" y="122"/>
                    </a:lnTo>
                    <a:lnTo>
                      <a:pt x="152" y="106"/>
                    </a:lnTo>
                    <a:lnTo>
                      <a:pt x="144" y="91"/>
                    </a:lnTo>
                    <a:lnTo>
                      <a:pt x="136" y="76"/>
                    </a:lnTo>
                    <a:lnTo>
                      <a:pt x="127" y="64"/>
                    </a:lnTo>
                    <a:lnTo>
                      <a:pt x="116" y="51"/>
                    </a:lnTo>
                    <a:lnTo>
                      <a:pt x="105" y="40"/>
                    </a:lnTo>
                    <a:lnTo>
                      <a:pt x="91" y="30"/>
                    </a:lnTo>
                    <a:lnTo>
                      <a:pt x="78" y="21"/>
                    </a:lnTo>
                    <a:lnTo>
                      <a:pt x="64" y="14"/>
                    </a:lnTo>
                    <a:lnTo>
                      <a:pt x="49" y="8"/>
                    </a:lnTo>
                    <a:lnTo>
                      <a:pt x="32" y="4"/>
                    </a:lnTo>
                    <a:lnTo>
                      <a:pt x="16" y="1"/>
                    </a:lnTo>
                    <a:lnTo>
                      <a:pt x="0" y="0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76" name="Freeform 42"/>
              <p:cNvSpPr>
                <a:spLocks/>
              </p:cNvSpPr>
              <p:nvPr/>
            </p:nvSpPr>
            <p:spPr bwMode="auto">
              <a:xfrm>
                <a:off x="2332" y="3543"/>
                <a:ext cx="16" cy="11"/>
              </a:xfrm>
              <a:custGeom>
                <a:avLst/>
                <a:gdLst>
                  <a:gd name="T0" fmla="*/ 6 w 167"/>
                  <a:gd name="T1" fmla="*/ 11 h 173"/>
                  <a:gd name="T2" fmla="*/ 6 w 167"/>
                  <a:gd name="T3" fmla="*/ 11 h 173"/>
                  <a:gd name="T4" fmla="*/ 6 w 167"/>
                  <a:gd name="T5" fmla="*/ 10 h 173"/>
                  <a:gd name="T6" fmla="*/ 6 w 167"/>
                  <a:gd name="T7" fmla="*/ 10 h 173"/>
                  <a:gd name="T8" fmla="*/ 7 w 167"/>
                  <a:gd name="T9" fmla="*/ 9 h 173"/>
                  <a:gd name="T10" fmla="*/ 7 w 167"/>
                  <a:gd name="T11" fmla="*/ 8 h 173"/>
                  <a:gd name="T12" fmla="*/ 7 w 167"/>
                  <a:gd name="T13" fmla="*/ 8 h 173"/>
                  <a:gd name="T14" fmla="*/ 8 w 167"/>
                  <a:gd name="T15" fmla="*/ 7 h 173"/>
                  <a:gd name="T16" fmla="*/ 8 w 167"/>
                  <a:gd name="T17" fmla="*/ 7 h 173"/>
                  <a:gd name="T18" fmla="*/ 9 w 167"/>
                  <a:gd name="T19" fmla="*/ 6 h 173"/>
                  <a:gd name="T20" fmla="*/ 10 w 167"/>
                  <a:gd name="T21" fmla="*/ 6 h 173"/>
                  <a:gd name="T22" fmla="*/ 10 w 167"/>
                  <a:gd name="T23" fmla="*/ 5 h 173"/>
                  <a:gd name="T24" fmla="*/ 11 w 167"/>
                  <a:gd name="T25" fmla="*/ 5 h 173"/>
                  <a:gd name="T26" fmla="*/ 12 w 167"/>
                  <a:gd name="T27" fmla="*/ 5 h 173"/>
                  <a:gd name="T28" fmla="*/ 13 w 167"/>
                  <a:gd name="T29" fmla="*/ 4 h 173"/>
                  <a:gd name="T30" fmla="*/ 14 w 167"/>
                  <a:gd name="T31" fmla="*/ 4 h 173"/>
                  <a:gd name="T32" fmla="*/ 15 w 167"/>
                  <a:gd name="T33" fmla="*/ 4 h 173"/>
                  <a:gd name="T34" fmla="*/ 16 w 167"/>
                  <a:gd name="T35" fmla="*/ 4 h 173"/>
                  <a:gd name="T36" fmla="*/ 16 w 167"/>
                  <a:gd name="T37" fmla="*/ 0 h 173"/>
                  <a:gd name="T38" fmla="*/ 14 w 167"/>
                  <a:gd name="T39" fmla="*/ 0 h 173"/>
                  <a:gd name="T40" fmla="*/ 13 w 167"/>
                  <a:gd name="T41" fmla="*/ 0 h 173"/>
                  <a:gd name="T42" fmla="*/ 11 w 167"/>
                  <a:gd name="T43" fmla="*/ 1 h 173"/>
                  <a:gd name="T44" fmla="*/ 10 w 167"/>
                  <a:gd name="T45" fmla="*/ 1 h 173"/>
                  <a:gd name="T46" fmla="*/ 8 w 167"/>
                  <a:gd name="T47" fmla="*/ 1 h 173"/>
                  <a:gd name="T48" fmla="*/ 7 w 167"/>
                  <a:gd name="T49" fmla="*/ 2 h 173"/>
                  <a:gd name="T50" fmla="*/ 6 w 167"/>
                  <a:gd name="T51" fmla="*/ 3 h 173"/>
                  <a:gd name="T52" fmla="*/ 5 w 167"/>
                  <a:gd name="T53" fmla="*/ 3 h 173"/>
                  <a:gd name="T54" fmla="*/ 4 w 167"/>
                  <a:gd name="T55" fmla="*/ 4 h 173"/>
                  <a:gd name="T56" fmla="*/ 3 w 167"/>
                  <a:gd name="T57" fmla="*/ 5 h 173"/>
                  <a:gd name="T58" fmla="*/ 2 w 167"/>
                  <a:gd name="T59" fmla="*/ 6 h 173"/>
                  <a:gd name="T60" fmla="*/ 1 w 167"/>
                  <a:gd name="T61" fmla="*/ 7 h 173"/>
                  <a:gd name="T62" fmla="*/ 1 w 167"/>
                  <a:gd name="T63" fmla="*/ 8 h 173"/>
                  <a:gd name="T64" fmla="*/ 0 w 167"/>
                  <a:gd name="T65" fmla="*/ 9 h 173"/>
                  <a:gd name="T66" fmla="*/ 0 w 167"/>
                  <a:gd name="T67" fmla="*/ 10 h 173"/>
                  <a:gd name="T68" fmla="*/ 0 w 167"/>
                  <a:gd name="T69" fmla="*/ 11 h 173"/>
                  <a:gd name="T70" fmla="*/ 0 w 167"/>
                  <a:gd name="T71" fmla="*/ 11 h 173"/>
                  <a:gd name="T72" fmla="*/ 6 w 167"/>
                  <a:gd name="T73" fmla="*/ 11 h 173"/>
                  <a:gd name="T74" fmla="*/ 6 w 167"/>
                  <a:gd name="T75" fmla="*/ 11 h 173"/>
                  <a:gd name="T76" fmla="*/ 6 w 167"/>
                  <a:gd name="T77" fmla="*/ 11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67" h="173">
                    <a:moveTo>
                      <a:pt x="63" y="173"/>
                    </a:moveTo>
                    <a:lnTo>
                      <a:pt x="63" y="173"/>
                    </a:lnTo>
                    <a:lnTo>
                      <a:pt x="64" y="163"/>
                    </a:lnTo>
                    <a:lnTo>
                      <a:pt x="65" y="152"/>
                    </a:lnTo>
                    <a:lnTo>
                      <a:pt x="68" y="141"/>
                    </a:lnTo>
                    <a:lnTo>
                      <a:pt x="71" y="132"/>
                    </a:lnTo>
                    <a:lnTo>
                      <a:pt x="75" y="122"/>
                    </a:lnTo>
                    <a:lnTo>
                      <a:pt x="81" y="113"/>
                    </a:lnTo>
                    <a:lnTo>
                      <a:pt x="87" y="105"/>
                    </a:lnTo>
                    <a:lnTo>
                      <a:pt x="93" y="97"/>
                    </a:lnTo>
                    <a:lnTo>
                      <a:pt x="100" y="90"/>
                    </a:lnTo>
                    <a:lnTo>
                      <a:pt x="108" y="84"/>
                    </a:lnTo>
                    <a:lnTo>
                      <a:pt x="118" y="79"/>
                    </a:lnTo>
                    <a:lnTo>
                      <a:pt x="127" y="73"/>
                    </a:lnTo>
                    <a:lnTo>
                      <a:pt x="136" y="70"/>
                    </a:lnTo>
                    <a:lnTo>
                      <a:pt x="145" y="67"/>
                    </a:lnTo>
                    <a:lnTo>
                      <a:pt x="155" y="66"/>
                    </a:lnTo>
                    <a:lnTo>
                      <a:pt x="167" y="65"/>
                    </a:lnTo>
                    <a:lnTo>
                      <a:pt x="167" y="0"/>
                    </a:lnTo>
                    <a:lnTo>
                      <a:pt x="149" y="1"/>
                    </a:lnTo>
                    <a:lnTo>
                      <a:pt x="133" y="4"/>
                    </a:lnTo>
                    <a:lnTo>
                      <a:pt x="118" y="8"/>
                    </a:lnTo>
                    <a:lnTo>
                      <a:pt x="102" y="14"/>
                    </a:lnTo>
                    <a:lnTo>
                      <a:pt x="87" y="21"/>
                    </a:lnTo>
                    <a:lnTo>
                      <a:pt x="74" y="30"/>
                    </a:lnTo>
                    <a:lnTo>
                      <a:pt x="62" y="40"/>
                    </a:lnTo>
                    <a:lnTo>
                      <a:pt x="49" y="51"/>
                    </a:lnTo>
                    <a:lnTo>
                      <a:pt x="39" y="64"/>
                    </a:lnTo>
                    <a:lnTo>
                      <a:pt x="29" y="76"/>
                    </a:lnTo>
                    <a:lnTo>
                      <a:pt x="21" y="91"/>
                    </a:lnTo>
                    <a:lnTo>
                      <a:pt x="14" y="106"/>
                    </a:lnTo>
                    <a:lnTo>
                      <a:pt x="9" y="122"/>
                    </a:lnTo>
                    <a:lnTo>
                      <a:pt x="4" y="138"/>
                    </a:lnTo>
                    <a:lnTo>
                      <a:pt x="1" y="155"/>
                    </a:lnTo>
                    <a:lnTo>
                      <a:pt x="0" y="173"/>
                    </a:lnTo>
                    <a:lnTo>
                      <a:pt x="63" y="17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77" name="Freeform 43"/>
              <p:cNvSpPr>
                <a:spLocks/>
              </p:cNvSpPr>
              <p:nvPr/>
            </p:nvSpPr>
            <p:spPr bwMode="auto">
              <a:xfrm>
                <a:off x="2332" y="3554"/>
                <a:ext cx="16" cy="12"/>
              </a:xfrm>
              <a:custGeom>
                <a:avLst/>
                <a:gdLst>
                  <a:gd name="T0" fmla="*/ 16 w 167"/>
                  <a:gd name="T1" fmla="*/ 7 h 169"/>
                  <a:gd name="T2" fmla="*/ 16 w 167"/>
                  <a:gd name="T3" fmla="*/ 7 h 169"/>
                  <a:gd name="T4" fmla="*/ 15 w 167"/>
                  <a:gd name="T5" fmla="*/ 7 h 169"/>
                  <a:gd name="T6" fmla="*/ 14 w 167"/>
                  <a:gd name="T7" fmla="*/ 7 h 169"/>
                  <a:gd name="T8" fmla="*/ 13 w 167"/>
                  <a:gd name="T9" fmla="*/ 7 h 169"/>
                  <a:gd name="T10" fmla="*/ 12 w 167"/>
                  <a:gd name="T11" fmla="*/ 7 h 169"/>
                  <a:gd name="T12" fmla="*/ 11 w 167"/>
                  <a:gd name="T13" fmla="*/ 7 h 169"/>
                  <a:gd name="T14" fmla="*/ 10 w 167"/>
                  <a:gd name="T15" fmla="*/ 6 h 169"/>
                  <a:gd name="T16" fmla="*/ 10 w 167"/>
                  <a:gd name="T17" fmla="*/ 6 h 169"/>
                  <a:gd name="T18" fmla="*/ 9 w 167"/>
                  <a:gd name="T19" fmla="*/ 5 h 169"/>
                  <a:gd name="T20" fmla="*/ 8 w 167"/>
                  <a:gd name="T21" fmla="*/ 5 h 169"/>
                  <a:gd name="T22" fmla="*/ 8 w 167"/>
                  <a:gd name="T23" fmla="*/ 4 h 169"/>
                  <a:gd name="T24" fmla="*/ 7 w 167"/>
                  <a:gd name="T25" fmla="*/ 4 h 169"/>
                  <a:gd name="T26" fmla="*/ 7 w 167"/>
                  <a:gd name="T27" fmla="*/ 3 h 169"/>
                  <a:gd name="T28" fmla="*/ 7 w 167"/>
                  <a:gd name="T29" fmla="*/ 2 h 169"/>
                  <a:gd name="T30" fmla="*/ 6 w 167"/>
                  <a:gd name="T31" fmla="*/ 1 h 169"/>
                  <a:gd name="T32" fmla="*/ 6 w 167"/>
                  <a:gd name="T33" fmla="*/ 1 h 169"/>
                  <a:gd name="T34" fmla="*/ 6 w 167"/>
                  <a:gd name="T35" fmla="*/ 0 h 169"/>
                  <a:gd name="T36" fmla="*/ 0 w 167"/>
                  <a:gd name="T37" fmla="*/ 0 h 169"/>
                  <a:gd name="T38" fmla="*/ 0 w 167"/>
                  <a:gd name="T39" fmla="*/ 1 h 169"/>
                  <a:gd name="T40" fmla="*/ 0 w 167"/>
                  <a:gd name="T41" fmla="*/ 2 h 169"/>
                  <a:gd name="T42" fmla="*/ 1 w 167"/>
                  <a:gd name="T43" fmla="*/ 4 h 169"/>
                  <a:gd name="T44" fmla="*/ 1 w 167"/>
                  <a:gd name="T45" fmla="*/ 5 h 169"/>
                  <a:gd name="T46" fmla="*/ 2 w 167"/>
                  <a:gd name="T47" fmla="*/ 6 h 169"/>
                  <a:gd name="T48" fmla="*/ 3 w 167"/>
                  <a:gd name="T49" fmla="*/ 7 h 169"/>
                  <a:gd name="T50" fmla="*/ 4 w 167"/>
                  <a:gd name="T51" fmla="*/ 8 h 169"/>
                  <a:gd name="T52" fmla="*/ 5 w 167"/>
                  <a:gd name="T53" fmla="*/ 9 h 169"/>
                  <a:gd name="T54" fmla="*/ 6 w 167"/>
                  <a:gd name="T55" fmla="*/ 9 h 169"/>
                  <a:gd name="T56" fmla="*/ 7 w 167"/>
                  <a:gd name="T57" fmla="*/ 10 h 169"/>
                  <a:gd name="T58" fmla="*/ 8 w 167"/>
                  <a:gd name="T59" fmla="*/ 11 h 169"/>
                  <a:gd name="T60" fmla="*/ 10 w 167"/>
                  <a:gd name="T61" fmla="*/ 11 h 169"/>
                  <a:gd name="T62" fmla="*/ 11 w 167"/>
                  <a:gd name="T63" fmla="*/ 12 h 169"/>
                  <a:gd name="T64" fmla="*/ 13 w 167"/>
                  <a:gd name="T65" fmla="*/ 12 h 169"/>
                  <a:gd name="T66" fmla="*/ 14 w 167"/>
                  <a:gd name="T67" fmla="*/ 12 h 169"/>
                  <a:gd name="T68" fmla="*/ 16 w 167"/>
                  <a:gd name="T69" fmla="*/ 12 h 169"/>
                  <a:gd name="T70" fmla="*/ 16 w 167"/>
                  <a:gd name="T71" fmla="*/ 12 h 169"/>
                  <a:gd name="T72" fmla="*/ 16 w 167"/>
                  <a:gd name="T73" fmla="*/ 7 h 169"/>
                  <a:gd name="T74" fmla="*/ 16 w 167"/>
                  <a:gd name="T75" fmla="*/ 7 h 169"/>
                  <a:gd name="T76" fmla="*/ 16 w 167"/>
                  <a:gd name="T77" fmla="*/ 7 h 16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67" h="169">
                    <a:moveTo>
                      <a:pt x="167" y="104"/>
                    </a:moveTo>
                    <a:lnTo>
                      <a:pt x="167" y="104"/>
                    </a:lnTo>
                    <a:lnTo>
                      <a:pt x="155" y="104"/>
                    </a:lnTo>
                    <a:lnTo>
                      <a:pt x="145" y="102"/>
                    </a:lnTo>
                    <a:lnTo>
                      <a:pt x="135" y="100"/>
                    </a:lnTo>
                    <a:lnTo>
                      <a:pt x="126" y="96"/>
                    </a:lnTo>
                    <a:lnTo>
                      <a:pt x="117" y="92"/>
                    </a:lnTo>
                    <a:lnTo>
                      <a:pt x="108" y="86"/>
                    </a:lnTo>
                    <a:lnTo>
                      <a:pt x="100" y="81"/>
                    </a:lnTo>
                    <a:lnTo>
                      <a:pt x="93" y="74"/>
                    </a:lnTo>
                    <a:lnTo>
                      <a:pt x="86" y="66"/>
                    </a:lnTo>
                    <a:lnTo>
                      <a:pt x="80" y="59"/>
                    </a:lnTo>
                    <a:lnTo>
                      <a:pt x="75" y="50"/>
                    </a:lnTo>
                    <a:lnTo>
                      <a:pt x="71" y="41"/>
                    </a:lnTo>
                    <a:lnTo>
                      <a:pt x="68" y="31"/>
                    </a:lnTo>
                    <a:lnTo>
                      <a:pt x="65" y="21"/>
                    </a:lnTo>
                    <a:lnTo>
                      <a:pt x="64" y="11"/>
                    </a:lnTo>
                    <a:lnTo>
                      <a:pt x="63" y="0"/>
                    </a:lnTo>
                    <a:lnTo>
                      <a:pt x="0" y="0"/>
                    </a:lnTo>
                    <a:lnTo>
                      <a:pt x="1" y="17"/>
                    </a:lnTo>
                    <a:lnTo>
                      <a:pt x="4" y="34"/>
                    </a:lnTo>
                    <a:lnTo>
                      <a:pt x="9" y="51"/>
                    </a:lnTo>
                    <a:lnTo>
                      <a:pt x="14" y="67"/>
                    </a:lnTo>
                    <a:lnTo>
                      <a:pt x="21" y="82"/>
                    </a:lnTo>
                    <a:lnTo>
                      <a:pt x="29" y="96"/>
                    </a:lnTo>
                    <a:lnTo>
                      <a:pt x="39" y="109"/>
                    </a:lnTo>
                    <a:lnTo>
                      <a:pt x="50" y="120"/>
                    </a:lnTo>
                    <a:lnTo>
                      <a:pt x="62" y="131"/>
                    </a:lnTo>
                    <a:lnTo>
                      <a:pt x="75" y="142"/>
                    </a:lnTo>
                    <a:lnTo>
                      <a:pt x="88" y="149"/>
                    </a:lnTo>
                    <a:lnTo>
                      <a:pt x="102" y="156"/>
                    </a:lnTo>
                    <a:lnTo>
                      <a:pt x="118" y="162"/>
                    </a:lnTo>
                    <a:lnTo>
                      <a:pt x="133" y="166"/>
                    </a:lnTo>
                    <a:lnTo>
                      <a:pt x="149" y="168"/>
                    </a:lnTo>
                    <a:lnTo>
                      <a:pt x="167" y="169"/>
                    </a:lnTo>
                    <a:lnTo>
                      <a:pt x="167" y="10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78" name="Freeform 44"/>
              <p:cNvSpPr>
                <a:spLocks/>
              </p:cNvSpPr>
              <p:nvPr/>
            </p:nvSpPr>
            <p:spPr bwMode="auto">
              <a:xfrm>
                <a:off x="2348" y="3554"/>
                <a:ext cx="15" cy="12"/>
              </a:xfrm>
              <a:custGeom>
                <a:avLst/>
                <a:gdLst>
                  <a:gd name="T0" fmla="*/ 9 w 165"/>
                  <a:gd name="T1" fmla="*/ 0 h 169"/>
                  <a:gd name="T2" fmla="*/ 9 w 165"/>
                  <a:gd name="T3" fmla="*/ 0 h 169"/>
                  <a:gd name="T4" fmla="*/ 9 w 165"/>
                  <a:gd name="T5" fmla="*/ 1 h 169"/>
                  <a:gd name="T6" fmla="*/ 9 w 165"/>
                  <a:gd name="T7" fmla="*/ 1 h 169"/>
                  <a:gd name="T8" fmla="*/ 9 w 165"/>
                  <a:gd name="T9" fmla="*/ 2 h 169"/>
                  <a:gd name="T10" fmla="*/ 9 w 165"/>
                  <a:gd name="T11" fmla="*/ 3 h 169"/>
                  <a:gd name="T12" fmla="*/ 8 w 165"/>
                  <a:gd name="T13" fmla="*/ 4 h 169"/>
                  <a:gd name="T14" fmla="*/ 8 w 165"/>
                  <a:gd name="T15" fmla="*/ 4 h 169"/>
                  <a:gd name="T16" fmla="*/ 7 w 165"/>
                  <a:gd name="T17" fmla="*/ 5 h 169"/>
                  <a:gd name="T18" fmla="*/ 7 w 165"/>
                  <a:gd name="T19" fmla="*/ 5 h 169"/>
                  <a:gd name="T20" fmla="*/ 6 w 165"/>
                  <a:gd name="T21" fmla="*/ 6 h 169"/>
                  <a:gd name="T22" fmla="*/ 5 w 165"/>
                  <a:gd name="T23" fmla="*/ 6 h 169"/>
                  <a:gd name="T24" fmla="*/ 4 w 165"/>
                  <a:gd name="T25" fmla="*/ 7 h 169"/>
                  <a:gd name="T26" fmla="*/ 4 w 165"/>
                  <a:gd name="T27" fmla="*/ 7 h 169"/>
                  <a:gd name="T28" fmla="*/ 3 w 165"/>
                  <a:gd name="T29" fmla="*/ 7 h 169"/>
                  <a:gd name="T30" fmla="*/ 2 w 165"/>
                  <a:gd name="T31" fmla="*/ 7 h 169"/>
                  <a:gd name="T32" fmla="*/ 1 w 165"/>
                  <a:gd name="T33" fmla="*/ 7 h 169"/>
                  <a:gd name="T34" fmla="*/ 0 w 165"/>
                  <a:gd name="T35" fmla="*/ 7 h 169"/>
                  <a:gd name="T36" fmla="*/ 0 w 165"/>
                  <a:gd name="T37" fmla="*/ 12 h 169"/>
                  <a:gd name="T38" fmla="*/ 1 w 165"/>
                  <a:gd name="T39" fmla="*/ 12 h 169"/>
                  <a:gd name="T40" fmla="*/ 3 w 165"/>
                  <a:gd name="T41" fmla="*/ 12 h 169"/>
                  <a:gd name="T42" fmla="*/ 4 w 165"/>
                  <a:gd name="T43" fmla="*/ 12 h 169"/>
                  <a:gd name="T44" fmla="*/ 6 w 165"/>
                  <a:gd name="T45" fmla="*/ 11 h 169"/>
                  <a:gd name="T46" fmla="*/ 7 w 165"/>
                  <a:gd name="T47" fmla="*/ 11 h 169"/>
                  <a:gd name="T48" fmla="*/ 8 w 165"/>
                  <a:gd name="T49" fmla="*/ 10 h 169"/>
                  <a:gd name="T50" fmla="*/ 9 w 165"/>
                  <a:gd name="T51" fmla="*/ 9 h 169"/>
                  <a:gd name="T52" fmla="*/ 11 w 165"/>
                  <a:gd name="T53" fmla="*/ 9 h 169"/>
                  <a:gd name="T54" fmla="*/ 11 w 165"/>
                  <a:gd name="T55" fmla="*/ 8 h 169"/>
                  <a:gd name="T56" fmla="*/ 12 w 165"/>
                  <a:gd name="T57" fmla="*/ 7 h 169"/>
                  <a:gd name="T58" fmla="*/ 13 w 165"/>
                  <a:gd name="T59" fmla="*/ 6 h 169"/>
                  <a:gd name="T60" fmla="*/ 14 w 165"/>
                  <a:gd name="T61" fmla="*/ 5 h 169"/>
                  <a:gd name="T62" fmla="*/ 14 w 165"/>
                  <a:gd name="T63" fmla="*/ 4 h 169"/>
                  <a:gd name="T64" fmla="*/ 15 w 165"/>
                  <a:gd name="T65" fmla="*/ 2 h 169"/>
                  <a:gd name="T66" fmla="*/ 15 w 165"/>
                  <a:gd name="T67" fmla="*/ 1 h 169"/>
                  <a:gd name="T68" fmla="*/ 15 w 165"/>
                  <a:gd name="T69" fmla="*/ 0 h 169"/>
                  <a:gd name="T70" fmla="*/ 15 w 165"/>
                  <a:gd name="T71" fmla="*/ 0 h 169"/>
                  <a:gd name="T72" fmla="*/ 9 w 165"/>
                  <a:gd name="T73" fmla="*/ 0 h 169"/>
                  <a:gd name="T74" fmla="*/ 9 w 165"/>
                  <a:gd name="T75" fmla="*/ 0 h 169"/>
                  <a:gd name="T76" fmla="*/ 9 w 165"/>
                  <a:gd name="T77" fmla="*/ 0 h 16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65" h="169">
                    <a:moveTo>
                      <a:pt x="103" y="0"/>
                    </a:moveTo>
                    <a:lnTo>
                      <a:pt x="103" y="0"/>
                    </a:lnTo>
                    <a:lnTo>
                      <a:pt x="103" y="11"/>
                    </a:lnTo>
                    <a:lnTo>
                      <a:pt x="101" y="21"/>
                    </a:lnTo>
                    <a:lnTo>
                      <a:pt x="99" y="31"/>
                    </a:lnTo>
                    <a:lnTo>
                      <a:pt x="94" y="41"/>
                    </a:lnTo>
                    <a:lnTo>
                      <a:pt x="90" y="50"/>
                    </a:lnTo>
                    <a:lnTo>
                      <a:pt x="85" y="59"/>
                    </a:lnTo>
                    <a:lnTo>
                      <a:pt x="79" y="66"/>
                    </a:lnTo>
                    <a:lnTo>
                      <a:pt x="73" y="74"/>
                    </a:lnTo>
                    <a:lnTo>
                      <a:pt x="65" y="81"/>
                    </a:lnTo>
                    <a:lnTo>
                      <a:pt x="58" y="86"/>
                    </a:lnTo>
                    <a:lnTo>
                      <a:pt x="49" y="92"/>
                    </a:lnTo>
                    <a:lnTo>
                      <a:pt x="39" y="96"/>
                    </a:lnTo>
                    <a:lnTo>
                      <a:pt x="30" y="100"/>
                    </a:lnTo>
                    <a:lnTo>
                      <a:pt x="20" y="102"/>
                    </a:lnTo>
                    <a:lnTo>
                      <a:pt x="10" y="104"/>
                    </a:lnTo>
                    <a:lnTo>
                      <a:pt x="0" y="104"/>
                    </a:lnTo>
                    <a:lnTo>
                      <a:pt x="0" y="169"/>
                    </a:lnTo>
                    <a:lnTo>
                      <a:pt x="16" y="168"/>
                    </a:lnTo>
                    <a:lnTo>
                      <a:pt x="32" y="166"/>
                    </a:lnTo>
                    <a:lnTo>
                      <a:pt x="48" y="162"/>
                    </a:lnTo>
                    <a:lnTo>
                      <a:pt x="63" y="156"/>
                    </a:lnTo>
                    <a:lnTo>
                      <a:pt x="77" y="149"/>
                    </a:lnTo>
                    <a:lnTo>
                      <a:pt x="91" y="142"/>
                    </a:lnTo>
                    <a:lnTo>
                      <a:pt x="104" y="131"/>
                    </a:lnTo>
                    <a:lnTo>
                      <a:pt x="116" y="120"/>
                    </a:lnTo>
                    <a:lnTo>
                      <a:pt x="126" y="109"/>
                    </a:lnTo>
                    <a:lnTo>
                      <a:pt x="136" y="96"/>
                    </a:lnTo>
                    <a:lnTo>
                      <a:pt x="144" y="82"/>
                    </a:lnTo>
                    <a:lnTo>
                      <a:pt x="152" y="67"/>
                    </a:lnTo>
                    <a:lnTo>
                      <a:pt x="158" y="51"/>
                    </a:lnTo>
                    <a:lnTo>
                      <a:pt x="162" y="34"/>
                    </a:lnTo>
                    <a:lnTo>
                      <a:pt x="164" y="17"/>
                    </a:lnTo>
                    <a:lnTo>
                      <a:pt x="165" y="0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79" name="Freeform 45"/>
              <p:cNvSpPr>
                <a:spLocks/>
              </p:cNvSpPr>
              <p:nvPr/>
            </p:nvSpPr>
            <p:spPr bwMode="auto">
              <a:xfrm>
                <a:off x="3727" y="3545"/>
                <a:ext cx="24" cy="18"/>
              </a:xfrm>
              <a:custGeom>
                <a:avLst/>
                <a:gdLst>
                  <a:gd name="T0" fmla="*/ 24 w 265"/>
                  <a:gd name="T1" fmla="*/ 8 h 277"/>
                  <a:gd name="T2" fmla="*/ 24 w 265"/>
                  <a:gd name="T3" fmla="*/ 6 h 277"/>
                  <a:gd name="T4" fmla="*/ 23 w 265"/>
                  <a:gd name="T5" fmla="*/ 5 h 277"/>
                  <a:gd name="T6" fmla="*/ 21 w 265"/>
                  <a:gd name="T7" fmla="*/ 3 h 277"/>
                  <a:gd name="T8" fmla="*/ 20 w 265"/>
                  <a:gd name="T9" fmla="*/ 2 h 277"/>
                  <a:gd name="T10" fmla="*/ 18 w 265"/>
                  <a:gd name="T11" fmla="*/ 1 h 277"/>
                  <a:gd name="T12" fmla="*/ 16 w 265"/>
                  <a:gd name="T13" fmla="*/ 0 h 277"/>
                  <a:gd name="T14" fmla="*/ 13 w 265"/>
                  <a:gd name="T15" fmla="*/ 0 h 277"/>
                  <a:gd name="T16" fmla="*/ 11 w 265"/>
                  <a:gd name="T17" fmla="*/ 0 h 277"/>
                  <a:gd name="T18" fmla="*/ 9 w 265"/>
                  <a:gd name="T19" fmla="*/ 0 h 277"/>
                  <a:gd name="T20" fmla="*/ 6 w 265"/>
                  <a:gd name="T21" fmla="*/ 1 h 277"/>
                  <a:gd name="T22" fmla="*/ 4 w 265"/>
                  <a:gd name="T23" fmla="*/ 2 h 277"/>
                  <a:gd name="T24" fmla="*/ 3 w 265"/>
                  <a:gd name="T25" fmla="*/ 3 h 277"/>
                  <a:gd name="T26" fmla="*/ 1 w 265"/>
                  <a:gd name="T27" fmla="*/ 5 h 277"/>
                  <a:gd name="T28" fmla="*/ 1 w 265"/>
                  <a:gd name="T29" fmla="*/ 6 h 277"/>
                  <a:gd name="T30" fmla="*/ 0 w 265"/>
                  <a:gd name="T31" fmla="*/ 8 h 277"/>
                  <a:gd name="T32" fmla="*/ 0 w 265"/>
                  <a:gd name="T33" fmla="*/ 10 h 277"/>
                  <a:gd name="T34" fmla="*/ 1 w 265"/>
                  <a:gd name="T35" fmla="*/ 12 h 277"/>
                  <a:gd name="T36" fmla="*/ 1 w 265"/>
                  <a:gd name="T37" fmla="*/ 13 h 277"/>
                  <a:gd name="T38" fmla="*/ 3 w 265"/>
                  <a:gd name="T39" fmla="*/ 15 h 277"/>
                  <a:gd name="T40" fmla="*/ 4 w 265"/>
                  <a:gd name="T41" fmla="*/ 16 h 277"/>
                  <a:gd name="T42" fmla="*/ 6 w 265"/>
                  <a:gd name="T43" fmla="*/ 17 h 277"/>
                  <a:gd name="T44" fmla="*/ 9 w 265"/>
                  <a:gd name="T45" fmla="*/ 18 h 277"/>
                  <a:gd name="T46" fmla="*/ 11 w 265"/>
                  <a:gd name="T47" fmla="*/ 18 h 277"/>
                  <a:gd name="T48" fmla="*/ 13 w 265"/>
                  <a:gd name="T49" fmla="*/ 18 h 277"/>
                  <a:gd name="T50" fmla="*/ 16 w 265"/>
                  <a:gd name="T51" fmla="*/ 18 h 277"/>
                  <a:gd name="T52" fmla="*/ 18 w 265"/>
                  <a:gd name="T53" fmla="*/ 17 h 277"/>
                  <a:gd name="T54" fmla="*/ 20 w 265"/>
                  <a:gd name="T55" fmla="*/ 16 h 277"/>
                  <a:gd name="T56" fmla="*/ 21 w 265"/>
                  <a:gd name="T57" fmla="*/ 15 h 277"/>
                  <a:gd name="T58" fmla="*/ 23 w 265"/>
                  <a:gd name="T59" fmla="*/ 13 h 277"/>
                  <a:gd name="T60" fmla="*/ 24 w 265"/>
                  <a:gd name="T61" fmla="*/ 12 h 277"/>
                  <a:gd name="T62" fmla="*/ 24 w 265"/>
                  <a:gd name="T63" fmla="*/ 10 h 277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265" h="277">
                    <a:moveTo>
                      <a:pt x="265" y="140"/>
                    </a:moveTo>
                    <a:lnTo>
                      <a:pt x="265" y="125"/>
                    </a:lnTo>
                    <a:lnTo>
                      <a:pt x="263" y="112"/>
                    </a:lnTo>
                    <a:lnTo>
                      <a:pt x="260" y="99"/>
                    </a:lnTo>
                    <a:lnTo>
                      <a:pt x="255" y="86"/>
                    </a:lnTo>
                    <a:lnTo>
                      <a:pt x="250" y="73"/>
                    </a:lnTo>
                    <a:lnTo>
                      <a:pt x="243" y="62"/>
                    </a:lnTo>
                    <a:lnTo>
                      <a:pt x="235" y="51"/>
                    </a:lnTo>
                    <a:lnTo>
                      <a:pt x="227" y="41"/>
                    </a:lnTo>
                    <a:lnTo>
                      <a:pt x="218" y="32"/>
                    </a:lnTo>
                    <a:lnTo>
                      <a:pt x="208" y="24"/>
                    </a:lnTo>
                    <a:lnTo>
                      <a:pt x="196" y="17"/>
                    </a:lnTo>
                    <a:lnTo>
                      <a:pt x="185" y="11"/>
                    </a:lnTo>
                    <a:lnTo>
                      <a:pt x="173" y="6"/>
                    </a:lnTo>
                    <a:lnTo>
                      <a:pt x="161" y="3"/>
                    </a:lnTo>
                    <a:lnTo>
                      <a:pt x="148" y="1"/>
                    </a:lnTo>
                    <a:lnTo>
                      <a:pt x="133" y="0"/>
                    </a:lnTo>
                    <a:lnTo>
                      <a:pt x="120" y="1"/>
                    </a:lnTo>
                    <a:lnTo>
                      <a:pt x="107" y="3"/>
                    </a:lnTo>
                    <a:lnTo>
                      <a:pt x="94" y="6"/>
                    </a:lnTo>
                    <a:lnTo>
                      <a:pt x="81" y="11"/>
                    </a:lnTo>
                    <a:lnTo>
                      <a:pt x="70" y="17"/>
                    </a:lnTo>
                    <a:lnTo>
                      <a:pt x="59" y="24"/>
                    </a:lnTo>
                    <a:lnTo>
                      <a:pt x="49" y="32"/>
                    </a:lnTo>
                    <a:lnTo>
                      <a:pt x="38" y="41"/>
                    </a:lnTo>
                    <a:lnTo>
                      <a:pt x="30" y="51"/>
                    </a:lnTo>
                    <a:lnTo>
                      <a:pt x="22" y="62"/>
                    </a:lnTo>
                    <a:lnTo>
                      <a:pt x="16" y="73"/>
                    </a:lnTo>
                    <a:lnTo>
                      <a:pt x="10" y="86"/>
                    </a:lnTo>
                    <a:lnTo>
                      <a:pt x="6" y="99"/>
                    </a:lnTo>
                    <a:lnTo>
                      <a:pt x="2" y="112"/>
                    </a:lnTo>
                    <a:lnTo>
                      <a:pt x="0" y="125"/>
                    </a:lnTo>
                    <a:lnTo>
                      <a:pt x="0" y="140"/>
                    </a:lnTo>
                    <a:lnTo>
                      <a:pt x="0" y="154"/>
                    </a:lnTo>
                    <a:lnTo>
                      <a:pt x="2" y="168"/>
                    </a:lnTo>
                    <a:lnTo>
                      <a:pt x="6" y="182"/>
                    </a:lnTo>
                    <a:lnTo>
                      <a:pt x="10" y="193"/>
                    </a:lnTo>
                    <a:lnTo>
                      <a:pt x="16" y="206"/>
                    </a:lnTo>
                    <a:lnTo>
                      <a:pt x="22" y="217"/>
                    </a:lnTo>
                    <a:lnTo>
                      <a:pt x="30" y="227"/>
                    </a:lnTo>
                    <a:lnTo>
                      <a:pt x="38" y="237"/>
                    </a:lnTo>
                    <a:lnTo>
                      <a:pt x="49" y="247"/>
                    </a:lnTo>
                    <a:lnTo>
                      <a:pt x="59" y="254"/>
                    </a:lnTo>
                    <a:lnTo>
                      <a:pt x="70" y="260"/>
                    </a:lnTo>
                    <a:lnTo>
                      <a:pt x="81" y="267"/>
                    </a:lnTo>
                    <a:lnTo>
                      <a:pt x="94" y="271"/>
                    </a:lnTo>
                    <a:lnTo>
                      <a:pt x="107" y="274"/>
                    </a:lnTo>
                    <a:lnTo>
                      <a:pt x="120" y="276"/>
                    </a:lnTo>
                    <a:lnTo>
                      <a:pt x="133" y="277"/>
                    </a:lnTo>
                    <a:lnTo>
                      <a:pt x="148" y="276"/>
                    </a:lnTo>
                    <a:lnTo>
                      <a:pt x="161" y="274"/>
                    </a:lnTo>
                    <a:lnTo>
                      <a:pt x="173" y="271"/>
                    </a:lnTo>
                    <a:lnTo>
                      <a:pt x="185" y="267"/>
                    </a:lnTo>
                    <a:lnTo>
                      <a:pt x="196" y="260"/>
                    </a:lnTo>
                    <a:lnTo>
                      <a:pt x="208" y="254"/>
                    </a:lnTo>
                    <a:lnTo>
                      <a:pt x="218" y="247"/>
                    </a:lnTo>
                    <a:lnTo>
                      <a:pt x="227" y="237"/>
                    </a:lnTo>
                    <a:lnTo>
                      <a:pt x="235" y="227"/>
                    </a:lnTo>
                    <a:lnTo>
                      <a:pt x="243" y="217"/>
                    </a:lnTo>
                    <a:lnTo>
                      <a:pt x="250" y="206"/>
                    </a:lnTo>
                    <a:lnTo>
                      <a:pt x="255" y="193"/>
                    </a:lnTo>
                    <a:lnTo>
                      <a:pt x="260" y="182"/>
                    </a:lnTo>
                    <a:lnTo>
                      <a:pt x="263" y="168"/>
                    </a:lnTo>
                    <a:lnTo>
                      <a:pt x="265" y="154"/>
                    </a:lnTo>
                    <a:lnTo>
                      <a:pt x="265" y="14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80" name="Freeform 46"/>
              <p:cNvSpPr>
                <a:spLocks/>
              </p:cNvSpPr>
              <p:nvPr/>
            </p:nvSpPr>
            <p:spPr bwMode="auto">
              <a:xfrm>
                <a:off x="3739" y="3543"/>
                <a:ext cx="15" cy="11"/>
              </a:xfrm>
              <a:custGeom>
                <a:avLst/>
                <a:gdLst>
                  <a:gd name="T0" fmla="*/ 0 w 163"/>
                  <a:gd name="T1" fmla="*/ 4 h 173"/>
                  <a:gd name="T2" fmla="*/ 0 w 163"/>
                  <a:gd name="T3" fmla="*/ 4 h 173"/>
                  <a:gd name="T4" fmla="*/ 1 w 163"/>
                  <a:gd name="T5" fmla="*/ 4 h 173"/>
                  <a:gd name="T6" fmla="*/ 2 w 163"/>
                  <a:gd name="T7" fmla="*/ 4 h 173"/>
                  <a:gd name="T8" fmla="*/ 3 w 163"/>
                  <a:gd name="T9" fmla="*/ 4 h 173"/>
                  <a:gd name="T10" fmla="*/ 4 w 163"/>
                  <a:gd name="T11" fmla="*/ 5 h 173"/>
                  <a:gd name="T12" fmla="*/ 4 w 163"/>
                  <a:gd name="T13" fmla="*/ 5 h 173"/>
                  <a:gd name="T14" fmla="*/ 5 w 163"/>
                  <a:gd name="T15" fmla="*/ 5 h 173"/>
                  <a:gd name="T16" fmla="*/ 6 w 163"/>
                  <a:gd name="T17" fmla="*/ 6 h 173"/>
                  <a:gd name="T18" fmla="*/ 7 w 163"/>
                  <a:gd name="T19" fmla="*/ 6 h 173"/>
                  <a:gd name="T20" fmla="*/ 7 w 163"/>
                  <a:gd name="T21" fmla="*/ 7 h 173"/>
                  <a:gd name="T22" fmla="*/ 8 w 163"/>
                  <a:gd name="T23" fmla="*/ 7 h 173"/>
                  <a:gd name="T24" fmla="*/ 8 w 163"/>
                  <a:gd name="T25" fmla="*/ 8 h 173"/>
                  <a:gd name="T26" fmla="*/ 9 w 163"/>
                  <a:gd name="T27" fmla="*/ 8 h 173"/>
                  <a:gd name="T28" fmla="*/ 9 w 163"/>
                  <a:gd name="T29" fmla="*/ 9 h 173"/>
                  <a:gd name="T30" fmla="*/ 9 w 163"/>
                  <a:gd name="T31" fmla="*/ 10 h 173"/>
                  <a:gd name="T32" fmla="*/ 9 w 163"/>
                  <a:gd name="T33" fmla="*/ 10 h 173"/>
                  <a:gd name="T34" fmla="*/ 9 w 163"/>
                  <a:gd name="T35" fmla="*/ 11 h 173"/>
                  <a:gd name="T36" fmla="*/ 15 w 163"/>
                  <a:gd name="T37" fmla="*/ 11 h 173"/>
                  <a:gd name="T38" fmla="*/ 15 w 163"/>
                  <a:gd name="T39" fmla="*/ 10 h 173"/>
                  <a:gd name="T40" fmla="*/ 15 w 163"/>
                  <a:gd name="T41" fmla="*/ 9 h 173"/>
                  <a:gd name="T42" fmla="*/ 14 w 163"/>
                  <a:gd name="T43" fmla="*/ 8 h 173"/>
                  <a:gd name="T44" fmla="*/ 14 w 163"/>
                  <a:gd name="T45" fmla="*/ 7 h 173"/>
                  <a:gd name="T46" fmla="*/ 13 w 163"/>
                  <a:gd name="T47" fmla="*/ 6 h 173"/>
                  <a:gd name="T48" fmla="*/ 13 w 163"/>
                  <a:gd name="T49" fmla="*/ 5 h 173"/>
                  <a:gd name="T50" fmla="*/ 12 w 163"/>
                  <a:gd name="T51" fmla="*/ 4 h 173"/>
                  <a:gd name="T52" fmla="*/ 11 w 163"/>
                  <a:gd name="T53" fmla="*/ 3 h 173"/>
                  <a:gd name="T54" fmla="*/ 10 w 163"/>
                  <a:gd name="T55" fmla="*/ 3 h 173"/>
                  <a:gd name="T56" fmla="*/ 8 w 163"/>
                  <a:gd name="T57" fmla="*/ 2 h 173"/>
                  <a:gd name="T58" fmla="*/ 7 w 163"/>
                  <a:gd name="T59" fmla="*/ 1 h 173"/>
                  <a:gd name="T60" fmla="*/ 6 w 163"/>
                  <a:gd name="T61" fmla="*/ 1 h 173"/>
                  <a:gd name="T62" fmla="*/ 5 w 163"/>
                  <a:gd name="T63" fmla="*/ 1 h 173"/>
                  <a:gd name="T64" fmla="*/ 3 w 163"/>
                  <a:gd name="T65" fmla="*/ 0 h 173"/>
                  <a:gd name="T66" fmla="*/ 2 w 163"/>
                  <a:gd name="T67" fmla="*/ 0 h 173"/>
                  <a:gd name="T68" fmla="*/ 0 w 163"/>
                  <a:gd name="T69" fmla="*/ 0 h 173"/>
                  <a:gd name="T70" fmla="*/ 0 w 163"/>
                  <a:gd name="T71" fmla="*/ 0 h 173"/>
                  <a:gd name="T72" fmla="*/ 0 w 163"/>
                  <a:gd name="T73" fmla="*/ 4 h 173"/>
                  <a:gd name="T74" fmla="*/ 0 w 163"/>
                  <a:gd name="T75" fmla="*/ 4 h 173"/>
                  <a:gd name="T76" fmla="*/ 0 w 163"/>
                  <a:gd name="T77" fmla="*/ 4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63" h="173">
                    <a:moveTo>
                      <a:pt x="0" y="65"/>
                    </a:moveTo>
                    <a:lnTo>
                      <a:pt x="0" y="65"/>
                    </a:lnTo>
                    <a:lnTo>
                      <a:pt x="11" y="66"/>
                    </a:lnTo>
                    <a:lnTo>
                      <a:pt x="22" y="67"/>
                    </a:lnTo>
                    <a:lnTo>
                      <a:pt x="31" y="70"/>
                    </a:lnTo>
                    <a:lnTo>
                      <a:pt x="40" y="73"/>
                    </a:lnTo>
                    <a:lnTo>
                      <a:pt x="48" y="79"/>
                    </a:lnTo>
                    <a:lnTo>
                      <a:pt x="57" y="84"/>
                    </a:lnTo>
                    <a:lnTo>
                      <a:pt x="65" y="90"/>
                    </a:lnTo>
                    <a:lnTo>
                      <a:pt x="72" y="97"/>
                    </a:lnTo>
                    <a:lnTo>
                      <a:pt x="78" y="104"/>
                    </a:lnTo>
                    <a:lnTo>
                      <a:pt x="84" y="113"/>
                    </a:lnTo>
                    <a:lnTo>
                      <a:pt x="89" y="121"/>
                    </a:lnTo>
                    <a:lnTo>
                      <a:pt x="93" y="131"/>
                    </a:lnTo>
                    <a:lnTo>
                      <a:pt x="96" y="141"/>
                    </a:lnTo>
                    <a:lnTo>
                      <a:pt x="99" y="151"/>
                    </a:lnTo>
                    <a:lnTo>
                      <a:pt x="100" y="162"/>
                    </a:lnTo>
                    <a:lnTo>
                      <a:pt x="101" y="173"/>
                    </a:lnTo>
                    <a:lnTo>
                      <a:pt x="163" y="173"/>
                    </a:lnTo>
                    <a:lnTo>
                      <a:pt x="162" y="156"/>
                    </a:lnTo>
                    <a:lnTo>
                      <a:pt x="160" y="139"/>
                    </a:lnTo>
                    <a:lnTo>
                      <a:pt x="156" y="122"/>
                    </a:lnTo>
                    <a:lnTo>
                      <a:pt x="151" y="106"/>
                    </a:lnTo>
                    <a:lnTo>
                      <a:pt x="144" y="91"/>
                    </a:lnTo>
                    <a:lnTo>
                      <a:pt x="136" y="78"/>
                    </a:lnTo>
                    <a:lnTo>
                      <a:pt x="127" y="64"/>
                    </a:lnTo>
                    <a:lnTo>
                      <a:pt x="117" y="52"/>
                    </a:lnTo>
                    <a:lnTo>
                      <a:pt x="105" y="40"/>
                    </a:lnTo>
                    <a:lnTo>
                      <a:pt x="92" y="31"/>
                    </a:lnTo>
                    <a:lnTo>
                      <a:pt x="79" y="21"/>
                    </a:lnTo>
                    <a:lnTo>
                      <a:pt x="65" y="14"/>
                    </a:lnTo>
                    <a:lnTo>
                      <a:pt x="49" y="8"/>
                    </a:lnTo>
                    <a:lnTo>
                      <a:pt x="34" y="4"/>
                    </a:lnTo>
                    <a:lnTo>
                      <a:pt x="18" y="1"/>
                    </a:lnTo>
                    <a:lnTo>
                      <a:pt x="0" y="0"/>
                    </a:lnTo>
                    <a:lnTo>
                      <a:pt x="0" y="6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81" name="Freeform 47"/>
              <p:cNvSpPr>
                <a:spLocks/>
              </p:cNvSpPr>
              <p:nvPr/>
            </p:nvSpPr>
            <p:spPr bwMode="auto">
              <a:xfrm>
                <a:off x="3724" y="3543"/>
                <a:ext cx="15" cy="11"/>
              </a:xfrm>
              <a:custGeom>
                <a:avLst/>
                <a:gdLst>
                  <a:gd name="T0" fmla="*/ 6 w 165"/>
                  <a:gd name="T1" fmla="*/ 11 h 173"/>
                  <a:gd name="T2" fmla="*/ 6 w 165"/>
                  <a:gd name="T3" fmla="*/ 11 h 173"/>
                  <a:gd name="T4" fmla="*/ 6 w 165"/>
                  <a:gd name="T5" fmla="*/ 10 h 173"/>
                  <a:gd name="T6" fmla="*/ 6 w 165"/>
                  <a:gd name="T7" fmla="*/ 10 h 173"/>
                  <a:gd name="T8" fmla="*/ 6 w 165"/>
                  <a:gd name="T9" fmla="*/ 9 h 173"/>
                  <a:gd name="T10" fmla="*/ 6 w 165"/>
                  <a:gd name="T11" fmla="*/ 8 h 173"/>
                  <a:gd name="T12" fmla="*/ 7 w 165"/>
                  <a:gd name="T13" fmla="*/ 8 h 173"/>
                  <a:gd name="T14" fmla="*/ 7 w 165"/>
                  <a:gd name="T15" fmla="*/ 7 h 173"/>
                  <a:gd name="T16" fmla="*/ 8 w 165"/>
                  <a:gd name="T17" fmla="*/ 7 h 173"/>
                  <a:gd name="T18" fmla="*/ 8 w 165"/>
                  <a:gd name="T19" fmla="*/ 6 h 173"/>
                  <a:gd name="T20" fmla="*/ 9 w 165"/>
                  <a:gd name="T21" fmla="*/ 6 h 173"/>
                  <a:gd name="T22" fmla="*/ 10 w 165"/>
                  <a:gd name="T23" fmla="*/ 5 h 173"/>
                  <a:gd name="T24" fmla="*/ 11 w 165"/>
                  <a:gd name="T25" fmla="*/ 5 h 173"/>
                  <a:gd name="T26" fmla="*/ 11 w 165"/>
                  <a:gd name="T27" fmla="*/ 5 h 173"/>
                  <a:gd name="T28" fmla="*/ 12 w 165"/>
                  <a:gd name="T29" fmla="*/ 4 h 173"/>
                  <a:gd name="T30" fmla="*/ 13 w 165"/>
                  <a:gd name="T31" fmla="*/ 4 h 173"/>
                  <a:gd name="T32" fmla="*/ 14 w 165"/>
                  <a:gd name="T33" fmla="*/ 4 h 173"/>
                  <a:gd name="T34" fmla="*/ 15 w 165"/>
                  <a:gd name="T35" fmla="*/ 4 h 173"/>
                  <a:gd name="T36" fmla="*/ 15 w 165"/>
                  <a:gd name="T37" fmla="*/ 0 h 173"/>
                  <a:gd name="T38" fmla="*/ 14 w 165"/>
                  <a:gd name="T39" fmla="*/ 0 h 173"/>
                  <a:gd name="T40" fmla="*/ 12 w 165"/>
                  <a:gd name="T41" fmla="*/ 0 h 173"/>
                  <a:gd name="T42" fmla="*/ 11 w 165"/>
                  <a:gd name="T43" fmla="*/ 1 h 173"/>
                  <a:gd name="T44" fmla="*/ 9 w 165"/>
                  <a:gd name="T45" fmla="*/ 1 h 173"/>
                  <a:gd name="T46" fmla="*/ 8 w 165"/>
                  <a:gd name="T47" fmla="*/ 1 h 173"/>
                  <a:gd name="T48" fmla="*/ 7 w 165"/>
                  <a:gd name="T49" fmla="*/ 2 h 173"/>
                  <a:gd name="T50" fmla="*/ 5 w 165"/>
                  <a:gd name="T51" fmla="*/ 3 h 173"/>
                  <a:gd name="T52" fmla="*/ 4 w 165"/>
                  <a:gd name="T53" fmla="*/ 3 h 173"/>
                  <a:gd name="T54" fmla="*/ 3 w 165"/>
                  <a:gd name="T55" fmla="*/ 4 h 173"/>
                  <a:gd name="T56" fmla="*/ 3 w 165"/>
                  <a:gd name="T57" fmla="*/ 5 h 173"/>
                  <a:gd name="T58" fmla="*/ 2 w 165"/>
                  <a:gd name="T59" fmla="*/ 6 h 173"/>
                  <a:gd name="T60" fmla="*/ 1 w 165"/>
                  <a:gd name="T61" fmla="*/ 7 h 173"/>
                  <a:gd name="T62" fmla="*/ 1 w 165"/>
                  <a:gd name="T63" fmla="*/ 8 h 173"/>
                  <a:gd name="T64" fmla="*/ 0 w 165"/>
                  <a:gd name="T65" fmla="*/ 9 h 173"/>
                  <a:gd name="T66" fmla="*/ 0 w 165"/>
                  <a:gd name="T67" fmla="*/ 10 h 173"/>
                  <a:gd name="T68" fmla="*/ 0 w 165"/>
                  <a:gd name="T69" fmla="*/ 11 h 173"/>
                  <a:gd name="T70" fmla="*/ 0 w 165"/>
                  <a:gd name="T71" fmla="*/ 11 h 173"/>
                  <a:gd name="T72" fmla="*/ 6 w 165"/>
                  <a:gd name="T73" fmla="*/ 11 h 173"/>
                  <a:gd name="T74" fmla="*/ 6 w 165"/>
                  <a:gd name="T75" fmla="*/ 11 h 173"/>
                  <a:gd name="T76" fmla="*/ 6 w 165"/>
                  <a:gd name="T77" fmla="*/ 11 h 173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65" h="173">
                    <a:moveTo>
                      <a:pt x="62" y="173"/>
                    </a:moveTo>
                    <a:lnTo>
                      <a:pt x="62" y="173"/>
                    </a:lnTo>
                    <a:lnTo>
                      <a:pt x="63" y="163"/>
                    </a:lnTo>
                    <a:lnTo>
                      <a:pt x="64" y="152"/>
                    </a:lnTo>
                    <a:lnTo>
                      <a:pt x="67" y="141"/>
                    </a:lnTo>
                    <a:lnTo>
                      <a:pt x="70" y="132"/>
                    </a:lnTo>
                    <a:lnTo>
                      <a:pt x="75" y="122"/>
                    </a:lnTo>
                    <a:lnTo>
                      <a:pt x="80" y="113"/>
                    </a:lnTo>
                    <a:lnTo>
                      <a:pt x="86" y="105"/>
                    </a:lnTo>
                    <a:lnTo>
                      <a:pt x="93" y="97"/>
                    </a:lnTo>
                    <a:lnTo>
                      <a:pt x="100" y="90"/>
                    </a:lnTo>
                    <a:lnTo>
                      <a:pt x="108" y="84"/>
                    </a:lnTo>
                    <a:lnTo>
                      <a:pt x="116" y="79"/>
                    </a:lnTo>
                    <a:lnTo>
                      <a:pt x="126" y="73"/>
                    </a:lnTo>
                    <a:lnTo>
                      <a:pt x="136" y="70"/>
                    </a:lnTo>
                    <a:lnTo>
                      <a:pt x="145" y="67"/>
                    </a:lnTo>
                    <a:lnTo>
                      <a:pt x="155" y="66"/>
                    </a:lnTo>
                    <a:lnTo>
                      <a:pt x="165" y="65"/>
                    </a:lnTo>
                    <a:lnTo>
                      <a:pt x="165" y="0"/>
                    </a:lnTo>
                    <a:lnTo>
                      <a:pt x="149" y="1"/>
                    </a:lnTo>
                    <a:lnTo>
                      <a:pt x="133" y="4"/>
                    </a:lnTo>
                    <a:lnTo>
                      <a:pt x="116" y="8"/>
                    </a:lnTo>
                    <a:lnTo>
                      <a:pt x="101" y="14"/>
                    </a:lnTo>
                    <a:lnTo>
                      <a:pt x="87" y="21"/>
                    </a:lnTo>
                    <a:lnTo>
                      <a:pt x="74" y="30"/>
                    </a:lnTo>
                    <a:lnTo>
                      <a:pt x="60" y="40"/>
                    </a:lnTo>
                    <a:lnTo>
                      <a:pt x="49" y="51"/>
                    </a:lnTo>
                    <a:lnTo>
                      <a:pt x="38" y="64"/>
                    </a:lnTo>
                    <a:lnTo>
                      <a:pt x="29" y="76"/>
                    </a:lnTo>
                    <a:lnTo>
                      <a:pt x="20" y="91"/>
                    </a:lnTo>
                    <a:lnTo>
                      <a:pt x="13" y="106"/>
                    </a:lnTo>
                    <a:lnTo>
                      <a:pt x="7" y="122"/>
                    </a:lnTo>
                    <a:lnTo>
                      <a:pt x="3" y="138"/>
                    </a:lnTo>
                    <a:lnTo>
                      <a:pt x="1" y="155"/>
                    </a:lnTo>
                    <a:lnTo>
                      <a:pt x="0" y="173"/>
                    </a:lnTo>
                    <a:lnTo>
                      <a:pt x="62" y="17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82" name="Freeform 48"/>
              <p:cNvSpPr>
                <a:spLocks/>
              </p:cNvSpPr>
              <p:nvPr/>
            </p:nvSpPr>
            <p:spPr bwMode="auto">
              <a:xfrm>
                <a:off x="3724" y="3554"/>
                <a:ext cx="15" cy="12"/>
              </a:xfrm>
              <a:custGeom>
                <a:avLst/>
                <a:gdLst>
                  <a:gd name="T0" fmla="*/ 15 w 165"/>
                  <a:gd name="T1" fmla="*/ 7 h 169"/>
                  <a:gd name="T2" fmla="*/ 15 w 165"/>
                  <a:gd name="T3" fmla="*/ 7 h 169"/>
                  <a:gd name="T4" fmla="*/ 14 w 165"/>
                  <a:gd name="T5" fmla="*/ 7 h 169"/>
                  <a:gd name="T6" fmla="*/ 13 w 165"/>
                  <a:gd name="T7" fmla="*/ 7 h 169"/>
                  <a:gd name="T8" fmla="*/ 12 w 165"/>
                  <a:gd name="T9" fmla="*/ 7 h 169"/>
                  <a:gd name="T10" fmla="*/ 11 w 165"/>
                  <a:gd name="T11" fmla="*/ 7 h 169"/>
                  <a:gd name="T12" fmla="*/ 11 w 165"/>
                  <a:gd name="T13" fmla="*/ 7 h 169"/>
                  <a:gd name="T14" fmla="*/ 10 w 165"/>
                  <a:gd name="T15" fmla="*/ 6 h 169"/>
                  <a:gd name="T16" fmla="*/ 9 w 165"/>
                  <a:gd name="T17" fmla="*/ 6 h 169"/>
                  <a:gd name="T18" fmla="*/ 8 w 165"/>
                  <a:gd name="T19" fmla="*/ 5 h 169"/>
                  <a:gd name="T20" fmla="*/ 8 w 165"/>
                  <a:gd name="T21" fmla="*/ 5 h 169"/>
                  <a:gd name="T22" fmla="*/ 7 w 165"/>
                  <a:gd name="T23" fmla="*/ 4 h 169"/>
                  <a:gd name="T24" fmla="*/ 7 w 165"/>
                  <a:gd name="T25" fmla="*/ 4 h 169"/>
                  <a:gd name="T26" fmla="*/ 6 w 165"/>
                  <a:gd name="T27" fmla="*/ 3 h 169"/>
                  <a:gd name="T28" fmla="*/ 6 w 165"/>
                  <a:gd name="T29" fmla="*/ 2 h 169"/>
                  <a:gd name="T30" fmla="*/ 6 w 165"/>
                  <a:gd name="T31" fmla="*/ 1 h 169"/>
                  <a:gd name="T32" fmla="*/ 6 w 165"/>
                  <a:gd name="T33" fmla="*/ 1 h 169"/>
                  <a:gd name="T34" fmla="*/ 6 w 165"/>
                  <a:gd name="T35" fmla="*/ 0 h 169"/>
                  <a:gd name="T36" fmla="*/ 0 w 165"/>
                  <a:gd name="T37" fmla="*/ 0 h 169"/>
                  <a:gd name="T38" fmla="*/ 0 w 165"/>
                  <a:gd name="T39" fmla="*/ 1 h 169"/>
                  <a:gd name="T40" fmla="*/ 0 w 165"/>
                  <a:gd name="T41" fmla="*/ 2 h 169"/>
                  <a:gd name="T42" fmla="*/ 1 w 165"/>
                  <a:gd name="T43" fmla="*/ 4 h 169"/>
                  <a:gd name="T44" fmla="*/ 1 w 165"/>
                  <a:gd name="T45" fmla="*/ 5 h 169"/>
                  <a:gd name="T46" fmla="*/ 2 w 165"/>
                  <a:gd name="T47" fmla="*/ 6 h 169"/>
                  <a:gd name="T48" fmla="*/ 3 w 165"/>
                  <a:gd name="T49" fmla="*/ 7 h 169"/>
                  <a:gd name="T50" fmla="*/ 4 w 165"/>
                  <a:gd name="T51" fmla="*/ 8 h 169"/>
                  <a:gd name="T52" fmla="*/ 4 w 165"/>
                  <a:gd name="T53" fmla="*/ 9 h 169"/>
                  <a:gd name="T54" fmla="*/ 6 w 165"/>
                  <a:gd name="T55" fmla="*/ 9 h 169"/>
                  <a:gd name="T56" fmla="*/ 7 w 165"/>
                  <a:gd name="T57" fmla="*/ 10 h 169"/>
                  <a:gd name="T58" fmla="*/ 8 w 165"/>
                  <a:gd name="T59" fmla="*/ 11 h 169"/>
                  <a:gd name="T60" fmla="*/ 9 w 165"/>
                  <a:gd name="T61" fmla="*/ 11 h 169"/>
                  <a:gd name="T62" fmla="*/ 11 w 165"/>
                  <a:gd name="T63" fmla="*/ 12 h 169"/>
                  <a:gd name="T64" fmla="*/ 12 w 165"/>
                  <a:gd name="T65" fmla="*/ 12 h 169"/>
                  <a:gd name="T66" fmla="*/ 14 w 165"/>
                  <a:gd name="T67" fmla="*/ 12 h 169"/>
                  <a:gd name="T68" fmla="*/ 15 w 165"/>
                  <a:gd name="T69" fmla="*/ 12 h 169"/>
                  <a:gd name="T70" fmla="*/ 15 w 165"/>
                  <a:gd name="T71" fmla="*/ 12 h 169"/>
                  <a:gd name="T72" fmla="*/ 15 w 165"/>
                  <a:gd name="T73" fmla="*/ 7 h 169"/>
                  <a:gd name="T74" fmla="*/ 15 w 165"/>
                  <a:gd name="T75" fmla="*/ 7 h 169"/>
                  <a:gd name="T76" fmla="*/ 15 w 165"/>
                  <a:gd name="T77" fmla="*/ 7 h 16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65" h="169">
                    <a:moveTo>
                      <a:pt x="165" y="104"/>
                    </a:moveTo>
                    <a:lnTo>
                      <a:pt x="165" y="104"/>
                    </a:lnTo>
                    <a:lnTo>
                      <a:pt x="155" y="104"/>
                    </a:lnTo>
                    <a:lnTo>
                      <a:pt x="145" y="102"/>
                    </a:lnTo>
                    <a:lnTo>
                      <a:pt x="135" y="100"/>
                    </a:lnTo>
                    <a:lnTo>
                      <a:pt x="126" y="96"/>
                    </a:lnTo>
                    <a:lnTo>
                      <a:pt x="116" y="92"/>
                    </a:lnTo>
                    <a:lnTo>
                      <a:pt x="108" y="86"/>
                    </a:lnTo>
                    <a:lnTo>
                      <a:pt x="100" y="81"/>
                    </a:lnTo>
                    <a:lnTo>
                      <a:pt x="93" y="74"/>
                    </a:lnTo>
                    <a:lnTo>
                      <a:pt x="86" y="66"/>
                    </a:lnTo>
                    <a:lnTo>
                      <a:pt x="80" y="59"/>
                    </a:lnTo>
                    <a:lnTo>
                      <a:pt x="75" y="50"/>
                    </a:lnTo>
                    <a:lnTo>
                      <a:pt x="70" y="41"/>
                    </a:lnTo>
                    <a:lnTo>
                      <a:pt x="67" y="31"/>
                    </a:lnTo>
                    <a:lnTo>
                      <a:pt x="64" y="21"/>
                    </a:lnTo>
                    <a:lnTo>
                      <a:pt x="63" y="11"/>
                    </a:lnTo>
                    <a:lnTo>
                      <a:pt x="62" y="0"/>
                    </a:lnTo>
                    <a:lnTo>
                      <a:pt x="0" y="0"/>
                    </a:lnTo>
                    <a:lnTo>
                      <a:pt x="1" y="17"/>
                    </a:lnTo>
                    <a:lnTo>
                      <a:pt x="3" y="34"/>
                    </a:lnTo>
                    <a:lnTo>
                      <a:pt x="8" y="51"/>
                    </a:lnTo>
                    <a:lnTo>
                      <a:pt x="13" y="67"/>
                    </a:lnTo>
                    <a:lnTo>
                      <a:pt x="20" y="82"/>
                    </a:lnTo>
                    <a:lnTo>
                      <a:pt x="29" y="96"/>
                    </a:lnTo>
                    <a:lnTo>
                      <a:pt x="39" y="109"/>
                    </a:lnTo>
                    <a:lnTo>
                      <a:pt x="49" y="120"/>
                    </a:lnTo>
                    <a:lnTo>
                      <a:pt x="61" y="131"/>
                    </a:lnTo>
                    <a:lnTo>
                      <a:pt x="74" y="142"/>
                    </a:lnTo>
                    <a:lnTo>
                      <a:pt x="88" y="149"/>
                    </a:lnTo>
                    <a:lnTo>
                      <a:pt x="102" y="156"/>
                    </a:lnTo>
                    <a:lnTo>
                      <a:pt x="117" y="162"/>
                    </a:lnTo>
                    <a:lnTo>
                      <a:pt x="133" y="166"/>
                    </a:lnTo>
                    <a:lnTo>
                      <a:pt x="149" y="168"/>
                    </a:lnTo>
                    <a:lnTo>
                      <a:pt x="165" y="169"/>
                    </a:lnTo>
                    <a:lnTo>
                      <a:pt x="165" y="10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83" name="Freeform 49"/>
              <p:cNvSpPr>
                <a:spLocks/>
              </p:cNvSpPr>
              <p:nvPr/>
            </p:nvSpPr>
            <p:spPr bwMode="auto">
              <a:xfrm>
                <a:off x="3739" y="3554"/>
                <a:ext cx="15" cy="12"/>
              </a:xfrm>
              <a:custGeom>
                <a:avLst/>
                <a:gdLst>
                  <a:gd name="T0" fmla="*/ 9 w 163"/>
                  <a:gd name="T1" fmla="*/ 0 h 169"/>
                  <a:gd name="T2" fmla="*/ 9 w 163"/>
                  <a:gd name="T3" fmla="*/ 0 h 169"/>
                  <a:gd name="T4" fmla="*/ 9 w 163"/>
                  <a:gd name="T5" fmla="*/ 1 h 169"/>
                  <a:gd name="T6" fmla="*/ 9 w 163"/>
                  <a:gd name="T7" fmla="*/ 1 h 169"/>
                  <a:gd name="T8" fmla="*/ 9 w 163"/>
                  <a:gd name="T9" fmla="*/ 2 h 169"/>
                  <a:gd name="T10" fmla="*/ 9 w 163"/>
                  <a:gd name="T11" fmla="*/ 3 h 169"/>
                  <a:gd name="T12" fmla="*/ 8 w 163"/>
                  <a:gd name="T13" fmla="*/ 4 h 169"/>
                  <a:gd name="T14" fmla="*/ 8 w 163"/>
                  <a:gd name="T15" fmla="*/ 4 h 169"/>
                  <a:gd name="T16" fmla="*/ 7 w 163"/>
                  <a:gd name="T17" fmla="*/ 5 h 169"/>
                  <a:gd name="T18" fmla="*/ 7 w 163"/>
                  <a:gd name="T19" fmla="*/ 5 h 169"/>
                  <a:gd name="T20" fmla="*/ 6 w 163"/>
                  <a:gd name="T21" fmla="*/ 6 h 169"/>
                  <a:gd name="T22" fmla="*/ 5 w 163"/>
                  <a:gd name="T23" fmla="*/ 6 h 169"/>
                  <a:gd name="T24" fmla="*/ 5 w 163"/>
                  <a:gd name="T25" fmla="*/ 7 h 169"/>
                  <a:gd name="T26" fmla="*/ 4 w 163"/>
                  <a:gd name="T27" fmla="*/ 7 h 169"/>
                  <a:gd name="T28" fmla="*/ 3 w 163"/>
                  <a:gd name="T29" fmla="*/ 7 h 169"/>
                  <a:gd name="T30" fmla="*/ 2 w 163"/>
                  <a:gd name="T31" fmla="*/ 7 h 169"/>
                  <a:gd name="T32" fmla="*/ 1 w 163"/>
                  <a:gd name="T33" fmla="*/ 7 h 169"/>
                  <a:gd name="T34" fmla="*/ 0 w 163"/>
                  <a:gd name="T35" fmla="*/ 7 h 169"/>
                  <a:gd name="T36" fmla="*/ 0 w 163"/>
                  <a:gd name="T37" fmla="*/ 12 h 169"/>
                  <a:gd name="T38" fmla="*/ 2 w 163"/>
                  <a:gd name="T39" fmla="*/ 12 h 169"/>
                  <a:gd name="T40" fmla="*/ 3 w 163"/>
                  <a:gd name="T41" fmla="*/ 12 h 169"/>
                  <a:gd name="T42" fmla="*/ 5 w 163"/>
                  <a:gd name="T43" fmla="*/ 12 h 169"/>
                  <a:gd name="T44" fmla="*/ 6 w 163"/>
                  <a:gd name="T45" fmla="*/ 11 h 169"/>
                  <a:gd name="T46" fmla="*/ 7 w 163"/>
                  <a:gd name="T47" fmla="*/ 11 h 169"/>
                  <a:gd name="T48" fmla="*/ 8 w 163"/>
                  <a:gd name="T49" fmla="*/ 10 h 169"/>
                  <a:gd name="T50" fmla="*/ 10 w 163"/>
                  <a:gd name="T51" fmla="*/ 9 h 169"/>
                  <a:gd name="T52" fmla="*/ 11 w 163"/>
                  <a:gd name="T53" fmla="*/ 9 h 169"/>
                  <a:gd name="T54" fmla="*/ 12 w 163"/>
                  <a:gd name="T55" fmla="*/ 8 h 169"/>
                  <a:gd name="T56" fmla="*/ 13 w 163"/>
                  <a:gd name="T57" fmla="*/ 7 h 169"/>
                  <a:gd name="T58" fmla="*/ 13 w 163"/>
                  <a:gd name="T59" fmla="*/ 6 h 169"/>
                  <a:gd name="T60" fmla="*/ 14 w 163"/>
                  <a:gd name="T61" fmla="*/ 5 h 169"/>
                  <a:gd name="T62" fmla="*/ 14 w 163"/>
                  <a:gd name="T63" fmla="*/ 4 h 169"/>
                  <a:gd name="T64" fmla="*/ 15 w 163"/>
                  <a:gd name="T65" fmla="*/ 2 h 169"/>
                  <a:gd name="T66" fmla="*/ 15 w 163"/>
                  <a:gd name="T67" fmla="*/ 1 h 169"/>
                  <a:gd name="T68" fmla="*/ 15 w 163"/>
                  <a:gd name="T69" fmla="*/ 0 h 169"/>
                  <a:gd name="T70" fmla="*/ 15 w 163"/>
                  <a:gd name="T71" fmla="*/ 0 h 169"/>
                  <a:gd name="T72" fmla="*/ 9 w 163"/>
                  <a:gd name="T73" fmla="*/ 0 h 169"/>
                  <a:gd name="T74" fmla="*/ 9 w 163"/>
                  <a:gd name="T75" fmla="*/ 0 h 169"/>
                  <a:gd name="T76" fmla="*/ 9 w 163"/>
                  <a:gd name="T77" fmla="*/ 0 h 169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163" h="169">
                    <a:moveTo>
                      <a:pt x="101" y="0"/>
                    </a:moveTo>
                    <a:lnTo>
                      <a:pt x="101" y="0"/>
                    </a:lnTo>
                    <a:lnTo>
                      <a:pt x="100" y="11"/>
                    </a:lnTo>
                    <a:lnTo>
                      <a:pt x="99" y="21"/>
                    </a:lnTo>
                    <a:lnTo>
                      <a:pt x="96" y="32"/>
                    </a:lnTo>
                    <a:lnTo>
                      <a:pt x="93" y="42"/>
                    </a:lnTo>
                    <a:lnTo>
                      <a:pt x="89" y="50"/>
                    </a:lnTo>
                    <a:lnTo>
                      <a:pt x="84" y="59"/>
                    </a:lnTo>
                    <a:lnTo>
                      <a:pt x="79" y="67"/>
                    </a:lnTo>
                    <a:lnTo>
                      <a:pt x="72" y="75"/>
                    </a:lnTo>
                    <a:lnTo>
                      <a:pt x="66" y="81"/>
                    </a:lnTo>
                    <a:lnTo>
                      <a:pt x="57" y="87"/>
                    </a:lnTo>
                    <a:lnTo>
                      <a:pt x="49" y="93"/>
                    </a:lnTo>
                    <a:lnTo>
                      <a:pt x="40" y="97"/>
                    </a:lnTo>
                    <a:lnTo>
                      <a:pt x="31" y="100"/>
                    </a:lnTo>
                    <a:lnTo>
                      <a:pt x="22" y="102"/>
                    </a:lnTo>
                    <a:lnTo>
                      <a:pt x="11" y="104"/>
                    </a:lnTo>
                    <a:lnTo>
                      <a:pt x="0" y="104"/>
                    </a:lnTo>
                    <a:lnTo>
                      <a:pt x="0" y="169"/>
                    </a:lnTo>
                    <a:lnTo>
                      <a:pt x="18" y="168"/>
                    </a:lnTo>
                    <a:lnTo>
                      <a:pt x="34" y="166"/>
                    </a:lnTo>
                    <a:lnTo>
                      <a:pt x="49" y="162"/>
                    </a:lnTo>
                    <a:lnTo>
                      <a:pt x="65" y="156"/>
                    </a:lnTo>
                    <a:lnTo>
                      <a:pt x="79" y="149"/>
                    </a:lnTo>
                    <a:lnTo>
                      <a:pt x="92" y="141"/>
                    </a:lnTo>
                    <a:lnTo>
                      <a:pt x="104" y="131"/>
                    </a:lnTo>
                    <a:lnTo>
                      <a:pt x="117" y="120"/>
                    </a:lnTo>
                    <a:lnTo>
                      <a:pt x="127" y="109"/>
                    </a:lnTo>
                    <a:lnTo>
                      <a:pt x="136" y="95"/>
                    </a:lnTo>
                    <a:lnTo>
                      <a:pt x="144" y="81"/>
                    </a:lnTo>
                    <a:lnTo>
                      <a:pt x="150" y="66"/>
                    </a:lnTo>
                    <a:lnTo>
                      <a:pt x="156" y="50"/>
                    </a:lnTo>
                    <a:lnTo>
                      <a:pt x="160" y="34"/>
                    </a:lnTo>
                    <a:lnTo>
                      <a:pt x="162" y="17"/>
                    </a:lnTo>
                    <a:lnTo>
                      <a:pt x="163" y="0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84" name="Freeform 50"/>
              <p:cNvSpPr>
                <a:spLocks/>
              </p:cNvSpPr>
              <p:nvPr/>
            </p:nvSpPr>
            <p:spPr bwMode="auto">
              <a:xfrm>
                <a:off x="2647" y="3227"/>
                <a:ext cx="793" cy="752"/>
              </a:xfrm>
              <a:custGeom>
                <a:avLst/>
                <a:gdLst>
                  <a:gd name="T0" fmla="*/ 0 w 8721"/>
                  <a:gd name="T1" fmla="*/ 585 h 11272"/>
                  <a:gd name="T2" fmla="*/ 1 w 8721"/>
                  <a:gd name="T3" fmla="*/ 599 h 11272"/>
                  <a:gd name="T4" fmla="*/ 5 w 8721"/>
                  <a:gd name="T5" fmla="*/ 612 h 11272"/>
                  <a:gd name="T6" fmla="*/ 11 w 8721"/>
                  <a:gd name="T7" fmla="*/ 623 h 11272"/>
                  <a:gd name="T8" fmla="*/ 19 w 8721"/>
                  <a:gd name="T9" fmla="*/ 632 h 11272"/>
                  <a:gd name="T10" fmla="*/ 29 w 8721"/>
                  <a:gd name="T11" fmla="*/ 641 h 11272"/>
                  <a:gd name="T12" fmla="*/ 41 w 8721"/>
                  <a:gd name="T13" fmla="*/ 648 h 11272"/>
                  <a:gd name="T14" fmla="*/ 54 w 8721"/>
                  <a:gd name="T15" fmla="*/ 654 h 11272"/>
                  <a:gd name="T16" fmla="*/ 68 w 8721"/>
                  <a:gd name="T17" fmla="*/ 659 h 11272"/>
                  <a:gd name="T18" fmla="*/ 83 w 8721"/>
                  <a:gd name="T19" fmla="*/ 663 h 11272"/>
                  <a:gd name="T20" fmla="*/ 99 w 8721"/>
                  <a:gd name="T21" fmla="*/ 667 h 11272"/>
                  <a:gd name="T22" fmla="*/ 116 w 8721"/>
                  <a:gd name="T23" fmla="*/ 669 h 11272"/>
                  <a:gd name="T24" fmla="*/ 133 w 8721"/>
                  <a:gd name="T25" fmla="*/ 672 h 11272"/>
                  <a:gd name="T26" fmla="*/ 151 w 8721"/>
                  <a:gd name="T27" fmla="*/ 674 h 11272"/>
                  <a:gd name="T28" fmla="*/ 168 w 8721"/>
                  <a:gd name="T29" fmla="*/ 675 h 11272"/>
                  <a:gd name="T30" fmla="*/ 202 w 8721"/>
                  <a:gd name="T31" fmla="*/ 678 h 11272"/>
                  <a:gd name="T32" fmla="*/ 223 w 8721"/>
                  <a:gd name="T33" fmla="*/ 679 h 11272"/>
                  <a:gd name="T34" fmla="*/ 242 w 8721"/>
                  <a:gd name="T35" fmla="*/ 680 h 11272"/>
                  <a:gd name="T36" fmla="*/ 274 w 8721"/>
                  <a:gd name="T37" fmla="*/ 682 h 11272"/>
                  <a:gd name="T38" fmla="*/ 287 w 8721"/>
                  <a:gd name="T39" fmla="*/ 682 h 11272"/>
                  <a:gd name="T40" fmla="*/ 300 w 8721"/>
                  <a:gd name="T41" fmla="*/ 683 h 11272"/>
                  <a:gd name="T42" fmla="*/ 311 w 8721"/>
                  <a:gd name="T43" fmla="*/ 685 h 11272"/>
                  <a:gd name="T44" fmla="*/ 321 w 8721"/>
                  <a:gd name="T45" fmla="*/ 687 h 11272"/>
                  <a:gd name="T46" fmla="*/ 331 w 8721"/>
                  <a:gd name="T47" fmla="*/ 690 h 11272"/>
                  <a:gd name="T48" fmla="*/ 340 w 8721"/>
                  <a:gd name="T49" fmla="*/ 694 h 11272"/>
                  <a:gd name="T50" fmla="*/ 348 w 8721"/>
                  <a:gd name="T51" fmla="*/ 699 h 11272"/>
                  <a:gd name="T52" fmla="*/ 357 w 8721"/>
                  <a:gd name="T53" fmla="*/ 706 h 11272"/>
                  <a:gd name="T54" fmla="*/ 366 w 8721"/>
                  <a:gd name="T55" fmla="*/ 715 h 11272"/>
                  <a:gd name="T56" fmla="*/ 375 w 8721"/>
                  <a:gd name="T57" fmla="*/ 725 h 11272"/>
                  <a:gd name="T58" fmla="*/ 384 w 8721"/>
                  <a:gd name="T59" fmla="*/ 737 h 11272"/>
                  <a:gd name="T60" fmla="*/ 394 w 8721"/>
                  <a:gd name="T61" fmla="*/ 752 h 11272"/>
                  <a:gd name="T62" fmla="*/ 411 w 8721"/>
                  <a:gd name="T63" fmla="*/ 735 h 11272"/>
                  <a:gd name="T64" fmla="*/ 426 w 8721"/>
                  <a:gd name="T65" fmla="*/ 722 h 11272"/>
                  <a:gd name="T66" fmla="*/ 439 w 8721"/>
                  <a:gd name="T67" fmla="*/ 710 h 11272"/>
                  <a:gd name="T68" fmla="*/ 452 w 8721"/>
                  <a:gd name="T69" fmla="*/ 701 h 11272"/>
                  <a:gd name="T70" fmla="*/ 463 w 8721"/>
                  <a:gd name="T71" fmla="*/ 693 h 11272"/>
                  <a:gd name="T72" fmla="*/ 474 w 8721"/>
                  <a:gd name="T73" fmla="*/ 688 h 11272"/>
                  <a:gd name="T74" fmla="*/ 484 w 8721"/>
                  <a:gd name="T75" fmla="*/ 684 h 11272"/>
                  <a:gd name="T76" fmla="*/ 493 w 8721"/>
                  <a:gd name="T77" fmla="*/ 681 h 11272"/>
                  <a:gd name="T78" fmla="*/ 503 w 8721"/>
                  <a:gd name="T79" fmla="*/ 679 h 11272"/>
                  <a:gd name="T80" fmla="*/ 513 w 8721"/>
                  <a:gd name="T81" fmla="*/ 679 h 11272"/>
                  <a:gd name="T82" fmla="*/ 523 w 8721"/>
                  <a:gd name="T83" fmla="*/ 678 h 11272"/>
                  <a:gd name="T84" fmla="*/ 534 w 8721"/>
                  <a:gd name="T85" fmla="*/ 678 h 11272"/>
                  <a:gd name="T86" fmla="*/ 558 w 8721"/>
                  <a:gd name="T87" fmla="*/ 679 h 11272"/>
                  <a:gd name="T88" fmla="*/ 571 w 8721"/>
                  <a:gd name="T89" fmla="*/ 679 h 11272"/>
                  <a:gd name="T90" fmla="*/ 587 w 8721"/>
                  <a:gd name="T91" fmla="*/ 678 h 11272"/>
                  <a:gd name="T92" fmla="*/ 621 w 8721"/>
                  <a:gd name="T93" fmla="*/ 676 h 11272"/>
                  <a:gd name="T94" fmla="*/ 639 w 8721"/>
                  <a:gd name="T95" fmla="*/ 675 h 11272"/>
                  <a:gd name="T96" fmla="*/ 656 w 8721"/>
                  <a:gd name="T97" fmla="*/ 673 h 11272"/>
                  <a:gd name="T98" fmla="*/ 674 w 8721"/>
                  <a:gd name="T99" fmla="*/ 671 h 11272"/>
                  <a:gd name="T100" fmla="*/ 691 w 8721"/>
                  <a:gd name="T101" fmla="*/ 669 h 11272"/>
                  <a:gd name="T102" fmla="*/ 708 w 8721"/>
                  <a:gd name="T103" fmla="*/ 666 h 11272"/>
                  <a:gd name="T104" fmla="*/ 723 w 8721"/>
                  <a:gd name="T105" fmla="*/ 662 h 11272"/>
                  <a:gd name="T106" fmla="*/ 738 w 8721"/>
                  <a:gd name="T107" fmla="*/ 657 h 11272"/>
                  <a:gd name="T108" fmla="*/ 751 w 8721"/>
                  <a:gd name="T109" fmla="*/ 651 h 11272"/>
                  <a:gd name="T110" fmla="*/ 763 w 8721"/>
                  <a:gd name="T111" fmla="*/ 644 h 11272"/>
                  <a:gd name="T112" fmla="*/ 773 w 8721"/>
                  <a:gd name="T113" fmla="*/ 635 h 11272"/>
                  <a:gd name="T114" fmla="*/ 782 w 8721"/>
                  <a:gd name="T115" fmla="*/ 625 h 11272"/>
                  <a:gd name="T116" fmla="*/ 788 w 8721"/>
                  <a:gd name="T117" fmla="*/ 612 h 11272"/>
                  <a:gd name="T118" fmla="*/ 792 w 8721"/>
                  <a:gd name="T119" fmla="*/ 598 h 11272"/>
                  <a:gd name="T120" fmla="*/ 793 w 8721"/>
                  <a:gd name="T121" fmla="*/ 582 h 11272"/>
                  <a:gd name="T122" fmla="*/ 0 w 8721"/>
                  <a:gd name="T123" fmla="*/ 0 h 11272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0" t="0" r="r" b="b"/>
                <a:pathLst>
                  <a:path w="8721" h="11272">
                    <a:moveTo>
                      <a:pt x="0" y="0"/>
                    </a:moveTo>
                    <a:lnTo>
                      <a:pt x="0" y="8766"/>
                    </a:lnTo>
                    <a:lnTo>
                      <a:pt x="4" y="8877"/>
                    </a:lnTo>
                    <a:lnTo>
                      <a:pt x="14" y="8980"/>
                    </a:lnTo>
                    <a:lnTo>
                      <a:pt x="32" y="9078"/>
                    </a:lnTo>
                    <a:lnTo>
                      <a:pt x="56" y="9168"/>
                    </a:lnTo>
                    <a:lnTo>
                      <a:pt x="87" y="9254"/>
                    </a:lnTo>
                    <a:lnTo>
                      <a:pt x="123" y="9334"/>
                    </a:lnTo>
                    <a:lnTo>
                      <a:pt x="164" y="9408"/>
                    </a:lnTo>
                    <a:lnTo>
                      <a:pt x="211" y="9479"/>
                    </a:lnTo>
                    <a:lnTo>
                      <a:pt x="263" y="9543"/>
                    </a:lnTo>
                    <a:lnTo>
                      <a:pt x="320" y="9603"/>
                    </a:lnTo>
                    <a:lnTo>
                      <a:pt x="383" y="9659"/>
                    </a:lnTo>
                    <a:lnTo>
                      <a:pt x="448" y="9710"/>
                    </a:lnTo>
                    <a:lnTo>
                      <a:pt x="518" y="9757"/>
                    </a:lnTo>
                    <a:lnTo>
                      <a:pt x="592" y="9801"/>
                    </a:lnTo>
                    <a:lnTo>
                      <a:pt x="668" y="9840"/>
                    </a:lnTo>
                    <a:lnTo>
                      <a:pt x="748" y="9876"/>
                    </a:lnTo>
                    <a:lnTo>
                      <a:pt x="831" y="9909"/>
                    </a:lnTo>
                    <a:lnTo>
                      <a:pt x="916" y="9940"/>
                    </a:lnTo>
                    <a:lnTo>
                      <a:pt x="1004" y="9967"/>
                    </a:lnTo>
                    <a:lnTo>
                      <a:pt x="1093" y="9991"/>
                    </a:lnTo>
                    <a:lnTo>
                      <a:pt x="1185" y="10013"/>
                    </a:lnTo>
                    <a:lnTo>
                      <a:pt x="1278" y="10033"/>
                    </a:lnTo>
                    <a:lnTo>
                      <a:pt x="1372" y="10052"/>
                    </a:lnTo>
                    <a:lnTo>
                      <a:pt x="1467" y="10067"/>
                    </a:lnTo>
                    <a:lnTo>
                      <a:pt x="1562" y="10082"/>
                    </a:lnTo>
                    <a:lnTo>
                      <a:pt x="1658" y="10096"/>
                    </a:lnTo>
                    <a:lnTo>
                      <a:pt x="1754" y="10108"/>
                    </a:lnTo>
                    <a:lnTo>
                      <a:pt x="1850" y="10120"/>
                    </a:lnTo>
                    <a:lnTo>
                      <a:pt x="2039" y="10140"/>
                    </a:lnTo>
                    <a:lnTo>
                      <a:pt x="2224" y="10160"/>
                    </a:lnTo>
                    <a:lnTo>
                      <a:pt x="2341" y="10172"/>
                    </a:lnTo>
                    <a:lnTo>
                      <a:pt x="2454" y="10181"/>
                    </a:lnTo>
                    <a:lnTo>
                      <a:pt x="2560" y="10190"/>
                    </a:lnTo>
                    <a:lnTo>
                      <a:pt x="2660" y="10196"/>
                    </a:lnTo>
                    <a:lnTo>
                      <a:pt x="2845" y="10207"/>
                    </a:lnTo>
                    <a:lnTo>
                      <a:pt x="3011" y="10216"/>
                    </a:lnTo>
                    <a:lnTo>
                      <a:pt x="3088" y="10221"/>
                    </a:lnTo>
                    <a:lnTo>
                      <a:pt x="3160" y="10227"/>
                    </a:lnTo>
                    <a:lnTo>
                      <a:pt x="3230" y="10233"/>
                    </a:lnTo>
                    <a:lnTo>
                      <a:pt x="3296" y="10242"/>
                    </a:lnTo>
                    <a:lnTo>
                      <a:pt x="3358" y="10252"/>
                    </a:lnTo>
                    <a:lnTo>
                      <a:pt x="3418" y="10264"/>
                    </a:lnTo>
                    <a:lnTo>
                      <a:pt x="3475" y="10279"/>
                    </a:lnTo>
                    <a:lnTo>
                      <a:pt x="3530" y="10297"/>
                    </a:lnTo>
                    <a:lnTo>
                      <a:pt x="3584" y="10318"/>
                    </a:lnTo>
                    <a:lnTo>
                      <a:pt x="3635" y="10343"/>
                    </a:lnTo>
                    <a:lnTo>
                      <a:pt x="3685" y="10372"/>
                    </a:lnTo>
                    <a:lnTo>
                      <a:pt x="3735" y="10405"/>
                    </a:lnTo>
                    <a:lnTo>
                      <a:pt x="3783" y="10443"/>
                    </a:lnTo>
                    <a:lnTo>
                      <a:pt x="3831" y="10485"/>
                    </a:lnTo>
                    <a:lnTo>
                      <a:pt x="3878" y="10534"/>
                    </a:lnTo>
                    <a:lnTo>
                      <a:pt x="3926" y="10587"/>
                    </a:lnTo>
                    <a:lnTo>
                      <a:pt x="3973" y="10648"/>
                    </a:lnTo>
                    <a:lnTo>
                      <a:pt x="4022" y="10715"/>
                    </a:lnTo>
                    <a:lnTo>
                      <a:pt x="4071" y="10788"/>
                    </a:lnTo>
                    <a:lnTo>
                      <a:pt x="4121" y="10869"/>
                    </a:lnTo>
                    <a:lnTo>
                      <a:pt x="4173" y="10957"/>
                    </a:lnTo>
                    <a:lnTo>
                      <a:pt x="4226" y="11054"/>
                    </a:lnTo>
                    <a:lnTo>
                      <a:pt x="4281" y="11158"/>
                    </a:lnTo>
                    <a:lnTo>
                      <a:pt x="4338" y="11272"/>
                    </a:lnTo>
                    <a:lnTo>
                      <a:pt x="4432" y="11142"/>
                    </a:lnTo>
                    <a:lnTo>
                      <a:pt x="4520" y="11023"/>
                    </a:lnTo>
                    <a:lnTo>
                      <a:pt x="4604" y="10915"/>
                    </a:lnTo>
                    <a:lnTo>
                      <a:pt x="4684" y="10815"/>
                    </a:lnTo>
                    <a:lnTo>
                      <a:pt x="4759" y="10725"/>
                    </a:lnTo>
                    <a:lnTo>
                      <a:pt x="4832" y="10644"/>
                    </a:lnTo>
                    <a:lnTo>
                      <a:pt x="4901" y="10570"/>
                    </a:lnTo>
                    <a:lnTo>
                      <a:pt x="4967" y="10504"/>
                    </a:lnTo>
                    <a:lnTo>
                      <a:pt x="5030" y="10446"/>
                    </a:lnTo>
                    <a:lnTo>
                      <a:pt x="5092" y="10395"/>
                    </a:lnTo>
                    <a:lnTo>
                      <a:pt x="5151" y="10350"/>
                    </a:lnTo>
                    <a:lnTo>
                      <a:pt x="5208" y="10312"/>
                    </a:lnTo>
                    <a:lnTo>
                      <a:pt x="5264" y="10279"/>
                    </a:lnTo>
                    <a:lnTo>
                      <a:pt x="5318" y="10251"/>
                    </a:lnTo>
                    <a:lnTo>
                      <a:pt x="5372" y="10228"/>
                    </a:lnTo>
                    <a:lnTo>
                      <a:pt x="5425" y="10210"/>
                    </a:lnTo>
                    <a:lnTo>
                      <a:pt x="5478" y="10195"/>
                    </a:lnTo>
                    <a:lnTo>
                      <a:pt x="5531" y="10184"/>
                    </a:lnTo>
                    <a:lnTo>
                      <a:pt x="5585" y="10176"/>
                    </a:lnTo>
                    <a:lnTo>
                      <a:pt x="5639" y="10171"/>
                    </a:lnTo>
                    <a:lnTo>
                      <a:pt x="5694" y="10167"/>
                    </a:lnTo>
                    <a:lnTo>
                      <a:pt x="5750" y="10166"/>
                    </a:lnTo>
                    <a:lnTo>
                      <a:pt x="5808" y="10166"/>
                    </a:lnTo>
                    <a:lnTo>
                      <a:pt x="5869" y="10168"/>
                    </a:lnTo>
                    <a:lnTo>
                      <a:pt x="5995" y="10172"/>
                    </a:lnTo>
                    <a:lnTo>
                      <a:pt x="6133" y="10174"/>
                    </a:lnTo>
                    <a:lnTo>
                      <a:pt x="6207" y="10173"/>
                    </a:lnTo>
                    <a:lnTo>
                      <a:pt x="6285" y="10171"/>
                    </a:lnTo>
                    <a:lnTo>
                      <a:pt x="6366" y="10166"/>
                    </a:lnTo>
                    <a:lnTo>
                      <a:pt x="6453" y="10160"/>
                    </a:lnTo>
                    <a:lnTo>
                      <a:pt x="6638" y="10143"/>
                    </a:lnTo>
                    <a:lnTo>
                      <a:pt x="6830" y="10128"/>
                    </a:lnTo>
                    <a:lnTo>
                      <a:pt x="6927" y="10120"/>
                    </a:lnTo>
                    <a:lnTo>
                      <a:pt x="7025" y="10111"/>
                    </a:lnTo>
                    <a:lnTo>
                      <a:pt x="7122" y="10102"/>
                    </a:lnTo>
                    <a:lnTo>
                      <a:pt x="7219" y="10091"/>
                    </a:lnTo>
                    <a:lnTo>
                      <a:pt x="7316" y="10079"/>
                    </a:lnTo>
                    <a:lnTo>
                      <a:pt x="7411" y="10064"/>
                    </a:lnTo>
                    <a:lnTo>
                      <a:pt x="7506" y="10048"/>
                    </a:lnTo>
                    <a:lnTo>
                      <a:pt x="7599" y="10030"/>
                    </a:lnTo>
                    <a:lnTo>
                      <a:pt x="7691" y="10009"/>
                    </a:lnTo>
                    <a:lnTo>
                      <a:pt x="7781" y="9985"/>
                    </a:lnTo>
                    <a:lnTo>
                      <a:pt x="7868" y="9958"/>
                    </a:lnTo>
                    <a:lnTo>
                      <a:pt x="7953" y="9927"/>
                    </a:lnTo>
                    <a:lnTo>
                      <a:pt x="8034" y="9892"/>
                    </a:lnTo>
                    <a:lnTo>
                      <a:pt x="8114" y="9854"/>
                    </a:lnTo>
                    <a:lnTo>
                      <a:pt x="8189" y="9810"/>
                    </a:lnTo>
                    <a:lnTo>
                      <a:pt x="8261" y="9762"/>
                    </a:lnTo>
                    <a:lnTo>
                      <a:pt x="8328" y="9710"/>
                    </a:lnTo>
                    <a:lnTo>
                      <a:pt x="8391" y="9652"/>
                    </a:lnTo>
                    <a:lnTo>
                      <a:pt x="8449" y="9589"/>
                    </a:lnTo>
                    <a:lnTo>
                      <a:pt x="8503" y="9519"/>
                    </a:lnTo>
                    <a:lnTo>
                      <a:pt x="8552" y="9443"/>
                    </a:lnTo>
                    <a:lnTo>
                      <a:pt x="8595" y="9362"/>
                    </a:lnTo>
                    <a:lnTo>
                      <a:pt x="8632" y="9273"/>
                    </a:lnTo>
                    <a:lnTo>
                      <a:pt x="8664" y="9178"/>
                    </a:lnTo>
                    <a:lnTo>
                      <a:pt x="8688" y="9075"/>
                    </a:lnTo>
                    <a:lnTo>
                      <a:pt x="8705" y="8965"/>
                    </a:lnTo>
                    <a:lnTo>
                      <a:pt x="8717" y="8846"/>
                    </a:lnTo>
                    <a:lnTo>
                      <a:pt x="8721" y="8719"/>
                    </a:lnTo>
                    <a:lnTo>
                      <a:pt x="872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1A6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85" name="Freeform 51"/>
              <p:cNvSpPr>
                <a:spLocks/>
              </p:cNvSpPr>
              <p:nvPr/>
            </p:nvSpPr>
            <p:spPr bwMode="auto">
              <a:xfrm>
                <a:off x="2639" y="3227"/>
                <a:ext cx="16" cy="584"/>
              </a:xfrm>
              <a:custGeom>
                <a:avLst/>
                <a:gdLst>
                  <a:gd name="T0" fmla="*/ 0 w 179"/>
                  <a:gd name="T1" fmla="*/ 584 h 8766"/>
                  <a:gd name="T2" fmla="*/ 16 w 179"/>
                  <a:gd name="T3" fmla="*/ 584 h 8766"/>
                  <a:gd name="T4" fmla="*/ 16 w 179"/>
                  <a:gd name="T5" fmla="*/ 0 h 8766"/>
                  <a:gd name="T6" fmla="*/ 0 w 179"/>
                  <a:gd name="T7" fmla="*/ 0 h 8766"/>
                  <a:gd name="T8" fmla="*/ 0 w 179"/>
                  <a:gd name="T9" fmla="*/ 584 h 8766"/>
                  <a:gd name="T10" fmla="*/ 0 w 179"/>
                  <a:gd name="T11" fmla="*/ 584 h 87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9" h="8766">
                    <a:moveTo>
                      <a:pt x="0" y="8766"/>
                    </a:moveTo>
                    <a:lnTo>
                      <a:pt x="179" y="8766"/>
                    </a:lnTo>
                    <a:lnTo>
                      <a:pt x="179" y="0"/>
                    </a:lnTo>
                    <a:lnTo>
                      <a:pt x="0" y="0"/>
                    </a:lnTo>
                    <a:lnTo>
                      <a:pt x="0" y="876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86" name="Freeform 52"/>
              <p:cNvSpPr>
                <a:spLocks/>
              </p:cNvSpPr>
              <p:nvPr/>
            </p:nvSpPr>
            <p:spPr bwMode="auto">
              <a:xfrm>
                <a:off x="2639" y="3811"/>
                <a:ext cx="211" cy="99"/>
              </a:xfrm>
              <a:custGeom>
                <a:avLst/>
                <a:gdLst>
                  <a:gd name="T0" fmla="*/ 211 w 2321"/>
                  <a:gd name="T1" fmla="*/ 87 h 1485"/>
                  <a:gd name="T2" fmla="*/ 177 w 2321"/>
                  <a:gd name="T3" fmla="*/ 84 h 1485"/>
                  <a:gd name="T4" fmla="*/ 160 w 2321"/>
                  <a:gd name="T5" fmla="*/ 83 h 1485"/>
                  <a:gd name="T6" fmla="*/ 143 w 2321"/>
                  <a:gd name="T7" fmla="*/ 81 h 1485"/>
                  <a:gd name="T8" fmla="*/ 126 w 2321"/>
                  <a:gd name="T9" fmla="*/ 78 h 1485"/>
                  <a:gd name="T10" fmla="*/ 117 w 2321"/>
                  <a:gd name="T11" fmla="*/ 77 h 1485"/>
                  <a:gd name="T12" fmla="*/ 109 w 2321"/>
                  <a:gd name="T13" fmla="*/ 76 h 1485"/>
                  <a:gd name="T14" fmla="*/ 102 w 2321"/>
                  <a:gd name="T15" fmla="*/ 74 h 1485"/>
                  <a:gd name="T16" fmla="*/ 94 w 2321"/>
                  <a:gd name="T17" fmla="*/ 72 h 1485"/>
                  <a:gd name="T18" fmla="*/ 86 w 2321"/>
                  <a:gd name="T19" fmla="*/ 70 h 1485"/>
                  <a:gd name="T20" fmla="*/ 79 w 2321"/>
                  <a:gd name="T21" fmla="*/ 68 h 1485"/>
                  <a:gd name="T22" fmla="*/ 72 w 2321"/>
                  <a:gd name="T23" fmla="*/ 66 h 1485"/>
                  <a:gd name="T24" fmla="*/ 66 w 2321"/>
                  <a:gd name="T25" fmla="*/ 64 h 1485"/>
                  <a:gd name="T26" fmla="*/ 59 w 2321"/>
                  <a:gd name="T27" fmla="*/ 61 h 1485"/>
                  <a:gd name="T28" fmla="*/ 53 w 2321"/>
                  <a:gd name="T29" fmla="*/ 58 h 1485"/>
                  <a:gd name="T30" fmla="*/ 48 w 2321"/>
                  <a:gd name="T31" fmla="*/ 55 h 1485"/>
                  <a:gd name="T32" fmla="*/ 43 w 2321"/>
                  <a:gd name="T33" fmla="*/ 51 h 1485"/>
                  <a:gd name="T34" fmla="*/ 38 w 2321"/>
                  <a:gd name="T35" fmla="*/ 48 h 1485"/>
                  <a:gd name="T36" fmla="*/ 34 w 2321"/>
                  <a:gd name="T37" fmla="*/ 44 h 1485"/>
                  <a:gd name="T38" fmla="*/ 30 w 2321"/>
                  <a:gd name="T39" fmla="*/ 39 h 1485"/>
                  <a:gd name="T40" fmla="*/ 26 w 2321"/>
                  <a:gd name="T41" fmla="*/ 35 h 1485"/>
                  <a:gd name="T42" fmla="*/ 23 w 2321"/>
                  <a:gd name="T43" fmla="*/ 30 h 1485"/>
                  <a:gd name="T44" fmla="*/ 21 w 2321"/>
                  <a:gd name="T45" fmla="*/ 25 h 1485"/>
                  <a:gd name="T46" fmla="*/ 19 w 2321"/>
                  <a:gd name="T47" fmla="*/ 19 h 1485"/>
                  <a:gd name="T48" fmla="*/ 17 w 2321"/>
                  <a:gd name="T49" fmla="*/ 13 h 1485"/>
                  <a:gd name="T50" fmla="*/ 17 w 2321"/>
                  <a:gd name="T51" fmla="*/ 7 h 1485"/>
                  <a:gd name="T52" fmla="*/ 16 w 2321"/>
                  <a:gd name="T53" fmla="*/ 0 h 1485"/>
                  <a:gd name="T54" fmla="*/ 0 w 2321"/>
                  <a:gd name="T55" fmla="*/ 4 h 1485"/>
                  <a:gd name="T56" fmla="*/ 1 w 2321"/>
                  <a:gd name="T57" fmla="*/ 11 h 1485"/>
                  <a:gd name="T58" fmla="*/ 2 w 2321"/>
                  <a:gd name="T59" fmla="*/ 19 h 1485"/>
                  <a:gd name="T60" fmla="*/ 4 w 2321"/>
                  <a:gd name="T61" fmla="*/ 25 h 1485"/>
                  <a:gd name="T62" fmla="*/ 7 w 2321"/>
                  <a:gd name="T63" fmla="*/ 32 h 1485"/>
                  <a:gd name="T64" fmla="*/ 10 w 2321"/>
                  <a:gd name="T65" fmla="*/ 38 h 1485"/>
                  <a:gd name="T66" fmla="*/ 14 w 2321"/>
                  <a:gd name="T67" fmla="*/ 44 h 1485"/>
                  <a:gd name="T68" fmla="*/ 18 w 2321"/>
                  <a:gd name="T69" fmla="*/ 49 h 1485"/>
                  <a:gd name="T70" fmla="*/ 23 w 2321"/>
                  <a:gd name="T71" fmla="*/ 54 h 1485"/>
                  <a:gd name="T72" fmla="*/ 29 w 2321"/>
                  <a:gd name="T73" fmla="*/ 58 h 1485"/>
                  <a:gd name="T74" fmla="*/ 35 w 2321"/>
                  <a:gd name="T75" fmla="*/ 62 h 1485"/>
                  <a:gd name="T76" fmla="*/ 41 w 2321"/>
                  <a:gd name="T77" fmla="*/ 66 h 1485"/>
                  <a:gd name="T78" fmla="*/ 48 w 2321"/>
                  <a:gd name="T79" fmla="*/ 70 h 1485"/>
                  <a:gd name="T80" fmla="*/ 54 w 2321"/>
                  <a:gd name="T81" fmla="*/ 73 h 1485"/>
                  <a:gd name="T82" fmla="*/ 62 w 2321"/>
                  <a:gd name="T83" fmla="*/ 76 h 1485"/>
                  <a:gd name="T84" fmla="*/ 69 w 2321"/>
                  <a:gd name="T85" fmla="*/ 78 h 1485"/>
                  <a:gd name="T86" fmla="*/ 77 w 2321"/>
                  <a:gd name="T87" fmla="*/ 81 h 1485"/>
                  <a:gd name="T88" fmla="*/ 85 w 2321"/>
                  <a:gd name="T89" fmla="*/ 83 h 1485"/>
                  <a:gd name="T90" fmla="*/ 93 w 2321"/>
                  <a:gd name="T91" fmla="*/ 85 h 1485"/>
                  <a:gd name="T92" fmla="*/ 101 w 2321"/>
                  <a:gd name="T93" fmla="*/ 87 h 1485"/>
                  <a:gd name="T94" fmla="*/ 110 w 2321"/>
                  <a:gd name="T95" fmla="*/ 88 h 1485"/>
                  <a:gd name="T96" fmla="*/ 118 w 2321"/>
                  <a:gd name="T97" fmla="*/ 90 h 1485"/>
                  <a:gd name="T98" fmla="*/ 131 w 2321"/>
                  <a:gd name="T99" fmla="*/ 92 h 1485"/>
                  <a:gd name="T100" fmla="*/ 149 w 2321"/>
                  <a:gd name="T101" fmla="*/ 94 h 1485"/>
                  <a:gd name="T102" fmla="*/ 167 w 2321"/>
                  <a:gd name="T103" fmla="*/ 96 h 1485"/>
                  <a:gd name="T104" fmla="*/ 193 w 2321"/>
                  <a:gd name="T105" fmla="*/ 98 h 1485"/>
                  <a:gd name="T106" fmla="*/ 209 w 2321"/>
                  <a:gd name="T107" fmla="*/ 99 h 1485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321" h="1485">
                    <a:moveTo>
                      <a:pt x="2321" y="1301"/>
                    </a:moveTo>
                    <a:lnTo>
                      <a:pt x="2321" y="1301"/>
                    </a:lnTo>
                    <a:lnTo>
                      <a:pt x="2137" y="1282"/>
                    </a:lnTo>
                    <a:lnTo>
                      <a:pt x="1948" y="1261"/>
                    </a:lnTo>
                    <a:lnTo>
                      <a:pt x="1853" y="1250"/>
                    </a:lnTo>
                    <a:lnTo>
                      <a:pt x="1758" y="1238"/>
                    </a:lnTo>
                    <a:lnTo>
                      <a:pt x="1664" y="1225"/>
                    </a:lnTo>
                    <a:lnTo>
                      <a:pt x="1570" y="1210"/>
                    </a:lnTo>
                    <a:lnTo>
                      <a:pt x="1476" y="1194"/>
                    </a:lnTo>
                    <a:lnTo>
                      <a:pt x="1383" y="1176"/>
                    </a:lnTo>
                    <a:lnTo>
                      <a:pt x="1338" y="1168"/>
                    </a:lnTo>
                    <a:lnTo>
                      <a:pt x="1292" y="1157"/>
                    </a:lnTo>
                    <a:lnTo>
                      <a:pt x="1249" y="1146"/>
                    </a:lnTo>
                    <a:lnTo>
                      <a:pt x="1204" y="1136"/>
                    </a:lnTo>
                    <a:lnTo>
                      <a:pt x="1160" y="1124"/>
                    </a:lnTo>
                    <a:lnTo>
                      <a:pt x="1117" y="1111"/>
                    </a:lnTo>
                    <a:lnTo>
                      <a:pt x="1074" y="1098"/>
                    </a:lnTo>
                    <a:lnTo>
                      <a:pt x="1032" y="1085"/>
                    </a:lnTo>
                    <a:lnTo>
                      <a:pt x="991" y="1071"/>
                    </a:lnTo>
                    <a:lnTo>
                      <a:pt x="950" y="1057"/>
                    </a:lnTo>
                    <a:lnTo>
                      <a:pt x="910" y="1041"/>
                    </a:lnTo>
                    <a:lnTo>
                      <a:pt x="870" y="1025"/>
                    </a:lnTo>
                    <a:lnTo>
                      <a:pt x="832" y="1008"/>
                    </a:lnTo>
                    <a:lnTo>
                      <a:pt x="794" y="990"/>
                    </a:lnTo>
                    <a:lnTo>
                      <a:pt x="757" y="972"/>
                    </a:lnTo>
                    <a:lnTo>
                      <a:pt x="721" y="953"/>
                    </a:lnTo>
                    <a:lnTo>
                      <a:pt x="687" y="933"/>
                    </a:lnTo>
                    <a:lnTo>
                      <a:pt x="653" y="912"/>
                    </a:lnTo>
                    <a:lnTo>
                      <a:pt x="619" y="890"/>
                    </a:lnTo>
                    <a:lnTo>
                      <a:pt x="588" y="868"/>
                    </a:lnTo>
                    <a:lnTo>
                      <a:pt x="557" y="844"/>
                    </a:lnTo>
                    <a:lnTo>
                      <a:pt x="527" y="821"/>
                    </a:lnTo>
                    <a:lnTo>
                      <a:pt x="498" y="795"/>
                    </a:lnTo>
                    <a:lnTo>
                      <a:pt x="471" y="770"/>
                    </a:lnTo>
                    <a:lnTo>
                      <a:pt x="443" y="742"/>
                    </a:lnTo>
                    <a:lnTo>
                      <a:pt x="418" y="715"/>
                    </a:lnTo>
                    <a:lnTo>
                      <a:pt x="394" y="686"/>
                    </a:lnTo>
                    <a:lnTo>
                      <a:pt x="371" y="656"/>
                    </a:lnTo>
                    <a:lnTo>
                      <a:pt x="349" y="625"/>
                    </a:lnTo>
                    <a:lnTo>
                      <a:pt x="328" y="592"/>
                    </a:lnTo>
                    <a:lnTo>
                      <a:pt x="308" y="559"/>
                    </a:lnTo>
                    <a:lnTo>
                      <a:pt x="290" y="525"/>
                    </a:lnTo>
                    <a:lnTo>
                      <a:pt x="273" y="489"/>
                    </a:lnTo>
                    <a:lnTo>
                      <a:pt x="257" y="453"/>
                    </a:lnTo>
                    <a:lnTo>
                      <a:pt x="243" y="414"/>
                    </a:lnTo>
                    <a:lnTo>
                      <a:pt x="230" y="374"/>
                    </a:lnTo>
                    <a:lnTo>
                      <a:pt x="218" y="333"/>
                    </a:lnTo>
                    <a:lnTo>
                      <a:pt x="207" y="290"/>
                    </a:lnTo>
                    <a:lnTo>
                      <a:pt x="199" y="246"/>
                    </a:lnTo>
                    <a:lnTo>
                      <a:pt x="192" y="200"/>
                    </a:lnTo>
                    <a:lnTo>
                      <a:pt x="186" y="153"/>
                    </a:lnTo>
                    <a:lnTo>
                      <a:pt x="182" y="104"/>
                    </a:lnTo>
                    <a:lnTo>
                      <a:pt x="179" y="53"/>
                    </a:lnTo>
                    <a:lnTo>
                      <a:pt x="179" y="0"/>
                    </a:lnTo>
                    <a:lnTo>
                      <a:pt x="0" y="0"/>
                    </a:lnTo>
                    <a:lnTo>
                      <a:pt x="2" y="60"/>
                    </a:lnTo>
                    <a:lnTo>
                      <a:pt x="5" y="117"/>
                    </a:lnTo>
                    <a:lnTo>
                      <a:pt x="10" y="172"/>
                    </a:lnTo>
                    <a:lnTo>
                      <a:pt x="16" y="228"/>
                    </a:lnTo>
                    <a:lnTo>
                      <a:pt x="24" y="281"/>
                    </a:lnTo>
                    <a:lnTo>
                      <a:pt x="35" y="332"/>
                    </a:lnTo>
                    <a:lnTo>
                      <a:pt x="47" y="382"/>
                    </a:lnTo>
                    <a:lnTo>
                      <a:pt x="61" y="431"/>
                    </a:lnTo>
                    <a:lnTo>
                      <a:pt x="76" y="478"/>
                    </a:lnTo>
                    <a:lnTo>
                      <a:pt x="93" y="523"/>
                    </a:lnTo>
                    <a:lnTo>
                      <a:pt x="113" y="568"/>
                    </a:lnTo>
                    <a:lnTo>
                      <a:pt x="133" y="612"/>
                    </a:lnTo>
                    <a:lnTo>
                      <a:pt x="154" y="653"/>
                    </a:lnTo>
                    <a:lnTo>
                      <a:pt x="179" y="693"/>
                    </a:lnTo>
                    <a:lnTo>
                      <a:pt x="203" y="732"/>
                    </a:lnTo>
                    <a:lnTo>
                      <a:pt x="230" y="769"/>
                    </a:lnTo>
                    <a:lnTo>
                      <a:pt x="258" y="805"/>
                    </a:lnTo>
                    <a:lnTo>
                      <a:pt x="287" y="839"/>
                    </a:lnTo>
                    <a:lnTo>
                      <a:pt x="318" y="873"/>
                    </a:lnTo>
                    <a:lnTo>
                      <a:pt x="349" y="905"/>
                    </a:lnTo>
                    <a:lnTo>
                      <a:pt x="382" y="936"/>
                    </a:lnTo>
                    <a:lnTo>
                      <a:pt x="416" y="964"/>
                    </a:lnTo>
                    <a:lnTo>
                      <a:pt x="450" y="993"/>
                    </a:lnTo>
                    <a:lnTo>
                      <a:pt x="486" y="1020"/>
                    </a:lnTo>
                    <a:lnTo>
                      <a:pt x="524" y="1045"/>
                    </a:lnTo>
                    <a:lnTo>
                      <a:pt x="561" y="1070"/>
                    </a:lnTo>
                    <a:lnTo>
                      <a:pt x="599" y="1094"/>
                    </a:lnTo>
                    <a:lnTo>
                      <a:pt x="639" y="1117"/>
                    </a:lnTo>
                    <a:lnTo>
                      <a:pt x="679" y="1138"/>
                    </a:lnTo>
                    <a:lnTo>
                      <a:pt x="720" y="1158"/>
                    </a:lnTo>
                    <a:lnTo>
                      <a:pt x="761" y="1177"/>
                    </a:lnTo>
                    <a:lnTo>
                      <a:pt x="804" y="1196"/>
                    </a:lnTo>
                    <a:lnTo>
                      <a:pt x="847" y="1214"/>
                    </a:lnTo>
                    <a:lnTo>
                      <a:pt x="890" y="1230"/>
                    </a:lnTo>
                    <a:lnTo>
                      <a:pt x="935" y="1246"/>
                    </a:lnTo>
                    <a:lnTo>
                      <a:pt x="978" y="1262"/>
                    </a:lnTo>
                    <a:lnTo>
                      <a:pt x="1024" y="1276"/>
                    </a:lnTo>
                    <a:lnTo>
                      <a:pt x="1069" y="1290"/>
                    </a:lnTo>
                    <a:lnTo>
                      <a:pt x="1115" y="1303"/>
                    </a:lnTo>
                    <a:lnTo>
                      <a:pt x="1162" y="1315"/>
                    </a:lnTo>
                    <a:lnTo>
                      <a:pt x="1208" y="1327"/>
                    </a:lnTo>
                    <a:lnTo>
                      <a:pt x="1256" y="1338"/>
                    </a:lnTo>
                    <a:lnTo>
                      <a:pt x="1303" y="1348"/>
                    </a:lnTo>
                    <a:lnTo>
                      <a:pt x="1351" y="1359"/>
                    </a:lnTo>
                    <a:lnTo>
                      <a:pt x="1446" y="1377"/>
                    </a:lnTo>
                    <a:lnTo>
                      <a:pt x="1542" y="1393"/>
                    </a:lnTo>
                    <a:lnTo>
                      <a:pt x="1639" y="1408"/>
                    </a:lnTo>
                    <a:lnTo>
                      <a:pt x="1736" y="1422"/>
                    </a:lnTo>
                    <a:lnTo>
                      <a:pt x="1833" y="1434"/>
                    </a:lnTo>
                    <a:lnTo>
                      <a:pt x="1929" y="1445"/>
                    </a:lnTo>
                    <a:lnTo>
                      <a:pt x="2118" y="1466"/>
                    </a:lnTo>
                    <a:lnTo>
                      <a:pt x="2304" y="1485"/>
                    </a:lnTo>
                    <a:lnTo>
                      <a:pt x="2321" y="130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87" name="Freeform 53"/>
              <p:cNvSpPr>
                <a:spLocks/>
              </p:cNvSpPr>
              <p:nvPr/>
            </p:nvSpPr>
            <p:spPr bwMode="auto">
              <a:xfrm>
                <a:off x="2848" y="3898"/>
                <a:ext cx="200" cy="84"/>
              </a:xfrm>
              <a:custGeom>
                <a:avLst/>
                <a:gdLst>
                  <a:gd name="T0" fmla="*/ 200 w 2202"/>
                  <a:gd name="T1" fmla="*/ 77 h 1260"/>
                  <a:gd name="T2" fmla="*/ 190 w 2202"/>
                  <a:gd name="T3" fmla="*/ 63 h 1260"/>
                  <a:gd name="T4" fmla="*/ 185 w 2202"/>
                  <a:gd name="T5" fmla="*/ 56 h 1260"/>
                  <a:gd name="T6" fmla="*/ 180 w 2202"/>
                  <a:gd name="T7" fmla="*/ 50 h 1260"/>
                  <a:gd name="T8" fmla="*/ 175 w 2202"/>
                  <a:gd name="T9" fmla="*/ 45 h 1260"/>
                  <a:gd name="T10" fmla="*/ 171 w 2202"/>
                  <a:gd name="T11" fmla="*/ 40 h 1260"/>
                  <a:gd name="T12" fmla="*/ 166 w 2202"/>
                  <a:gd name="T13" fmla="*/ 35 h 1260"/>
                  <a:gd name="T14" fmla="*/ 161 w 2202"/>
                  <a:gd name="T15" fmla="*/ 31 h 1260"/>
                  <a:gd name="T16" fmla="*/ 157 w 2202"/>
                  <a:gd name="T17" fmla="*/ 27 h 1260"/>
                  <a:gd name="T18" fmla="*/ 152 w 2202"/>
                  <a:gd name="T19" fmla="*/ 23 h 1260"/>
                  <a:gd name="T20" fmla="*/ 147 w 2202"/>
                  <a:gd name="T21" fmla="*/ 20 h 1260"/>
                  <a:gd name="T22" fmla="*/ 143 w 2202"/>
                  <a:gd name="T23" fmla="*/ 17 h 1260"/>
                  <a:gd name="T24" fmla="*/ 138 w 2202"/>
                  <a:gd name="T25" fmla="*/ 15 h 1260"/>
                  <a:gd name="T26" fmla="*/ 133 w 2202"/>
                  <a:gd name="T27" fmla="*/ 13 h 1260"/>
                  <a:gd name="T28" fmla="*/ 127 w 2202"/>
                  <a:gd name="T29" fmla="*/ 11 h 1260"/>
                  <a:gd name="T30" fmla="*/ 122 w 2202"/>
                  <a:gd name="T31" fmla="*/ 10 h 1260"/>
                  <a:gd name="T32" fmla="*/ 117 w 2202"/>
                  <a:gd name="T33" fmla="*/ 8 h 1260"/>
                  <a:gd name="T34" fmla="*/ 111 w 2202"/>
                  <a:gd name="T35" fmla="*/ 7 h 1260"/>
                  <a:gd name="T36" fmla="*/ 105 w 2202"/>
                  <a:gd name="T37" fmla="*/ 6 h 1260"/>
                  <a:gd name="T38" fmla="*/ 99 w 2202"/>
                  <a:gd name="T39" fmla="*/ 6 h 1260"/>
                  <a:gd name="T40" fmla="*/ 86 w 2202"/>
                  <a:gd name="T41" fmla="*/ 4 h 1260"/>
                  <a:gd name="T42" fmla="*/ 73 w 2202"/>
                  <a:gd name="T43" fmla="*/ 4 h 1260"/>
                  <a:gd name="T44" fmla="*/ 41 w 2202"/>
                  <a:gd name="T45" fmla="*/ 2 h 1260"/>
                  <a:gd name="T46" fmla="*/ 22 w 2202"/>
                  <a:gd name="T47" fmla="*/ 1 h 1260"/>
                  <a:gd name="T48" fmla="*/ 2 w 2202"/>
                  <a:gd name="T49" fmla="*/ 0 h 1260"/>
                  <a:gd name="T50" fmla="*/ 11 w 2202"/>
                  <a:gd name="T51" fmla="*/ 13 h 1260"/>
                  <a:gd name="T52" fmla="*/ 31 w 2202"/>
                  <a:gd name="T53" fmla="*/ 14 h 1260"/>
                  <a:gd name="T54" fmla="*/ 57 w 2202"/>
                  <a:gd name="T55" fmla="*/ 15 h 1260"/>
                  <a:gd name="T56" fmla="*/ 79 w 2202"/>
                  <a:gd name="T57" fmla="*/ 16 h 1260"/>
                  <a:gd name="T58" fmla="*/ 91 w 2202"/>
                  <a:gd name="T59" fmla="*/ 17 h 1260"/>
                  <a:gd name="T60" fmla="*/ 100 w 2202"/>
                  <a:gd name="T61" fmla="*/ 18 h 1260"/>
                  <a:gd name="T62" fmla="*/ 105 w 2202"/>
                  <a:gd name="T63" fmla="*/ 19 h 1260"/>
                  <a:gd name="T64" fmla="*/ 110 w 2202"/>
                  <a:gd name="T65" fmla="*/ 20 h 1260"/>
                  <a:gd name="T66" fmla="*/ 115 w 2202"/>
                  <a:gd name="T67" fmla="*/ 21 h 1260"/>
                  <a:gd name="T68" fmla="*/ 119 w 2202"/>
                  <a:gd name="T69" fmla="*/ 22 h 1260"/>
                  <a:gd name="T70" fmla="*/ 123 w 2202"/>
                  <a:gd name="T71" fmla="*/ 23 h 1260"/>
                  <a:gd name="T72" fmla="*/ 127 w 2202"/>
                  <a:gd name="T73" fmla="*/ 25 h 1260"/>
                  <a:gd name="T74" fmla="*/ 132 w 2202"/>
                  <a:gd name="T75" fmla="*/ 27 h 1260"/>
                  <a:gd name="T76" fmla="*/ 135 w 2202"/>
                  <a:gd name="T77" fmla="*/ 29 h 1260"/>
                  <a:gd name="T78" fmla="*/ 139 w 2202"/>
                  <a:gd name="T79" fmla="*/ 31 h 1260"/>
                  <a:gd name="T80" fmla="*/ 143 w 2202"/>
                  <a:gd name="T81" fmla="*/ 34 h 1260"/>
                  <a:gd name="T82" fmla="*/ 147 w 2202"/>
                  <a:gd name="T83" fmla="*/ 37 h 1260"/>
                  <a:gd name="T84" fmla="*/ 151 w 2202"/>
                  <a:gd name="T85" fmla="*/ 41 h 1260"/>
                  <a:gd name="T86" fmla="*/ 155 w 2202"/>
                  <a:gd name="T87" fmla="*/ 45 h 1260"/>
                  <a:gd name="T88" fmla="*/ 160 w 2202"/>
                  <a:gd name="T89" fmla="*/ 49 h 1260"/>
                  <a:gd name="T90" fmla="*/ 164 w 2202"/>
                  <a:gd name="T91" fmla="*/ 54 h 1260"/>
                  <a:gd name="T92" fmla="*/ 169 w 2202"/>
                  <a:gd name="T93" fmla="*/ 60 h 1260"/>
                  <a:gd name="T94" fmla="*/ 173 w 2202"/>
                  <a:gd name="T95" fmla="*/ 66 h 1260"/>
                  <a:gd name="T96" fmla="*/ 180 w 2202"/>
                  <a:gd name="T97" fmla="*/ 76 h 1260"/>
                  <a:gd name="T98" fmla="*/ 199 w 2202"/>
                  <a:gd name="T99" fmla="*/ 84 h 1260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0" t="0" r="r" b="b"/>
                <a:pathLst>
                  <a:path w="2202" h="1260">
                    <a:moveTo>
                      <a:pt x="2052" y="1150"/>
                    </a:moveTo>
                    <a:lnTo>
                      <a:pt x="2202" y="1162"/>
                    </a:lnTo>
                    <a:lnTo>
                      <a:pt x="2144" y="1048"/>
                    </a:lnTo>
                    <a:lnTo>
                      <a:pt x="2088" y="941"/>
                    </a:lnTo>
                    <a:lnTo>
                      <a:pt x="2061" y="891"/>
                    </a:lnTo>
                    <a:lnTo>
                      <a:pt x="2034" y="844"/>
                    </a:lnTo>
                    <a:lnTo>
                      <a:pt x="2007" y="798"/>
                    </a:lnTo>
                    <a:lnTo>
                      <a:pt x="1981" y="753"/>
                    </a:lnTo>
                    <a:lnTo>
                      <a:pt x="1955" y="711"/>
                    </a:lnTo>
                    <a:lnTo>
                      <a:pt x="1929" y="670"/>
                    </a:lnTo>
                    <a:lnTo>
                      <a:pt x="1904" y="631"/>
                    </a:lnTo>
                    <a:lnTo>
                      <a:pt x="1878" y="594"/>
                    </a:lnTo>
                    <a:lnTo>
                      <a:pt x="1854" y="558"/>
                    </a:lnTo>
                    <a:lnTo>
                      <a:pt x="1828" y="524"/>
                    </a:lnTo>
                    <a:lnTo>
                      <a:pt x="1803" y="492"/>
                    </a:lnTo>
                    <a:lnTo>
                      <a:pt x="1777" y="461"/>
                    </a:lnTo>
                    <a:lnTo>
                      <a:pt x="1753" y="431"/>
                    </a:lnTo>
                    <a:lnTo>
                      <a:pt x="1727" y="402"/>
                    </a:lnTo>
                    <a:lnTo>
                      <a:pt x="1702" y="376"/>
                    </a:lnTo>
                    <a:lnTo>
                      <a:pt x="1676" y="350"/>
                    </a:lnTo>
                    <a:lnTo>
                      <a:pt x="1650" y="327"/>
                    </a:lnTo>
                    <a:lnTo>
                      <a:pt x="1623" y="303"/>
                    </a:lnTo>
                    <a:lnTo>
                      <a:pt x="1598" y="282"/>
                    </a:lnTo>
                    <a:lnTo>
                      <a:pt x="1570" y="262"/>
                    </a:lnTo>
                    <a:lnTo>
                      <a:pt x="1544" y="243"/>
                    </a:lnTo>
                    <a:lnTo>
                      <a:pt x="1516" y="226"/>
                    </a:lnTo>
                    <a:lnTo>
                      <a:pt x="1489" y="209"/>
                    </a:lnTo>
                    <a:lnTo>
                      <a:pt x="1460" y="194"/>
                    </a:lnTo>
                    <a:lnTo>
                      <a:pt x="1432" y="179"/>
                    </a:lnTo>
                    <a:lnTo>
                      <a:pt x="1403" y="166"/>
                    </a:lnTo>
                    <a:lnTo>
                      <a:pt x="1375" y="154"/>
                    </a:lnTo>
                    <a:lnTo>
                      <a:pt x="1345" y="143"/>
                    </a:lnTo>
                    <a:lnTo>
                      <a:pt x="1314" y="132"/>
                    </a:lnTo>
                    <a:lnTo>
                      <a:pt x="1284" y="124"/>
                    </a:lnTo>
                    <a:lnTo>
                      <a:pt x="1253" y="115"/>
                    </a:lnTo>
                    <a:lnTo>
                      <a:pt x="1223" y="107"/>
                    </a:lnTo>
                    <a:lnTo>
                      <a:pt x="1190" y="100"/>
                    </a:lnTo>
                    <a:lnTo>
                      <a:pt x="1158" y="94"/>
                    </a:lnTo>
                    <a:lnTo>
                      <a:pt x="1126" y="89"/>
                    </a:lnTo>
                    <a:lnTo>
                      <a:pt x="1091" y="83"/>
                    </a:lnTo>
                    <a:lnTo>
                      <a:pt x="1024" y="75"/>
                    </a:lnTo>
                    <a:lnTo>
                      <a:pt x="952" y="67"/>
                    </a:lnTo>
                    <a:lnTo>
                      <a:pt x="879" y="61"/>
                    </a:lnTo>
                    <a:lnTo>
                      <a:pt x="800" y="57"/>
                    </a:lnTo>
                    <a:lnTo>
                      <a:pt x="634" y="47"/>
                    </a:lnTo>
                    <a:lnTo>
                      <a:pt x="450" y="37"/>
                    </a:lnTo>
                    <a:lnTo>
                      <a:pt x="350" y="30"/>
                    </a:lnTo>
                    <a:lnTo>
                      <a:pt x="246" y="22"/>
                    </a:lnTo>
                    <a:lnTo>
                      <a:pt x="135" y="12"/>
                    </a:lnTo>
                    <a:lnTo>
                      <a:pt x="17" y="0"/>
                    </a:lnTo>
                    <a:lnTo>
                      <a:pt x="0" y="184"/>
                    </a:lnTo>
                    <a:lnTo>
                      <a:pt x="118" y="196"/>
                    </a:lnTo>
                    <a:lnTo>
                      <a:pt x="231" y="207"/>
                    </a:lnTo>
                    <a:lnTo>
                      <a:pt x="339" y="215"/>
                    </a:lnTo>
                    <a:lnTo>
                      <a:pt x="439" y="222"/>
                    </a:lnTo>
                    <a:lnTo>
                      <a:pt x="625" y="232"/>
                    </a:lnTo>
                    <a:lnTo>
                      <a:pt x="791" y="241"/>
                    </a:lnTo>
                    <a:lnTo>
                      <a:pt x="867" y="246"/>
                    </a:lnTo>
                    <a:lnTo>
                      <a:pt x="938" y="252"/>
                    </a:lnTo>
                    <a:lnTo>
                      <a:pt x="1005" y="259"/>
                    </a:lnTo>
                    <a:lnTo>
                      <a:pt x="1070" y="266"/>
                    </a:lnTo>
                    <a:lnTo>
                      <a:pt x="1098" y="272"/>
                    </a:lnTo>
                    <a:lnTo>
                      <a:pt x="1128" y="277"/>
                    </a:lnTo>
                    <a:lnTo>
                      <a:pt x="1156" y="282"/>
                    </a:lnTo>
                    <a:lnTo>
                      <a:pt x="1184" y="288"/>
                    </a:lnTo>
                    <a:lnTo>
                      <a:pt x="1211" y="295"/>
                    </a:lnTo>
                    <a:lnTo>
                      <a:pt x="1237" y="301"/>
                    </a:lnTo>
                    <a:lnTo>
                      <a:pt x="1262" y="310"/>
                    </a:lnTo>
                    <a:lnTo>
                      <a:pt x="1287" y="318"/>
                    </a:lnTo>
                    <a:lnTo>
                      <a:pt x="1311" y="327"/>
                    </a:lnTo>
                    <a:lnTo>
                      <a:pt x="1335" y="336"/>
                    </a:lnTo>
                    <a:lnTo>
                      <a:pt x="1358" y="347"/>
                    </a:lnTo>
                    <a:lnTo>
                      <a:pt x="1381" y="359"/>
                    </a:lnTo>
                    <a:lnTo>
                      <a:pt x="1403" y="372"/>
                    </a:lnTo>
                    <a:lnTo>
                      <a:pt x="1426" y="384"/>
                    </a:lnTo>
                    <a:lnTo>
                      <a:pt x="1448" y="399"/>
                    </a:lnTo>
                    <a:lnTo>
                      <a:pt x="1469" y="414"/>
                    </a:lnTo>
                    <a:lnTo>
                      <a:pt x="1491" y="430"/>
                    </a:lnTo>
                    <a:lnTo>
                      <a:pt x="1512" y="448"/>
                    </a:lnTo>
                    <a:lnTo>
                      <a:pt x="1534" y="466"/>
                    </a:lnTo>
                    <a:lnTo>
                      <a:pt x="1556" y="486"/>
                    </a:lnTo>
                    <a:lnTo>
                      <a:pt x="1577" y="509"/>
                    </a:lnTo>
                    <a:lnTo>
                      <a:pt x="1599" y="531"/>
                    </a:lnTo>
                    <a:lnTo>
                      <a:pt x="1621" y="555"/>
                    </a:lnTo>
                    <a:lnTo>
                      <a:pt x="1644" y="581"/>
                    </a:lnTo>
                    <a:lnTo>
                      <a:pt x="1666" y="609"/>
                    </a:lnTo>
                    <a:lnTo>
                      <a:pt x="1689" y="638"/>
                    </a:lnTo>
                    <a:lnTo>
                      <a:pt x="1711" y="669"/>
                    </a:lnTo>
                    <a:lnTo>
                      <a:pt x="1735" y="702"/>
                    </a:lnTo>
                    <a:lnTo>
                      <a:pt x="1758" y="736"/>
                    </a:lnTo>
                    <a:lnTo>
                      <a:pt x="1782" y="772"/>
                    </a:lnTo>
                    <a:lnTo>
                      <a:pt x="1806" y="812"/>
                    </a:lnTo>
                    <a:lnTo>
                      <a:pt x="1830" y="851"/>
                    </a:lnTo>
                    <a:lnTo>
                      <a:pt x="1856" y="894"/>
                    </a:lnTo>
                    <a:lnTo>
                      <a:pt x="1881" y="937"/>
                    </a:lnTo>
                    <a:lnTo>
                      <a:pt x="1907" y="984"/>
                    </a:lnTo>
                    <a:lnTo>
                      <a:pt x="1933" y="1032"/>
                    </a:lnTo>
                    <a:lnTo>
                      <a:pt x="1987" y="1135"/>
                    </a:lnTo>
                    <a:lnTo>
                      <a:pt x="2044" y="1248"/>
                    </a:lnTo>
                    <a:lnTo>
                      <a:pt x="2194" y="1260"/>
                    </a:lnTo>
                    <a:lnTo>
                      <a:pt x="2052" y="115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88" name="Freeform 54"/>
              <p:cNvSpPr>
                <a:spLocks/>
              </p:cNvSpPr>
              <p:nvPr/>
            </p:nvSpPr>
            <p:spPr bwMode="auto">
              <a:xfrm>
                <a:off x="3035" y="3898"/>
                <a:ext cx="199" cy="84"/>
              </a:xfrm>
              <a:custGeom>
                <a:avLst/>
                <a:gdLst>
                  <a:gd name="T0" fmla="*/ 198 w 2193"/>
                  <a:gd name="T1" fmla="*/ 0 h 1260"/>
                  <a:gd name="T2" fmla="*/ 190 w 2193"/>
                  <a:gd name="T3" fmla="*/ 0 h 1260"/>
                  <a:gd name="T4" fmla="*/ 183 w 2193"/>
                  <a:gd name="T5" fmla="*/ 1 h 1260"/>
                  <a:gd name="T6" fmla="*/ 169 w 2193"/>
                  <a:gd name="T7" fmla="*/ 1 h 1260"/>
                  <a:gd name="T8" fmla="*/ 146 w 2193"/>
                  <a:gd name="T9" fmla="*/ 1 h 1260"/>
                  <a:gd name="T10" fmla="*/ 135 w 2193"/>
                  <a:gd name="T11" fmla="*/ 0 h 1260"/>
                  <a:gd name="T12" fmla="*/ 124 w 2193"/>
                  <a:gd name="T13" fmla="*/ 1 h 1260"/>
                  <a:gd name="T14" fmla="*/ 119 w 2193"/>
                  <a:gd name="T15" fmla="*/ 1 h 1260"/>
                  <a:gd name="T16" fmla="*/ 113 w 2193"/>
                  <a:gd name="T17" fmla="*/ 2 h 1260"/>
                  <a:gd name="T18" fmla="*/ 108 w 2193"/>
                  <a:gd name="T19" fmla="*/ 3 h 1260"/>
                  <a:gd name="T20" fmla="*/ 103 w 2193"/>
                  <a:gd name="T21" fmla="*/ 4 h 1260"/>
                  <a:gd name="T22" fmla="*/ 97 w 2193"/>
                  <a:gd name="T23" fmla="*/ 5 h 1260"/>
                  <a:gd name="T24" fmla="*/ 92 w 2193"/>
                  <a:gd name="T25" fmla="*/ 7 h 1260"/>
                  <a:gd name="T26" fmla="*/ 87 w 2193"/>
                  <a:gd name="T27" fmla="*/ 9 h 1260"/>
                  <a:gd name="T28" fmla="*/ 81 w 2193"/>
                  <a:gd name="T29" fmla="*/ 11 h 1260"/>
                  <a:gd name="T30" fmla="*/ 76 w 2193"/>
                  <a:gd name="T31" fmla="*/ 14 h 1260"/>
                  <a:gd name="T32" fmla="*/ 70 w 2193"/>
                  <a:gd name="T33" fmla="*/ 17 h 1260"/>
                  <a:gd name="T34" fmla="*/ 64 w 2193"/>
                  <a:gd name="T35" fmla="*/ 21 h 1260"/>
                  <a:gd name="T36" fmla="*/ 58 w 2193"/>
                  <a:gd name="T37" fmla="*/ 25 h 1260"/>
                  <a:gd name="T38" fmla="*/ 52 w 2193"/>
                  <a:gd name="T39" fmla="*/ 29 h 1260"/>
                  <a:gd name="T40" fmla="*/ 45 w 2193"/>
                  <a:gd name="T41" fmla="*/ 34 h 1260"/>
                  <a:gd name="T42" fmla="*/ 39 w 2193"/>
                  <a:gd name="T43" fmla="*/ 40 h 1260"/>
                  <a:gd name="T44" fmla="*/ 32 w 2193"/>
                  <a:gd name="T45" fmla="*/ 46 h 1260"/>
                  <a:gd name="T46" fmla="*/ 24 w 2193"/>
                  <a:gd name="T47" fmla="*/ 53 h 1260"/>
                  <a:gd name="T48" fmla="*/ 17 w 2193"/>
                  <a:gd name="T49" fmla="*/ 60 h 1260"/>
                  <a:gd name="T50" fmla="*/ 8 w 2193"/>
                  <a:gd name="T51" fmla="*/ 68 h 1260"/>
                  <a:gd name="T52" fmla="*/ 0 w 2193"/>
                  <a:gd name="T53" fmla="*/ 77 h 1260"/>
                  <a:gd name="T54" fmla="*/ 17 w 2193"/>
                  <a:gd name="T55" fmla="*/ 80 h 1260"/>
                  <a:gd name="T56" fmla="*/ 25 w 2193"/>
                  <a:gd name="T57" fmla="*/ 71 h 1260"/>
                  <a:gd name="T58" fmla="*/ 33 w 2193"/>
                  <a:gd name="T59" fmla="*/ 64 h 1260"/>
                  <a:gd name="T60" fmla="*/ 40 w 2193"/>
                  <a:gd name="T61" fmla="*/ 57 h 1260"/>
                  <a:gd name="T62" fmla="*/ 47 w 2193"/>
                  <a:gd name="T63" fmla="*/ 51 h 1260"/>
                  <a:gd name="T64" fmla="*/ 54 w 2193"/>
                  <a:gd name="T65" fmla="*/ 45 h 1260"/>
                  <a:gd name="T66" fmla="*/ 60 w 2193"/>
                  <a:gd name="T67" fmla="*/ 40 h 1260"/>
                  <a:gd name="T68" fmla="*/ 66 w 2193"/>
                  <a:gd name="T69" fmla="*/ 36 h 1260"/>
                  <a:gd name="T70" fmla="*/ 72 w 2193"/>
                  <a:gd name="T71" fmla="*/ 32 h 1260"/>
                  <a:gd name="T72" fmla="*/ 77 w 2193"/>
                  <a:gd name="T73" fmla="*/ 28 h 1260"/>
                  <a:gd name="T74" fmla="*/ 82 w 2193"/>
                  <a:gd name="T75" fmla="*/ 25 h 1260"/>
                  <a:gd name="T76" fmla="*/ 87 w 2193"/>
                  <a:gd name="T77" fmla="*/ 23 h 1260"/>
                  <a:gd name="T78" fmla="*/ 92 w 2193"/>
                  <a:gd name="T79" fmla="*/ 21 h 1260"/>
                  <a:gd name="T80" fmla="*/ 96 w 2193"/>
                  <a:gd name="T81" fmla="*/ 19 h 1260"/>
                  <a:gd name="T82" fmla="*/ 101 w 2193"/>
                  <a:gd name="T83" fmla="*/ 17 h 1260"/>
                  <a:gd name="T84" fmla="*/ 105 w 2193"/>
                  <a:gd name="T85" fmla="*/ 16 h 1260"/>
                  <a:gd name="T86" fmla="*/ 110 w 2193"/>
                  <a:gd name="T87" fmla="*/ 15 h 1260"/>
                  <a:gd name="T88" fmla="*/ 114 w 2193"/>
                  <a:gd name="T89" fmla="*/ 14 h 1260"/>
                  <a:gd name="T90" fmla="*/ 118 w 2193"/>
                  <a:gd name="T91" fmla="*/ 14 h 1260"/>
                  <a:gd name="T92" fmla="*/ 123 w 2193"/>
                  <a:gd name="T93" fmla="*/ 13 h 1260"/>
                  <a:gd name="T94" fmla="*/ 130 w 2193"/>
                  <a:gd name="T95" fmla="*/ 13 h 1260"/>
                  <a:gd name="T96" fmla="*/ 140 w 2193"/>
                  <a:gd name="T97" fmla="*/ 13 h 1260"/>
                  <a:gd name="T98" fmla="*/ 157 w 2193"/>
                  <a:gd name="T99" fmla="*/ 13 h 1260"/>
                  <a:gd name="T100" fmla="*/ 176 w 2193"/>
                  <a:gd name="T101" fmla="*/ 13 h 1260"/>
                  <a:gd name="T102" fmla="*/ 187 w 2193"/>
                  <a:gd name="T103" fmla="*/ 13 h 1260"/>
                  <a:gd name="T104" fmla="*/ 195 w 2193"/>
                  <a:gd name="T105" fmla="*/ 13 h 1260"/>
                  <a:gd name="T106" fmla="*/ 199 w 2193"/>
                  <a:gd name="T107" fmla="*/ 12 h 1260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193" h="1260">
                    <a:moveTo>
                      <a:pt x="2178" y="0"/>
                    </a:moveTo>
                    <a:lnTo>
                      <a:pt x="2178" y="0"/>
                    </a:lnTo>
                    <a:lnTo>
                      <a:pt x="2135" y="4"/>
                    </a:lnTo>
                    <a:lnTo>
                      <a:pt x="2094" y="7"/>
                    </a:lnTo>
                    <a:lnTo>
                      <a:pt x="2054" y="9"/>
                    </a:lnTo>
                    <a:lnTo>
                      <a:pt x="2015" y="11"/>
                    </a:lnTo>
                    <a:lnTo>
                      <a:pt x="1939" y="13"/>
                    </a:lnTo>
                    <a:lnTo>
                      <a:pt x="1867" y="13"/>
                    </a:lnTo>
                    <a:lnTo>
                      <a:pt x="1729" y="12"/>
                    </a:lnTo>
                    <a:lnTo>
                      <a:pt x="1604" y="9"/>
                    </a:lnTo>
                    <a:lnTo>
                      <a:pt x="1542" y="7"/>
                    </a:lnTo>
                    <a:lnTo>
                      <a:pt x="1483" y="7"/>
                    </a:lnTo>
                    <a:lnTo>
                      <a:pt x="1424" y="9"/>
                    </a:lnTo>
                    <a:lnTo>
                      <a:pt x="1367" y="11"/>
                    </a:lnTo>
                    <a:lnTo>
                      <a:pt x="1336" y="14"/>
                    </a:lnTo>
                    <a:lnTo>
                      <a:pt x="1308" y="18"/>
                    </a:lnTo>
                    <a:lnTo>
                      <a:pt x="1279" y="21"/>
                    </a:lnTo>
                    <a:lnTo>
                      <a:pt x="1250" y="26"/>
                    </a:lnTo>
                    <a:lnTo>
                      <a:pt x="1221" y="31"/>
                    </a:lnTo>
                    <a:lnTo>
                      <a:pt x="1192" y="38"/>
                    </a:lnTo>
                    <a:lnTo>
                      <a:pt x="1162" y="45"/>
                    </a:lnTo>
                    <a:lnTo>
                      <a:pt x="1134" y="54"/>
                    </a:lnTo>
                    <a:lnTo>
                      <a:pt x="1104" y="63"/>
                    </a:lnTo>
                    <a:lnTo>
                      <a:pt x="1074" y="74"/>
                    </a:lnTo>
                    <a:lnTo>
                      <a:pt x="1045" y="87"/>
                    </a:lnTo>
                    <a:lnTo>
                      <a:pt x="1015" y="99"/>
                    </a:lnTo>
                    <a:lnTo>
                      <a:pt x="986" y="114"/>
                    </a:lnTo>
                    <a:lnTo>
                      <a:pt x="955" y="130"/>
                    </a:lnTo>
                    <a:lnTo>
                      <a:pt x="926" y="147"/>
                    </a:lnTo>
                    <a:lnTo>
                      <a:pt x="895" y="165"/>
                    </a:lnTo>
                    <a:lnTo>
                      <a:pt x="864" y="185"/>
                    </a:lnTo>
                    <a:lnTo>
                      <a:pt x="834" y="207"/>
                    </a:lnTo>
                    <a:lnTo>
                      <a:pt x="802" y="230"/>
                    </a:lnTo>
                    <a:lnTo>
                      <a:pt x="771" y="255"/>
                    </a:lnTo>
                    <a:lnTo>
                      <a:pt x="739" y="280"/>
                    </a:lnTo>
                    <a:lnTo>
                      <a:pt x="706" y="309"/>
                    </a:lnTo>
                    <a:lnTo>
                      <a:pt x="674" y="338"/>
                    </a:lnTo>
                    <a:lnTo>
                      <a:pt x="640" y="369"/>
                    </a:lnTo>
                    <a:lnTo>
                      <a:pt x="606" y="402"/>
                    </a:lnTo>
                    <a:lnTo>
                      <a:pt x="572" y="436"/>
                    </a:lnTo>
                    <a:lnTo>
                      <a:pt x="537" y="474"/>
                    </a:lnTo>
                    <a:lnTo>
                      <a:pt x="500" y="513"/>
                    </a:lnTo>
                    <a:lnTo>
                      <a:pt x="464" y="553"/>
                    </a:lnTo>
                    <a:lnTo>
                      <a:pt x="427" y="596"/>
                    </a:lnTo>
                    <a:lnTo>
                      <a:pt x="388" y="641"/>
                    </a:lnTo>
                    <a:lnTo>
                      <a:pt x="349" y="688"/>
                    </a:lnTo>
                    <a:lnTo>
                      <a:pt x="310" y="737"/>
                    </a:lnTo>
                    <a:lnTo>
                      <a:pt x="269" y="789"/>
                    </a:lnTo>
                    <a:lnTo>
                      <a:pt x="226" y="842"/>
                    </a:lnTo>
                    <a:lnTo>
                      <a:pt x="183" y="899"/>
                    </a:lnTo>
                    <a:lnTo>
                      <a:pt x="139" y="958"/>
                    </a:lnTo>
                    <a:lnTo>
                      <a:pt x="93" y="1019"/>
                    </a:lnTo>
                    <a:lnTo>
                      <a:pt x="48" y="1084"/>
                    </a:lnTo>
                    <a:lnTo>
                      <a:pt x="0" y="1150"/>
                    </a:lnTo>
                    <a:lnTo>
                      <a:pt x="142" y="1260"/>
                    </a:lnTo>
                    <a:lnTo>
                      <a:pt x="189" y="1194"/>
                    </a:lnTo>
                    <a:lnTo>
                      <a:pt x="235" y="1132"/>
                    </a:lnTo>
                    <a:lnTo>
                      <a:pt x="279" y="1071"/>
                    </a:lnTo>
                    <a:lnTo>
                      <a:pt x="323" y="1014"/>
                    </a:lnTo>
                    <a:lnTo>
                      <a:pt x="365" y="958"/>
                    </a:lnTo>
                    <a:lnTo>
                      <a:pt x="405" y="906"/>
                    </a:lnTo>
                    <a:lnTo>
                      <a:pt x="445" y="856"/>
                    </a:lnTo>
                    <a:lnTo>
                      <a:pt x="484" y="808"/>
                    </a:lnTo>
                    <a:lnTo>
                      <a:pt x="522" y="763"/>
                    </a:lnTo>
                    <a:lnTo>
                      <a:pt x="558" y="720"/>
                    </a:lnTo>
                    <a:lnTo>
                      <a:pt x="594" y="679"/>
                    </a:lnTo>
                    <a:lnTo>
                      <a:pt x="629" y="641"/>
                    </a:lnTo>
                    <a:lnTo>
                      <a:pt x="663" y="603"/>
                    </a:lnTo>
                    <a:lnTo>
                      <a:pt x="696" y="569"/>
                    </a:lnTo>
                    <a:lnTo>
                      <a:pt x="729" y="536"/>
                    </a:lnTo>
                    <a:lnTo>
                      <a:pt x="760" y="505"/>
                    </a:lnTo>
                    <a:lnTo>
                      <a:pt x="791" y="477"/>
                    </a:lnTo>
                    <a:lnTo>
                      <a:pt x="820" y="450"/>
                    </a:lnTo>
                    <a:lnTo>
                      <a:pt x="850" y="425"/>
                    </a:lnTo>
                    <a:lnTo>
                      <a:pt x="879" y="401"/>
                    </a:lnTo>
                    <a:lnTo>
                      <a:pt x="906" y="380"/>
                    </a:lnTo>
                    <a:lnTo>
                      <a:pt x="934" y="360"/>
                    </a:lnTo>
                    <a:lnTo>
                      <a:pt x="961" y="341"/>
                    </a:lnTo>
                    <a:lnTo>
                      <a:pt x="987" y="324"/>
                    </a:lnTo>
                    <a:lnTo>
                      <a:pt x="1012" y="308"/>
                    </a:lnTo>
                    <a:lnTo>
                      <a:pt x="1038" y="294"/>
                    </a:lnTo>
                    <a:lnTo>
                      <a:pt x="1062" y="280"/>
                    </a:lnTo>
                    <a:lnTo>
                      <a:pt x="1088" y="268"/>
                    </a:lnTo>
                    <a:lnTo>
                      <a:pt x="1111" y="258"/>
                    </a:lnTo>
                    <a:lnTo>
                      <a:pt x="1136" y="248"/>
                    </a:lnTo>
                    <a:lnTo>
                      <a:pt x="1159" y="239"/>
                    </a:lnTo>
                    <a:lnTo>
                      <a:pt x="1183" y="231"/>
                    </a:lnTo>
                    <a:lnTo>
                      <a:pt x="1207" y="225"/>
                    </a:lnTo>
                    <a:lnTo>
                      <a:pt x="1231" y="218"/>
                    </a:lnTo>
                    <a:lnTo>
                      <a:pt x="1255" y="213"/>
                    </a:lnTo>
                    <a:lnTo>
                      <a:pt x="1279" y="209"/>
                    </a:lnTo>
                    <a:lnTo>
                      <a:pt x="1303" y="205"/>
                    </a:lnTo>
                    <a:lnTo>
                      <a:pt x="1328" y="201"/>
                    </a:lnTo>
                    <a:lnTo>
                      <a:pt x="1353" y="198"/>
                    </a:lnTo>
                    <a:lnTo>
                      <a:pt x="1377" y="196"/>
                    </a:lnTo>
                    <a:lnTo>
                      <a:pt x="1430" y="193"/>
                    </a:lnTo>
                    <a:lnTo>
                      <a:pt x="1484" y="193"/>
                    </a:lnTo>
                    <a:lnTo>
                      <a:pt x="1540" y="193"/>
                    </a:lnTo>
                    <a:lnTo>
                      <a:pt x="1600" y="193"/>
                    </a:lnTo>
                    <a:lnTo>
                      <a:pt x="1727" y="197"/>
                    </a:lnTo>
                    <a:lnTo>
                      <a:pt x="1866" y="199"/>
                    </a:lnTo>
                    <a:lnTo>
                      <a:pt x="1941" y="198"/>
                    </a:lnTo>
                    <a:lnTo>
                      <a:pt x="2021" y="196"/>
                    </a:lnTo>
                    <a:lnTo>
                      <a:pt x="2062" y="194"/>
                    </a:lnTo>
                    <a:lnTo>
                      <a:pt x="2104" y="192"/>
                    </a:lnTo>
                    <a:lnTo>
                      <a:pt x="2148" y="189"/>
                    </a:lnTo>
                    <a:lnTo>
                      <a:pt x="2193" y="184"/>
                    </a:lnTo>
                    <a:lnTo>
                      <a:pt x="2178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89" name="Freeform 55"/>
              <p:cNvSpPr>
                <a:spLocks/>
              </p:cNvSpPr>
              <p:nvPr/>
            </p:nvSpPr>
            <p:spPr bwMode="auto">
              <a:xfrm>
                <a:off x="3233" y="3808"/>
                <a:ext cx="215" cy="102"/>
              </a:xfrm>
              <a:custGeom>
                <a:avLst/>
                <a:gdLst>
                  <a:gd name="T0" fmla="*/ 199 w 2364"/>
                  <a:gd name="T1" fmla="*/ 0 h 1532"/>
                  <a:gd name="T2" fmla="*/ 199 w 2364"/>
                  <a:gd name="T3" fmla="*/ 8 h 1532"/>
                  <a:gd name="T4" fmla="*/ 198 w 2364"/>
                  <a:gd name="T5" fmla="*/ 16 h 1532"/>
                  <a:gd name="T6" fmla="*/ 196 w 2364"/>
                  <a:gd name="T7" fmla="*/ 22 h 1532"/>
                  <a:gd name="T8" fmla="*/ 194 w 2364"/>
                  <a:gd name="T9" fmla="*/ 29 h 1532"/>
                  <a:gd name="T10" fmla="*/ 191 w 2364"/>
                  <a:gd name="T11" fmla="*/ 35 h 1532"/>
                  <a:gd name="T12" fmla="*/ 188 w 2364"/>
                  <a:gd name="T13" fmla="*/ 40 h 1532"/>
                  <a:gd name="T14" fmla="*/ 185 w 2364"/>
                  <a:gd name="T15" fmla="*/ 45 h 1532"/>
                  <a:gd name="T16" fmla="*/ 181 w 2364"/>
                  <a:gd name="T17" fmla="*/ 50 h 1532"/>
                  <a:gd name="T18" fmla="*/ 176 w 2364"/>
                  <a:gd name="T19" fmla="*/ 54 h 1532"/>
                  <a:gd name="T20" fmla="*/ 171 w 2364"/>
                  <a:gd name="T21" fmla="*/ 58 h 1532"/>
                  <a:gd name="T22" fmla="*/ 166 w 2364"/>
                  <a:gd name="T23" fmla="*/ 61 h 1532"/>
                  <a:gd name="T24" fmla="*/ 161 w 2364"/>
                  <a:gd name="T25" fmla="*/ 64 h 1532"/>
                  <a:gd name="T26" fmla="*/ 155 w 2364"/>
                  <a:gd name="T27" fmla="*/ 67 h 1532"/>
                  <a:gd name="T28" fmla="*/ 148 w 2364"/>
                  <a:gd name="T29" fmla="*/ 70 h 1532"/>
                  <a:gd name="T30" fmla="*/ 141 w 2364"/>
                  <a:gd name="T31" fmla="*/ 73 h 1532"/>
                  <a:gd name="T32" fmla="*/ 134 w 2364"/>
                  <a:gd name="T33" fmla="*/ 75 h 1532"/>
                  <a:gd name="T34" fmla="*/ 127 w 2364"/>
                  <a:gd name="T35" fmla="*/ 77 h 1532"/>
                  <a:gd name="T36" fmla="*/ 119 w 2364"/>
                  <a:gd name="T37" fmla="*/ 78 h 1532"/>
                  <a:gd name="T38" fmla="*/ 111 w 2364"/>
                  <a:gd name="T39" fmla="*/ 80 h 1532"/>
                  <a:gd name="T40" fmla="*/ 103 w 2364"/>
                  <a:gd name="T41" fmla="*/ 81 h 1532"/>
                  <a:gd name="T42" fmla="*/ 95 w 2364"/>
                  <a:gd name="T43" fmla="*/ 82 h 1532"/>
                  <a:gd name="T44" fmla="*/ 87 w 2364"/>
                  <a:gd name="T45" fmla="*/ 83 h 1532"/>
                  <a:gd name="T46" fmla="*/ 69 w 2364"/>
                  <a:gd name="T47" fmla="*/ 85 h 1532"/>
                  <a:gd name="T48" fmla="*/ 52 w 2364"/>
                  <a:gd name="T49" fmla="*/ 87 h 1532"/>
                  <a:gd name="T50" fmla="*/ 34 w 2364"/>
                  <a:gd name="T51" fmla="*/ 88 h 1532"/>
                  <a:gd name="T52" fmla="*/ 0 w 2364"/>
                  <a:gd name="T53" fmla="*/ 90 h 1532"/>
                  <a:gd name="T54" fmla="*/ 18 w 2364"/>
                  <a:gd name="T55" fmla="*/ 101 h 1532"/>
                  <a:gd name="T56" fmla="*/ 44 w 2364"/>
                  <a:gd name="T57" fmla="*/ 99 h 1532"/>
                  <a:gd name="T58" fmla="*/ 62 w 2364"/>
                  <a:gd name="T59" fmla="*/ 98 h 1532"/>
                  <a:gd name="T60" fmla="*/ 80 w 2364"/>
                  <a:gd name="T61" fmla="*/ 97 h 1532"/>
                  <a:gd name="T62" fmla="*/ 94 w 2364"/>
                  <a:gd name="T63" fmla="*/ 95 h 1532"/>
                  <a:gd name="T64" fmla="*/ 102 w 2364"/>
                  <a:gd name="T65" fmla="*/ 94 h 1532"/>
                  <a:gd name="T66" fmla="*/ 111 w 2364"/>
                  <a:gd name="T67" fmla="*/ 93 h 1532"/>
                  <a:gd name="T68" fmla="*/ 119 w 2364"/>
                  <a:gd name="T69" fmla="*/ 91 h 1532"/>
                  <a:gd name="T70" fmla="*/ 128 w 2364"/>
                  <a:gd name="T71" fmla="*/ 89 h 1532"/>
                  <a:gd name="T72" fmla="*/ 136 w 2364"/>
                  <a:gd name="T73" fmla="*/ 87 h 1532"/>
                  <a:gd name="T74" fmla="*/ 144 w 2364"/>
                  <a:gd name="T75" fmla="*/ 85 h 1532"/>
                  <a:gd name="T76" fmla="*/ 152 w 2364"/>
                  <a:gd name="T77" fmla="*/ 82 h 1532"/>
                  <a:gd name="T78" fmla="*/ 159 w 2364"/>
                  <a:gd name="T79" fmla="*/ 80 h 1532"/>
                  <a:gd name="T80" fmla="*/ 166 w 2364"/>
                  <a:gd name="T81" fmla="*/ 76 h 1532"/>
                  <a:gd name="T82" fmla="*/ 173 w 2364"/>
                  <a:gd name="T83" fmla="*/ 73 h 1532"/>
                  <a:gd name="T84" fmla="*/ 180 w 2364"/>
                  <a:gd name="T85" fmla="*/ 69 h 1532"/>
                  <a:gd name="T86" fmla="*/ 186 w 2364"/>
                  <a:gd name="T87" fmla="*/ 64 h 1532"/>
                  <a:gd name="T88" fmla="*/ 191 w 2364"/>
                  <a:gd name="T89" fmla="*/ 59 h 1532"/>
                  <a:gd name="T90" fmla="*/ 196 w 2364"/>
                  <a:gd name="T91" fmla="*/ 54 h 1532"/>
                  <a:gd name="T92" fmla="*/ 201 w 2364"/>
                  <a:gd name="T93" fmla="*/ 49 h 1532"/>
                  <a:gd name="T94" fmla="*/ 205 w 2364"/>
                  <a:gd name="T95" fmla="*/ 42 h 1532"/>
                  <a:gd name="T96" fmla="*/ 208 w 2364"/>
                  <a:gd name="T97" fmla="*/ 36 h 1532"/>
                  <a:gd name="T98" fmla="*/ 211 w 2364"/>
                  <a:gd name="T99" fmla="*/ 29 h 1532"/>
                  <a:gd name="T100" fmla="*/ 213 w 2364"/>
                  <a:gd name="T101" fmla="*/ 21 h 1532"/>
                  <a:gd name="T102" fmla="*/ 214 w 2364"/>
                  <a:gd name="T103" fmla="*/ 13 h 1532"/>
                  <a:gd name="T104" fmla="*/ 215 w 2364"/>
                  <a:gd name="T105" fmla="*/ 4 h 1532"/>
                  <a:gd name="T106" fmla="*/ 215 w 2364"/>
                  <a:gd name="T107" fmla="*/ 0 h 153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2364" h="1532">
                    <a:moveTo>
                      <a:pt x="2187" y="0"/>
                    </a:moveTo>
                    <a:lnTo>
                      <a:pt x="2187" y="0"/>
                    </a:lnTo>
                    <a:lnTo>
                      <a:pt x="2186" y="63"/>
                    </a:lnTo>
                    <a:lnTo>
                      <a:pt x="2183" y="122"/>
                    </a:lnTo>
                    <a:lnTo>
                      <a:pt x="2179" y="179"/>
                    </a:lnTo>
                    <a:lnTo>
                      <a:pt x="2173" y="233"/>
                    </a:lnTo>
                    <a:lnTo>
                      <a:pt x="2166" y="286"/>
                    </a:lnTo>
                    <a:lnTo>
                      <a:pt x="2156" y="337"/>
                    </a:lnTo>
                    <a:lnTo>
                      <a:pt x="2145" y="386"/>
                    </a:lnTo>
                    <a:lnTo>
                      <a:pt x="2133" y="433"/>
                    </a:lnTo>
                    <a:lnTo>
                      <a:pt x="2120" y="478"/>
                    </a:lnTo>
                    <a:lnTo>
                      <a:pt x="2104" y="521"/>
                    </a:lnTo>
                    <a:lnTo>
                      <a:pt x="2088" y="563"/>
                    </a:lnTo>
                    <a:lnTo>
                      <a:pt x="2071" y="602"/>
                    </a:lnTo>
                    <a:lnTo>
                      <a:pt x="2051" y="640"/>
                    </a:lnTo>
                    <a:lnTo>
                      <a:pt x="2031" y="677"/>
                    </a:lnTo>
                    <a:lnTo>
                      <a:pt x="2010" y="712"/>
                    </a:lnTo>
                    <a:lnTo>
                      <a:pt x="1987" y="746"/>
                    </a:lnTo>
                    <a:lnTo>
                      <a:pt x="1964" y="778"/>
                    </a:lnTo>
                    <a:lnTo>
                      <a:pt x="1938" y="808"/>
                    </a:lnTo>
                    <a:lnTo>
                      <a:pt x="1913" y="838"/>
                    </a:lnTo>
                    <a:lnTo>
                      <a:pt x="1885" y="866"/>
                    </a:lnTo>
                    <a:lnTo>
                      <a:pt x="1857" y="893"/>
                    </a:lnTo>
                    <a:lnTo>
                      <a:pt x="1827" y="919"/>
                    </a:lnTo>
                    <a:lnTo>
                      <a:pt x="1796" y="945"/>
                    </a:lnTo>
                    <a:lnTo>
                      <a:pt x="1765" y="968"/>
                    </a:lnTo>
                    <a:lnTo>
                      <a:pt x="1732" y="990"/>
                    </a:lnTo>
                    <a:lnTo>
                      <a:pt x="1699" y="1011"/>
                    </a:lnTo>
                    <a:lnTo>
                      <a:pt x="1664" y="1033"/>
                    </a:lnTo>
                    <a:lnTo>
                      <a:pt x="1628" y="1052"/>
                    </a:lnTo>
                    <a:lnTo>
                      <a:pt x="1591" y="1071"/>
                    </a:lnTo>
                    <a:lnTo>
                      <a:pt x="1555" y="1089"/>
                    </a:lnTo>
                    <a:lnTo>
                      <a:pt x="1516" y="1105"/>
                    </a:lnTo>
                    <a:lnTo>
                      <a:pt x="1476" y="1121"/>
                    </a:lnTo>
                    <a:lnTo>
                      <a:pt x="1436" y="1137"/>
                    </a:lnTo>
                    <a:lnTo>
                      <a:pt x="1396" y="1151"/>
                    </a:lnTo>
                    <a:lnTo>
                      <a:pt x="1354" y="1165"/>
                    </a:lnTo>
                    <a:lnTo>
                      <a:pt x="1312" y="1177"/>
                    </a:lnTo>
                    <a:lnTo>
                      <a:pt x="1269" y="1189"/>
                    </a:lnTo>
                    <a:lnTo>
                      <a:pt x="1225" y="1200"/>
                    </a:lnTo>
                    <a:lnTo>
                      <a:pt x="1182" y="1210"/>
                    </a:lnTo>
                    <a:lnTo>
                      <a:pt x="1137" y="1221"/>
                    </a:lnTo>
                    <a:lnTo>
                      <a:pt x="1092" y="1229"/>
                    </a:lnTo>
                    <a:lnTo>
                      <a:pt x="1046" y="1238"/>
                    </a:lnTo>
                    <a:lnTo>
                      <a:pt x="1000" y="1246"/>
                    </a:lnTo>
                    <a:lnTo>
                      <a:pt x="954" y="1254"/>
                    </a:lnTo>
                    <a:lnTo>
                      <a:pt x="859" y="1268"/>
                    </a:lnTo>
                    <a:lnTo>
                      <a:pt x="764" y="1280"/>
                    </a:lnTo>
                    <a:lnTo>
                      <a:pt x="669" y="1291"/>
                    </a:lnTo>
                    <a:lnTo>
                      <a:pt x="572" y="1301"/>
                    </a:lnTo>
                    <a:lnTo>
                      <a:pt x="475" y="1308"/>
                    </a:lnTo>
                    <a:lnTo>
                      <a:pt x="379" y="1317"/>
                    </a:lnTo>
                    <a:lnTo>
                      <a:pt x="187" y="1331"/>
                    </a:lnTo>
                    <a:lnTo>
                      <a:pt x="0" y="1348"/>
                    </a:lnTo>
                    <a:lnTo>
                      <a:pt x="15" y="1532"/>
                    </a:lnTo>
                    <a:lnTo>
                      <a:pt x="201" y="1516"/>
                    </a:lnTo>
                    <a:lnTo>
                      <a:pt x="392" y="1502"/>
                    </a:lnTo>
                    <a:lnTo>
                      <a:pt x="489" y="1493"/>
                    </a:lnTo>
                    <a:lnTo>
                      <a:pt x="587" y="1485"/>
                    </a:lnTo>
                    <a:lnTo>
                      <a:pt x="686" y="1475"/>
                    </a:lnTo>
                    <a:lnTo>
                      <a:pt x="784" y="1464"/>
                    </a:lnTo>
                    <a:lnTo>
                      <a:pt x="882" y="1452"/>
                    </a:lnTo>
                    <a:lnTo>
                      <a:pt x="979" y="1438"/>
                    </a:lnTo>
                    <a:lnTo>
                      <a:pt x="1029" y="1429"/>
                    </a:lnTo>
                    <a:lnTo>
                      <a:pt x="1077" y="1421"/>
                    </a:lnTo>
                    <a:lnTo>
                      <a:pt x="1124" y="1411"/>
                    </a:lnTo>
                    <a:lnTo>
                      <a:pt x="1172" y="1402"/>
                    </a:lnTo>
                    <a:lnTo>
                      <a:pt x="1219" y="1391"/>
                    </a:lnTo>
                    <a:lnTo>
                      <a:pt x="1266" y="1380"/>
                    </a:lnTo>
                    <a:lnTo>
                      <a:pt x="1313" y="1368"/>
                    </a:lnTo>
                    <a:lnTo>
                      <a:pt x="1359" y="1355"/>
                    </a:lnTo>
                    <a:lnTo>
                      <a:pt x="1405" y="1342"/>
                    </a:lnTo>
                    <a:lnTo>
                      <a:pt x="1450" y="1327"/>
                    </a:lnTo>
                    <a:lnTo>
                      <a:pt x="1495" y="1311"/>
                    </a:lnTo>
                    <a:lnTo>
                      <a:pt x="1539" y="1294"/>
                    </a:lnTo>
                    <a:lnTo>
                      <a:pt x="1582" y="1277"/>
                    </a:lnTo>
                    <a:lnTo>
                      <a:pt x="1625" y="1258"/>
                    </a:lnTo>
                    <a:lnTo>
                      <a:pt x="1668" y="1238"/>
                    </a:lnTo>
                    <a:lnTo>
                      <a:pt x="1709" y="1218"/>
                    </a:lnTo>
                    <a:lnTo>
                      <a:pt x="1750" y="1195"/>
                    </a:lnTo>
                    <a:lnTo>
                      <a:pt x="1789" y="1171"/>
                    </a:lnTo>
                    <a:lnTo>
                      <a:pt x="1828" y="1147"/>
                    </a:lnTo>
                    <a:lnTo>
                      <a:pt x="1866" y="1120"/>
                    </a:lnTo>
                    <a:lnTo>
                      <a:pt x="1903" y="1092"/>
                    </a:lnTo>
                    <a:lnTo>
                      <a:pt x="1939" y="1063"/>
                    </a:lnTo>
                    <a:lnTo>
                      <a:pt x="1974" y="1033"/>
                    </a:lnTo>
                    <a:lnTo>
                      <a:pt x="2007" y="1000"/>
                    </a:lnTo>
                    <a:lnTo>
                      <a:pt x="2040" y="967"/>
                    </a:lnTo>
                    <a:lnTo>
                      <a:pt x="2072" y="931"/>
                    </a:lnTo>
                    <a:lnTo>
                      <a:pt x="2101" y="893"/>
                    </a:lnTo>
                    <a:lnTo>
                      <a:pt x="2130" y="855"/>
                    </a:lnTo>
                    <a:lnTo>
                      <a:pt x="2157" y="815"/>
                    </a:lnTo>
                    <a:lnTo>
                      <a:pt x="2183" y="772"/>
                    </a:lnTo>
                    <a:lnTo>
                      <a:pt x="2207" y="729"/>
                    </a:lnTo>
                    <a:lnTo>
                      <a:pt x="2230" y="684"/>
                    </a:lnTo>
                    <a:lnTo>
                      <a:pt x="2250" y="636"/>
                    </a:lnTo>
                    <a:lnTo>
                      <a:pt x="2270" y="587"/>
                    </a:lnTo>
                    <a:lnTo>
                      <a:pt x="2288" y="537"/>
                    </a:lnTo>
                    <a:lnTo>
                      <a:pt x="2303" y="485"/>
                    </a:lnTo>
                    <a:lnTo>
                      <a:pt x="2317" y="431"/>
                    </a:lnTo>
                    <a:lnTo>
                      <a:pt x="2330" y="375"/>
                    </a:lnTo>
                    <a:lnTo>
                      <a:pt x="2340" y="317"/>
                    </a:lnTo>
                    <a:lnTo>
                      <a:pt x="2349" y="258"/>
                    </a:lnTo>
                    <a:lnTo>
                      <a:pt x="2355" y="196"/>
                    </a:lnTo>
                    <a:lnTo>
                      <a:pt x="2360" y="133"/>
                    </a:lnTo>
                    <a:lnTo>
                      <a:pt x="2363" y="67"/>
                    </a:lnTo>
                    <a:lnTo>
                      <a:pt x="2364" y="0"/>
                    </a:lnTo>
                    <a:lnTo>
                      <a:pt x="2187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90" name="Freeform 56"/>
              <p:cNvSpPr>
                <a:spLocks/>
              </p:cNvSpPr>
              <p:nvPr/>
            </p:nvSpPr>
            <p:spPr bwMode="auto">
              <a:xfrm>
                <a:off x="3432" y="3221"/>
                <a:ext cx="16" cy="587"/>
              </a:xfrm>
              <a:custGeom>
                <a:avLst/>
                <a:gdLst>
                  <a:gd name="T0" fmla="*/ 8 w 177"/>
                  <a:gd name="T1" fmla="*/ 0 h 8813"/>
                  <a:gd name="T2" fmla="*/ 0 w 177"/>
                  <a:gd name="T3" fmla="*/ 6 h 8813"/>
                  <a:gd name="T4" fmla="*/ 0 w 177"/>
                  <a:gd name="T5" fmla="*/ 587 h 8813"/>
                  <a:gd name="T6" fmla="*/ 16 w 177"/>
                  <a:gd name="T7" fmla="*/ 587 h 8813"/>
                  <a:gd name="T8" fmla="*/ 16 w 177"/>
                  <a:gd name="T9" fmla="*/ 6 h 8813"/>
                  <a:gd name="T10" fmla="*/ 8 w 177"/>
                  <a:gd name="T11" fmla="*/ 0 h 881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7" h="8813">
                    <a:moveTo>
                      <a:pt x="89" y="0"/>
                    </a:moveTo>
                    <a:lnTo>
                      <a:pt x="0" y="94"/>
                    </a:lnTo>
                    <a:lnTo>
                      <a:pt x="0" y="8813"/>
                    </a:lnTo>
                    <a:lnTo>
                      <a:pt x="177" y="8813"/>
                    </a:lnTo>
                    <a:lnTo>
                      <a:pt x="177" y="94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91" name="Freeform 57"/>
              <p:cNvSpPr>
                <a:spLocks/>
              </p:cNvSpPr>
              <p:nvPr/>
            </p:nvSpPr>
            <p:spPr bwMode="auto">
              <a:xfrm>
                <a:off x="2639" y="3221"/>
                <a:ext cx="801" cy="12"/>
              </a:xfrm>
              <a:custGeom>
                <a:avLst/>
                <a:gdLst>
                  <a:gd name="T0" fmla="*/ 0 w 8810"/>
                  <a:gd name="T1" fmla="*/ 6 h 186"/>
                  <a:gd name="T2" fmla="*/ 8 w 8810"/>
                  <a:gd name="T3" fmla="*/ 12 h 186"/>
                  <a:gd name="T4" fmla="*/ 801 w 8810"/>
                  <a:gd name="T5" fmla="*/ 12 h 186"/>
                  <a:gd name="T6" fmla="*/ 801 w 8810"/>
                  <a:gd name="T7" fmla="*/ 0 h 186"/>
                  <a:gd name="T8" fmla="*/ 8 w 8810"/>
                  <a:gd name="T9" fmla="*/ 0 h 186"/>
                  <a:gd name="T10" fmla="*/ 0 w 8810"/>
                  <a:gd name="T11" fmla="*/ 6 h 18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810" h="186">
                    <a:moveTo>
                      <a:pt x="0" y="94"/>
                    </a:moveTo>
                    <a:lnTo>
                      <a:pt x="89" y="186"/>
                    </a:lnTo>
                    <a:lnTo>
                      <a:pt x="8810" y="186"/>
                    </a:lnTo>
                    <a:lnTo>
                      <a:pt x="8810" y="0"/>
                    </a:lnTo>
                    <a:lnTo>
                      <a:pt x="89" y="0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92" name="Freeform 58"/>
              <p:cNvSpPr>
                <a:spLocks/>
              </p:cNvSpPr>
              <p:nvPr/>
            </p:nvSpPr>
            <p:spPr bwMode="auto">
              <a:xfrm>
                <a:off x="2677" y="3248"/>
                <a:ext cx="736" cy="695"/>
              </a:xfrm>
              <a:custGeom>
                <a:avLst/>
                <a:gdLst>
                  <a:gd name="T0" fmla="*/ 0 w 8098"/>
                  <a:gd name="T1" fmla="*/ 557 h 10417"/>
                  <a:gd name="T2" fmla="*/ 4 w 8098"/>
                  <a:gd name="T3" fmla="*/ 578 h 10417"/>
                  <a:gd name="T4" fmla="*/ 13 w 8098"/>
                  <a:gd name="T5" fmla="*/ 595 h 10417"/>
                  <a:gd name="T6" fmla="*/ 26 w 8098"/>
                  <a:gd name="T7" fmla="*/ 608 h 10417"/>
                  <a:gd name="T8" fmla="*/ 41 w 8098"/>
                  <a:gd name="T9" fmla="*/ 618 h 10417"/>
                  <a:gd name="T10" fmla="*/ 60 w 8098"/>
                  <a:gd name="T11" fmla="*/ 625 h 10417"/>
                  <a:gd name="T12" fmla="*/ 81 w 8098"/>
                  <a:gd name="T13" fmla="*/ 629 h 10417"/>
                  <a:gd name="T14" fmla="*/ 103 w 8098"/>
                  <a:gd name="T15" fmla="*/ 633 h 10417"/>
                  <a:gd name="T16" fmla="*/ 127 w 8098"/>
                  <a:gd name="T17" fmla="*/ 635 h 10417"/>
                  <a:gd name="T18" fmla="*/ 151 w 8098"/>
                  <a:gd name="T19" fmla="*/ 636 h 10417"/>
                  <a:gd name="T20" fmla="*/ 174 w 8098"/>
                  <a:gd name="T21" fmla="*/ 638 h 10417"/>
                  <a:gd name="T22" fmla="*/ 202 w 8098"/>
                  <a:gd name="T23" fmla="*/ 640 h 10417"/>
                  <a:gd name="T24" fmla="*/ 236 w 8098"/>
                  <a:gd name="T25" fmla="*/ 641 h 10417"/>
                  <a:gd name="T26" fmla="*/ 263 w 8098"/>
                  <a:gd name="T27" fmla="*/ 642 h 10417"/>
                  <a:gd name="T28" fmla="*/ 281 w 8098"/>
                  <a:gd name="T29" fmla="*/ 644 h 10417"/>
                  <a:gd name="T30" fmla="*/ 297 w 8098"/>
                  <a:gd name="T31" fmla="*/ 646 h 10417"/>
                  <a:gd name="T32" fmla="*/ 310 w 8098"/>
                  <a:gd name="T33" fmla="*/ 650 h 10417"/>
                  <a:gd name="T34" fmla="*/ 323 w 8098"/>
                  <a:gd name="T35" fmla="*/ 656 h 10417"/>
                  <a:gd name="T36" fmla="*/ 336 w 8098"/>
                  <a:gd name="T37" fmla="*/ 664 h 10417"/>
                  <a:gd name="T38" fmla="*/ 349 w 8098"/>
                  <a:gd name="T39" fmla="*/ 675 h 10417"/>
                  <a:gd name="T40" fmla="*/ 362 w 8098"/>
                  <a:gd name="T41" fmla="*/ 689 h 10417"/>
                  <a:gd name="T42" fmla="*/ 379 w 8098"/>
                  <a:gd name="T43" fmla="*/ 684 h 10417"/>
                  <a:gd name="T44" fmla="*/ 396 w 8098"/>
                  <a:gd name="T45" fmla="*/ 670 h 10417"/>
                  <a:gd name="T46" fmla="*/ 412 w 8098"/>
                  <a:gd name="T47" fmla="*/ 659 h 10417"/>
                  <a:gd name="T48" fmla="*/ 426 w 8098"/>
                  <a:gd name="T49" fmla="*/ 651 h 10417"/>
                  <a:gd name="T50" fmla="*/ 441 w 8098"/>
                  <a:gd name="T51" fmla="*/ 646 h 10417"/>
                  <a:gd name="T52" fmla="*/ 455 w 8098"/>
                  <a:gd name="T53" fmla="*/ 643 h 10417"/>
                  <a:gd name="T54" fmla="*/ 470 w 8098"/>
                  <a:gd name="T55" fmla="*/ 641 h 10417"/>
                  <a:gd name="T56" fmla="*/ 486 w 8098"/>
                  <a:gd name="T57" fmla="*/ 640 h 10417"/>
                  <a:gd name="T58" fmla="*/ 515 w 8098"/>
                  <a:gd name="T59" fmla="*/ 640 h 10417"/>
                  <a:gd name="T60" fmla="*/ 535 w 8098"/>
                  <a:gd name="T61" fmla="*/ 639 h 10417"/>
                  <a:gd name="T62" fmla="*/ 559 w 8098"/>
                  <a:gd name="T63" fmla="*/ 637 h 10417"/>
                  <a:gd name="T64" fmla="*/ 583 w 8098"/>
                  <a:gd name="T65" fmla="*/ 636 h 10417"/>
                  <a:gd name="T66" fmla="*/ 608 w 8098"/>
                  <a:gd name="T67" fmla="*/ 634 h 10417"/>
                  <a:gd name="T68" fmla="*/ 632 w 8098"/>
                  <a:gd name="T69" fmla="*/ 632 h 10417"/>
                  <a:gd name="T70" fmla="*/ 656 w 8098"/>
                  <a:gd name="T71" fmla="*/ 628 h 10417"/>
                  <a:gd name="T72" fmla="*/ 678 w 8098"/>
                  <a:gd name="T73" fmla="*/ 623 h 10417"/>
                  <a:gd name="T74" fmla="*/ 697 w 8098"/>
                  <a:gd name="T75" fmla="*/ 615 h 10417"/>
                  <a:gd name="T76" fmla="*/ 713 w 8098"/>
                  <a:gd name="T77" fmla="*/ 604 h 10417"/>
                  <a:gd name="T78" fmla="*/ 725 w 8098"/>
                  <a:gd name="T79" fmla="*/ 590 h 10417"/>
                  <a:gd name="T80" fmla="*/ 733 w 8098"/>
                  <a:gd name="T81" fmla="*/ 572 h 10417"/>
                  <a:gd name="T82" fmla="*/ 736 w 8098"/>
                  <a:gd name="T83" fmla="*/ 549 h 1041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8098" h="10417">
                    <a:moveTo>
                      <a:pt x="0" y="0"/>
                    </a:moveTo>
                    <a:lnTo>
                      <a:pt x="0" y="8233"/>
                    </a:lnTo>
                    <a:lnTo>
                      <a:pt x="3" y="8354"/>
                    </a:lnTo>
                    <a:lnTo>
                      <a:pt x="12" y="8466"/>
                    </a:lnTo>
                    <a:lnTo>
                      <a:pt x="27" y="8572"/>
                    </a:lnTo>
                    <a:lnTo>
                      <a:pt x="49" y="8668"/>
                    </a:lnTo>
                    <a:lnTo>
                      <a:pt x="75" y="8759"/>
                    </a:lnTo>
                    <a:lnTo>
                      <a:pt x="107" y="8843"/>
                    </a:lnTo>
                    <a:lnTo>
                      <a:pt x="143" y="8919"/>
                    </a:lnTo>
                    <a:lnTo>
                      <a:pt x="184" y="8989"/>
                    </a:lnTo>
                    <a:lnTo>
                      <a:pt x="230" y="9054"/>
                    </a:lnTo>
                    <a:lnTo>
                      <a:pt x="281" y="9113"/>
                    </a:lnTo>
                    <a:lnTo>
                      <a:pt x="335" y="9166"/>
                    </a:lnTo>
                    <a:lnTo>
                      <a:pt x="393" y="9215"/>
                    </a:lnTo>
                    <a:lnTo>
                      <a:pt x="455" y="9258"/>
                    </a:lnTo>
                    <a:lnTo>
                      <a:pt x="521" y="9297"/>
                    </a:lnTo>
                    <a:lnTo>
                      <a:pt x="589" y="9332"/>
                    </a:lnTo>
                    <a:lnTo>
                      <a:pt x="660" y="9363"/>
                    </a:lnTo>
                    <a:lnTo>
                      <a:pt x="734" y="9390"/>
                    </a:lnTo>
                    <a:lnTo>
                      <a:pt x="810" y="9414"/>
                    </a:lnTo>
                    <a:lnTo>
                      <a:pt x="889" y="9435"/>
                    </a:lnTo>
                    <a:lnTo>
                      <a:pt x="969" y="9453"/>
                    </a:lnTo>
                    <a:lnTo>
                      <a:pt x="1052" y="9469"/>
                    </a:lnTo>
                    <a:lnTo>
                      <a:pt x="1136" y="9482"/>
                    </a:lnTo>
                    <a:lnTo>
                      <a:pt x="1220" y="9493"/>
                    </a:lnTo>
                    <a:lnTo>
                      <a:pt x="1307" y="9504"/>
                    </a:lnTo>
                    <a:lnTo>
                      <a:pt x="1394" y="9513"/>
                    </a:lnTo>
                    <a:lnTo>
                      <a:pt x="1481" y="9521"/>
                    </a:lnTo>
                    <a:lnTo>
                      <a:pt x="1569" y="9528"/>
                    </a:lnTo>
                    <a:lnTo>
                      <a:pt x="1657" y="9535"/>
                    </a:lnTo>
                    <a:lnTo>
                      <a:pt x="1744" y="9542"/>
                    </a:lnTo>
                    <a:lnTo>
                      <a:pt x="1832" y="9550"/>
                    </a:lnTo>
                    <a:lnTo>
                      <a:pt x="1919" y="9557"/>
                    </a:lnTo>
                    <a:lnTo>
                      <a:pt x="2005" y="9566"/>
                    </a:lnTo>
                    <a:lnTo>
                      <a:pt x="2116" y="9576"/>
                    </a:lnTo>
                    <a:lnTo>
                      <a:pt x="2222" y="9586"/>
                    </a:lnTo>
                    <a:lnTo>
                      <a:pt x="2322" y="9594"/>
                    </a:lnTo>
                    <a:lnTo>
                      <a:pt x="2416" y="9601"/>
                    </a:lnTo>
                    <a:lnTo>
                      <a:pt x="2594" y="9611"/>
                    </a:lnTo>
                    <a:lnTo>
                      <a:pt x="2754" y="9620"/>
                    </a:lnTo>
                    <a:lnTo>
                      <a:pt x="2828" y="9625"/>
                    </a:lnTo>
                    <a:lnTo>
                      <a:pt x="2899" y="9629"/>
                    </a:lnTo>
                    <a:lnTo>
                      <a:pt x="2966" y="9636"/>
                    </a:lnTo>
                    <a:lnTo>
                      <a:pt x="3030" y="9642"/>
                    </a:lnTo>
                    <a:lnTo>
                      <a:pt x="3092" y="9651"/>
                    </a:lnTo>
                    <a:lnTo>
                      <a:pt x="3152" y="9659"/>
                    </a:lnTo>
                    <a:lnTo>
                      <a:pt x="3208" y="9671"/>
                    </a:lnTo>
                    <a:lnTo>
                      <a:pt x="3263" y="9685"/>
                    </a:lnTo>
                    <a:lnTo>
                      <a:pt x="3315" y="9701"/>
                    </a:lnTo>
                    <a:lnTo>
                      <a:pt x="3367" y="9719"/>
                    </a:lnTo>
                    <a:lnTo>
                      <a:pt x="3416" y="9741"/>
                    </a:lnTo>
                    <a:lnTo>
                      <a:pt x="3465" y="9766"/>
                    </a:lnTo>
                    <a:lnTo>
                      <a:pt x="3511" y="9793"/>
                    </a:lnTo>
                    <a:lnTo>
                      <a:pt x="3558" y="9826"/>
                    </a:lnTo>
                    <a:lnTo>
                      <a:pt x="3605" y="9862"/>
                    </a:lnTo>
                    <a:lnTo>
                      <a:pt x="3651" y="9903"/>
                    </a:lnTo>
                    <a:lnTo>
                      <a:pt x="3697" y="9947"/>
                    </a:lnTo>
                    <a:lnTo>
                      <a:pt x="3744" y="9997"/>
                    </a:lnTo>
                    <a:lnTo>
                      <a:pt x="3791" y="10053"/>
                    </a:lnTo>
                    <a:lnTo>
                      <a:pt x="3838" y="10113"/>
                    </a:lnTo>
                    <a:lnTo>
                      <a:pt x="3887" y="10180"/>
                    </a:lnTo>
                    <a:lnTo>
                      <a:pt x="3936" y="10252"/>
                    </a:lnTo>
                    <a:lnTo>
                      <a:pt x="3987" y="10332"/>
                    </a:lnTo>
                    <a:lnTo>
                      <a:pt x="4040" y="10417"/>
                    </a:lnTo>
                    <a:lnTo>
                      <a:pt x="4108" y="10328"/>
                    </a:lnTo>
                    <a:lnTo>
                      <a:pt x="4174" y="10245"/>
                    </a:lnTo>
                    <a:lnTo>
                      <a:pt x="4238" y="10168"/>
                    </a:lnTo>
                    <a:lnTo>
                      <a:pt x="4300" y="10098"/>
                    </a:lnTo>
                    <a:lnTo>
                      <a:pt x="4360" y="10035"/>
                    </a:lnTo>
                    <a:lnTo>
                      <a:pt x="4418" y="9976"/>
                    </a:lnTo>
                    <a:lnTo>
                      <a:pt x="4475" y="9924"/>
                    </a:lnTo>
                    <a:lnTo>
                      <a:pt x="4531" y="9876"/>
                    </a:lnTo>
                    <a:lnTo>
                      <a:pt x="4585" y="9834"/>
                    </a:lnTo>
                    <a:lnTo>
                      <a:pt x="4639" y="9795"/>
                    </a:lnTo>
                    <a:lnTo>
                      <a:pt x="4692" y="9762"/>
                    </a:lnTo>
                    <a:lnTo>
                      <a:pt x="4745" y="9733"/>
                    </a:lnTo>
                    <a:lnTo>
                      <a:pt x="4797" y="9707"/>
                    </a:lnTo>
                    <a:lnTo>
                      <a:pt x="4849" y="9685"/>
                    </a:lnTo>
                    <a:lnTo>
                      <a:pt x="4901" y="9666"/>
                    </a:lnTo>
                    <a:lnTo>
                      <a:pt x="4953" y="9650"/>
                    </a:lnTo>
                    <a:lnTo>
                      <a:pt x="5006" y="9636"/>
                    </a:lnTo>
                    <a:lnTo>
                      <a:pt x="5059" y="9625"/>
                    </a:lnTo>
                    <a:lnTo>
                      <a:pt x="5113" y="9617"/>
                    </a:lnTo>
                    <a:lnTo>
                      <a:pt x="5169" y="9609"/>
                    </a:lnTo>
                    <a:lnTo>
                      <a:pt x="5225" y="9604"/>
                    </a:lnTo>
                    <a:lnTo>
                      <a:pt x="5283" y="9600"/>
                    </a:lnTo>
                    <a:lnTo>
                      <a:pt x="5342" y="9597"/>
                    </a:lnTo>
                    <a:lnTo>
                      <a:pt x="5402" y="9594"/>
                    </a:lnTo>
                    <a:lnTo>
                      <a:pt x="5529" y="9590"/>
                    </a:lnTo>
                    <a:lnTo>
                      <a:pt x="5666" y="9586"/>
                    </a:lnTo>
                    <a:lnTo>
                      <a:pt x="5737" y="9583"/>
                    </a:lnTo>
                    <a:lnTo>
                      <a:pt x="5812" y="9578"/>
                    </a:lnTo>
                    <a:lnTo>
                      <a:pt x="5890" y="9572"/>
                    </a:lnTo>
                    <a:lnTo>
                      <a:pt x="5971" y="9566"/>
                    </a:lnTo>
                    <a:lnTo>
                      <a:pt x="6058" y="9557"/>
                    </a:lnTo>
                    <a:lnTo>
                      <a:pt x="6146" y="9550"/>
                    </a:lnTo>
                    <a:lnTo>
                      <a:pt x="6235" y="9543"/>
                    </a:lnTo>
                    <a:lnTo>
                      <a:pt x="6326" y="9536"/>
                    </a:lnTo>
                    <a:lnTo>
                      <a:pt x="6417" y="9530"/>
                    </a:lnTo>
                    <a:lnTo>
                      <a:pt x="6507" y="9522"/>
                    </a:lnTo>
                    <a:lnTo>
                      <a:pt x="6599" y="9515"/>
                    </a:lnTo>
                    <a:lnTo>
                      <a:pt x="6690" y="9505"/>
                    </a:lnTo>
                    <a:lnTo>
                      <a:pt x="6781" y="9496"/>
                    </a:lnTo>
                    <a:lnTo>
                      <a:pt x="6870" y="9484"/>
                    </a:lnTo>
                    <a:lnTo>
                      <a:pt x="6959" y="9470"/>
                    </a:lnTo>
                    <a:lnTo>
                      <a:pt x="7047" y="9454"/>
                    </a:lnTo>
                    <a:lnTo>
                      <a:pt x="7132" y="9436"/>
                    </a:lnTo>
                    <a:lnTo>
                      <a:pt x="7217" y="9415"/>
                    </a:lnTo>
                    <a:lnTo>
                      <a:pt x="7299" y="9391"/>
                    </a:lnTo>
                    <a:lnTo>
                      <a:pt x="7378" y="9364"/>
                    </a:lnTo>
                    <a:lnTo>
                      <a:pt x="7455" y="9333"/>
                    </a:lnTo>
                    <a:lnTo>
                      <a:pt x="7529" y="9298"/>
                    </a:lnTo>
                    <a:lnTo>
                      <a:pt x="7599" y="9260"/>
                    </a:lnTo>
                    <a:lnTo>
                      <a:pt x="7667" y="9216"/>
                    </a:lnTo>
                    <a:lnTo>
                      <a:pt x="7730" y="9167"/>
                    </a:lnTo>
                    <a:lnTo>
                      <a:pt x="7789" y="9114"/>
                    </a:lnTo>
                    <a:lnTo>
                      <a:pt x="7844" y="9055"/>
                    </a:lnTo>
                    <a:lnTo>
                      <a:pt x="7895" y="8991"/>
                    </a:lnTo>
                    <a:lnTo>
                      <a:pt x="7940" y="8919"/>
                    </a:lnTo>
                    <a:lnTo>
                      <a:pt x="7981" y="8843"/>
                    </a:lnTo>
                    <a:lnTo>
                      <a:pt x="8015" y="8760"/>
                    </a:lnTo>
                    <a:lnTo>
                      <a:pt x="8044" y="8669"/>
                    </a:lnTo>
                    <a:lnTo>
                      <a:pt x="8068" y="8572"/>
                    </a:lnTo>
                    <a:lnTo>
                      <a:pt x="8085" y="8466"/>
                    </a:lnTo>
                    <a:lnTo>
                      <a:pt x="8095" y="8354"/>
                    </a:lnTo>
                    <a:lnTo>
                      <a:pt x="8098" y="8233"/>
                    </a:lnTo>
                    <a:lnTo>
                      <a:pt x="809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93" name="Freeform 59"/>
              <p:cNvSpPr>
                <a:spLocks/>
              </p:cNvSpPr>
              <p:nvPr/>
            </p:nvSpPr>
            <p:spPr bwMode="auto">
              <a:xfrm>
                <a:off x="2910" y="3248"/>
                <a:ext cx="266" cy="80"/>
              </a:xfrm>
              <a:custGeom>
                <a:avLst/>
                <a:gdLst>
                  <a:gd name="T0" fmla="*/ 0 w 2922"/>
                  <a:gd name="T1" fmla="*/ 0 h 1196"/>
                  <a:gd name="T2" fmla="*/ 92 w 2922"/>
                  <a:gd name="T3" fmla="*/ 77 h 1196"/>
                  <a:gd name="T4" fmla="*/ 171 w 2922"/>
                  <a:gd name="T5" fmla="*/ 80 h 1196"/>
                  <a:gd name="T6" fmla="*/ 266 w 2922"/>
                  <a:gd name="T7" fmla="*/ 0 h 1196"/>
                  <a:gd name="T8" fmla="*/ 0 w 2922"/>
                  <a:gd name="T9" fmla="*/ 0 h 119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22" h="1196">
                    <a:moveTo>
                      <a:pt x="0" y="0"/>
                    </a:moveTo>
                    <a:lnTo>
                      <a:pt x="1014" y="1146"/>
                    </a:lnTo>
                    <a:lnTo>
                      <a:pt x="1882" y="1196"/>
                    </a:lnTo>
                    <a:lnTo>
                      <a:pt x="292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94" name="Freeform 60"/>
              <p:cNvSpPr>
                <a:spLocks/>
              </p:cNvSpPr>
              <p:nvPr/>
            </p:nvSpPr>
            <p:spPr bwMode="auto">
              <a:xfrm>
                <a:off x="2907" y="3248"/>
                <a:ext cx="97" cy="78"/>
              </a:xfrm>
              <a:custGeom>
                <a:avLst/>
                <a:gdLst>
                  <a:gd name="T0" fmla="*/ 95 w 1060"/>
                  <a:gd name="T1" fmla="*/ 78 h 1169"/>
                  <a:gd name="T2" fmla="*/ 97 w 1060"/>
                  <a:gd name="T3" fmla="*/ 75 h 1169"/>
                  <a:gd name="T4" fmla="*/ 5 w 1060"/>
                  <a:gd name="T5" fmla="*/ 0 h 1169"/>
                  <a:gd name="T6" fmla="*/ 0 w 1060"/>
                  <a:gd name="T7" fmla="*/ 0 h 1169"/>
                  <a:gd name="T8" fmla="*/ 94 w 1060"/>
                  <a:gd name="T9" fmla="*/ 78 h 1169"/>
                  <a:gd name="T10" fmla="*/ 95 w 1060"/>
                  <a:gd name="T11" fmla="*/ 78 h 116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60" h="1169">
                    <a:moveTo>
                      <a:pt x="1043" y="1169"/>
                    </a:moveTo>
                    <a:lnTo>
                      <a:pt x="1060" y="1130"/>
                    </a:lnTo>
                    <a:lnTo>
                      <a:pt x="60" y="0"/>
                    </a:lnTo>
                    <a:lnTo>
                      <a:pt x="0" y="0"/>
                    </a:lnTo>
                    <a:lnTo>
                      <a:pt x="1027" y="1162"/>
                    </a:lnTo>
                    <a:lnTo>
                      <a:pt x="1043" y="116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95" name="Freeform 61"/>
              <p:cNvSpPr>
                <a:spLocks/>
              </p:cNvSpPr>
              <p:nvPr/>
            </p:nvSpPr>
            <p:spPr bwMode="auto">
              <a:xfrm>
                <a:off x="3002" y="3323"/>
                <a:ext cx="81" cy="7"/>
              </a:xfrm>
              <a:custGeom>
                <a:avLst/>
                <a:gdLst>
                  <a:gd name="T0" fmla="*/ 81 w 886"/>
                  <a:gd name="T1" fmla="*/ 6 h 97"/>
                  <a:gd name="T2" fmla="*/ 80 w 886"/>
                  <a:gd name="T3" fmla="*/ 4 h 97"/>
                  <a:gd name="T4" fmla="*/ 0 w 886"/>
                  <a:gd name="T5" fmla="*/ 0 h 97"/>
                  <a:gd name="T6" fmla="*/ 0 w 886"/>
                  <a:gd name="T7" fmla="*/ 3 h 97"/>
                  <a:gd name="T8" fmla="*/ 79 w 886"/>
                  <a:gd name="T9" fmla="*/ 7 h 97"/>
                  <a:gd name="T10" fmla="*/ 81 w 886"/>
                  <a:gd name="T11" fmla="*/ 6 h 97"/>
                  <a:gd name="T12" fmla="*/ 79 w 886"/>
                  <a:gd name="T13" fmla="*/ 7 h 97"/>
                  <a:gd name="T14" fmla="*/ 80 w 886"/>
                  <a:gd name="T15" fmla="*/ 7 h 97"/>
                  <a:gd name="T16" fmla="*/ 81 w 886"/>
                  <a:gd name="T17" fmla="*/ 6 h 9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86" h="97">
                    <a:moveTo>
                      <a:pt x="886" y="90"/>
                    </a:moveTo>
                    <a:lnTo>
                      <a:pt x="871" y="50"/>
                    </a:lnTo>
                    <a:lnTo>
                      <a:pt x="2" y="0"/>
                    </a:lnTo>
                    <a:lnTo>
                      <a:pt x="0" y="47"/>
                    </a:lnTo>
                    <a:lnTo>
                      <a:pt x="867" y="97"/>
                    </a:lnTo>
                    <a:lnTo>
                      <a:pt x="886" y="90"/>
                    </a:lnTo>
                    <a:lnTo>
                      <a:pt x="867" y="97"/>
                    </a:lnTo>
                    <a:lnTo>
                      <a:pt x="879" y="97"/>
                    </a:lnTo>
                    <a:lnTo>
                      <a:pt x="886" y="9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96" name="Freeform 62"/>
              <p:cNvSpPr>
                <a:spLocks/>
              </p:cNvSpPr>
              <p:nvPr/>
            </p:nvSpPr>
            <p:spPr bwMode="auto">
              <a:xfrm>
                <a:off x="3080" y="3248"/>
                <a:ext cx="98" cy="81"/>
              </a:xfrm>
              <a:custGeom>
                <a:avLst/>
                <a:gdLst>
                  <a:gd name="T0" fmla="*/ 93 w 1086"/>
                  <a:gd name="T1" fmla="*/ 0 h 1212"/>
                  <a:gd name="T2" fmla="*/ 0 w 1086"/>
                  <a:gd name="T3" fmla="*/ 79 h 1212"/>
                  <a:gd name="T4" fmla="*/ 3 w 1086"/>
                  <a:gd name="T5" fmla="*/ 81 h 1212"/>
                  <a:gd name="T6" fmla="*/ 98 w 1086"/>
                  <a:gd name="T7" fmla="*/ 0 h 1212"/>
                  <a:gd name="T8" fmla="*/ 93 w 1086"/>
                  <a:gd name="T9" fmla="*/ 0 h 12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86" h="1212">
                    <a:moveTo>
                      <a:pt x="1026" y="0"/>
                    </a:moveTo>
                    <a:lnTo>
                      <a:pt x="0" y="1180"/>
                    </a:lnTo>
                    <a:lnTo>
                      <a:pt x="34" y="1212"/>
                    </a:lnTo>
                    <a:lnTo>
                      <a:pt x="1086" y="0"/>
                    </a:lnTo>
                    <a:lnTo>
                      <a:pt x="1026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97" name="Freeform 63"/>
              <p:cNvSpPr>
                <a:spLocks/>
              </p:cNvSpPr>
              <p:nvPr/>
            </p:nvSpPr>
            <p:spPr bwMode="auto">
              <a:xfrm>
                <a:off x="2937" y="3248"/>
                <a:ext cx="67" cy="64"/>
              </a:xfrm>
              <a:custGeom>
                <a:avLst/>
                <a:gdLst>
                  <a:gd name="T0" fmla="*/ 1 w 736"/>
                  <a:gd name="T1" fmla="*/ 2 h 958"/>
                  <a:gd name="T2" fmla="*/ 2 w 736"/>
                  <a:gd name="T3" fmla="*/ 5 h 958"/>
                  <a:gd name="T4" fmla="*/ 5 w 736"/>
                  <a:gd name="T5" fmla="*/ 11 h 958"/>
                  <a:gd name="T6" fmla="*/ 8 w 736"/>
                  <a:gd name="T7" fmla="*/ 18 h 958"/>
                  <a:gd name="T8" fmla="*/ 10 w 736"/>
                  <a:gd name="T9" fmla="*/ 21 h 958"/>
                  <a:gd name="T10" fmla="*/ 11 w 736"/>
                  <a:gd name="T11" fmla="*/ 23 h 958"/>
                  <a:gd name="T12" fmla="*/ 12 w 736"/>
                  <a:gd name="T13" fmla="*/ 24 h 958"/>
                  <a:gd name="T14" fmla="*/ 13 w 736"/>
                  <a:gd name="T15" fmla="*/ 25 h 958"/>
                  <a:gd name="T16" fmla="*/ 15 w 736"/>
                  <a:gd name="T17" fmla="*/ 27 h 958"/>
                  <a:gd name="T18" fmla="*/ 19 w 736"/>
                  <a:gd name="T19" fmla="*/ 30 h 958"/>
                  <a:gd name="T20" fmla="*/ 24 w 736"/>
                  <a:gd name="T21" fmla="*/ 34 h 958"/>
                  <a:gd name="T22" fmla="*/ 32 w 736"/>
                  <a:gd name="T23" fmla="*/ 40 h 958"/>
                  <a:gd name="T24" fmla="*/ 43 w 736"/>
                  <a:gd name="T25" fmla="*/ 47 h 958"/>
                  <a:gd name="T26" fmla="*/ 47 w 736"/>
                  <a:gd name="T27" fmla="*/ 51 h 958"/>
                  <a:gd name="T28" fmla="*/ 48 w 736"/>
                  <a:gd name="T29" fmla="*/ 53 h 958"/>
                  <a:gd name="T30" fmla="*/ 51 w 736"/>
                  <a:gd name="T31" fmla="*/ 55 h 958"/>
                  <a:gd name="T32" fmla="*/ 53 w 736"/>
                  <a:gd name="T33" fmla="*/ 57 h 958"/>
                  <a:gd name="T34" fmla="*/ 57 w 736"/>
                  <a:gd name="T35" fmla="*/ 60 h 958"/>
                  <a:gd name="T36" fmla="*/ 60 w 736"/>
                  <a:gd name="T37" fmla="*/ 61 h 958"/>
                  <a:gd name="T38" fmla="*/ 61 w 736"/>
                  <a:gd name="T39" fmla="*/ 62 h 958"/>
                  <a:gd name="T40" fmla="*/ 62 w 736"/>
                  <a:gd name="T41" fmla="*/ 63 h 958"/>
                  <a:gd name="T42" fmla="*/ 62 w 736"/>
                  <a:gd name="T43" fmla="*/ 63 h 958"/>
                  <a:gd name="T44" fmla="*/ 63 w 736"/>
                  <a:gd name="T45" fmla="*/ 64 h 958"/>
                  <a:gd name="T46" fmla="*/ 63 w 736"/>
                  <a:gd name="T47" fmla="*/ 64 h 958"/>
                  <a:gd name="T48" fmla="*/ 64 w 736"/>
                  <a:gd name="T49" fmla="*/ 64 h 958"/>
                  <a:gd name="T50" fmla="*/ 65 w 736"/>
                  <a:gd name="T51" fmla="*/ 63 h 958"/>
                  <a:gd name="T52" fmla="*/ 66 w 736"/>
                  <a:gd name="T53" fmla="*/ 61 h 958"/>
                  <a:gd name="T54" fmla="*/ 23 w 736"/>
                  <a:gd name="T55" fmla="*/ 16 h 958"/>
                  <a:gd name="T56" fmla="*/ 19 w 736"/>
                  <a:gd name="T57" fmla="*/ 11 h 958"/>
                  <a:gd name="T58" fmla="*/ 15 w 736"/>
                  <a:gd name="T59" fmla="*/ 7 h 958"/>
                  <a:gd name="T60" fmla="*/ 12 w 736"/>
                  <a:gd name="T61" fmla="*/ 3 h 958"/>
                  <a:gd name="T62" fmla="*/ 9 w 736"/>
                  <a:gd name="T63" fmla="*/ 0 h 958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736" h="958">
                    <a:moveTo>
                      <a:pt x="0" y="0"/>
                    </a:moveTo>
                    <a:lnTo>
                      <a:pt x="7" y="25"/>
                    </a:lnTo>
                    <a:lnTo>
                      <a:pt x="14" y="52"/>
                    </a:lnTo>
                    <a:lnTo>
                      <a:pt x="22" y="78"/>
                    </a:lnTo>
                    <a:lnTo>
                      <a:pt x="32" y="106"/>
                    </a:lnTo>
                    <a:lnTo>
                      <a:pt x="50" y="162"/>
                    </a:lnTo>
                    <a:lnTo>
                      <a:pt x="69" y="216"/>
                    </a:lnTo>
                    <a:lnTo>
                      <a:pt x="89" y="263"/>
                    </a:lnTo>
                    <a:lnTo>
                      <a:pt x="105" y="304"/>
                    </a:lnTo>
                    <a:lnTo>
                      <a:pt x="112" y="320"/>
                    </a:lnTo>
                    <a:lnTo>
                      <a:pt x="119" y="332"/>
                    </a:lnTo>
                    <a:lnTo>
                      <a:pt x="124" y="342"/>
                    </a:lnTo>
                    <a:lnTo>
                      <a:pt x="127" y="347"/>
                    </a:lnTo>
                    <a:lnTo>
                      <a:pt x="130" y="355"/>
                    </a:lnTo>
                    <a:lnTo>
                      <a:pt x="135" y="362"/>
                    </a:lnTo>
                    <a:lnTo>
                      <a:pt x="141" y="372"/>
                    </a:lnTo>
                    <a:lnTo>
                      <a:pt x="147" y="381"/>
                    </a:lnTo>
                    <a:lnTo>
                      <a:pt x="164" y="404"/>
                    </a:lnTo>
                    <a:lnTo>
                      <a:pt x="184" y="428"/>
                    </a:lnTo>
                    <a:lnTo>
                      <a:pt x="209" y="455"/>
                    </a:lnTo>
                    <a:lnTo>
                      <a:pt x="235" y="483"/>
                    </a:lnTo>
                    <a:lnTo>
                      <a:pt x="265" y="513"/>
                    </a:lnTo>
                    <a:lnTo>
                      <a:pt x="295" y="544"/>
                    </a:lnTo>
                    <a:lnTo>
                      <a:pt x="357" y="605"/>
                    </a:lnTo>
                    <a:lnTo>
                      <a:pt x="416" y="662"/>
                    </a:lnTo>
                    <a:lnTo>
                      <a:pt x="467" y="711"/>
                    </a:lnTo>
                    <a:lnTo>
                      <a:pt x="506" y="748"/>
                    </a:lnTo>
                    <a:lnTo>
                      <a:pt x="512" y="762"/>
                    </a:lnTo>
                    <a:lnTo>
                      <a:pt x="521" y="777"/>
                    </a:lnTo>
                    <a:lnTo>
                      <a:pt x="531" y="792"/>
                    </a:lnTo>
                    <a:lnTo>
                      <a:pt x="542" y="808"/>
                    </a:lnTo>
                    <a:lnTo>
                      <a:pt x="555" y="823"/>
                    </a:lnTo>
                    <a:lnTo>
                      <a:pt x="569" y="837"/>
                    </a:lnTo>
                    <a:lnTo>
                      <a:pt x="582" y="852"/>
                    </a:lnTo>
                    <a:lnTo>
                      <a:pt x="596" y="866"/>
                    </a:lnTo>
                    <a:lnTo>
                      <a:pt x="624" y="891"/>
                    </a:lnTo>
                    <a:lnTo>
                      <a:pt x="647" y="911"/>
                    </a:lnTo>
                    <a:lnTo>
                      <a:pt x="658" y="918"/>
                    </a:lnTo>
                    <a:lnTo>
                      <a:pt x="666" y="924"/>
                    </a:lnTo>
                    <a:lnTo>
                      <a:pt x="672" y="927"/>
                    </a:lnTo>
                    <a:lnTo>
                      <a:pt x="675" y="929"/>
                    </a:lnTo>
                    <a:lnTo>
                      <a:pt x="678" y="937"/>
                    </a:lnTo>
                    <a:lnTo>
                      <a:pt x="680" y="944"/>
                    </a:lnTo>
                    <a:lnTo>
                      <a:pt x="683" y="950"/>
                    </a:lnTo>
                    <a:lnTo>
                      <a:pt x="686" y="953"/>
                    </a:lnTo>
                    <a:lnTo>
                      <a:pt x="689" y="957"/>
                    </a:lnTo>
                    <a:lnTo>
                      <a:pt x="692" y="958"/>
                    </a:lnTo>
                    <a:lnTo>
                      <a:pt x="696" y="958"/>
                    </a:lnTo>
                    <a:lnTo>
                      <a:pt x="699" y="955"/>
                    </a:lnTo>
                    <a:lnTo>
                      <a:pt x="704" y="952"/>
                    </a:lnTo>
                    <a:lnTo>
                      <a:pt x="708" y="948"/>
                    </a:lnTo>
                    <a:lnTo>
                      <a:pt x="712" y="943"/>
                    </a:lnTo>
                    <a:lnTo>
                      <a:pt x="717" y="935"/>
                    </a:lnTo>
                    <a:lnTo>
                      <a:pt x="726" y="918"/>
                    </a:lnTo>
                    <a:lnTo>
                      <a:pt x="736" y="895"/>
                    </a:lnTo>
                    <a:lnTo>
                      <a:pt x="253" y="240"/>
                    </a:lnTo>
                    <a:lnTo>
                      <a:pt x="230" y="205"/>
                    </a:lnTo>
                    <a:lnTo>
                      <a:pt x="209" y="170"/>
                    </a:lnTo>
                    <a:lnTo>
                      <a:pt x="189" y="137"/>
                    </a:lnTo>
                    <a:lnTo>
                      <a:pt x="169" y="106"/>
                    </a:lnTo>
                    <a:lnTo>
                      <a:pt x="151" y="76"/>
                    </a:lnTo>
                    <a:lnTo>
                      <a:pt x="132" y="49"/>
                    </a:lnTo>
                    <a:lnTo>
                      <a:pt x="115" y="23"/>
                    </a:lnTo>
                    <a:lnTo>
                      <a:pt x="1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D1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98" name="Freeform 64"/>
              <p:cNvSpPr>
                <a:spLocks/>
              </p:cNvSpPr>
              <p:nvPr/>
            </p:nvSpPr>
            <p:spPr bwMode="auto">
              <a:xfrm>
                <a:off x="2970" y="3248"/>
                <a:ext cx="45" cy="57"/>
              </a:xfrm>
              <a:custGeom>
                <a:avLst/>
                <a:gdLst>
                  <a:gd name="T0" fmla="*/ 0 w 495"/>
                  <a:gd name="T1" fmla="*/ 11 h 847"/>
                  <a:gd name="T2" fmla="*/ 0 w 495"/>
                  <a:gd name="T3" fmla="*/ 12 h 847"/>
                  <a:gd name="T4" fmla="*/ 1 w 495"/>
                  <a:gd name="T5" fmla="*/ 14 h 847"/>
                  <a:gd name="T6" fmla="*/ 2 w 495"/>
                  <a:gd name="T7" fmla="*/ 15 h 847"/>
                  <a:gd name="T8" fmla="*/ 3 w 495"/>
                  <a:gd name="T9" fmla="*/ 17 h 847"/>
                  <a:gd name="T10" fmla="*/ 5 w 495"/>
                  <a:gd name="T11" fmla="*/ 18 h 847"/>
                  <a:gd name="T12" fmla="*/ 7 w 495"/>
                  <a:gd name="T13" fmla="*/ 19 h 847"/>
                  <a:gd name="T14" fmla="*/ 9 w 495"/>
                  <a:gd name="T15" fmla="*/ 20 h 847"/>
                  <a:gd name="T16" fmla="*/ 10 w 495"/>
                  <a:gd name="T17" fmla="*/ 21 h 847"/>
                  <a:gd name="T18" fmla="*/ 11 w 495"/>
                  <a:gd name="T19" fmla="*/ 21 h 847"/>
                  <a:gd name="T20" fmla="*/ 12 w 495"/>
                  <a:gd name="T21" fmla="*/ 23 h 847"/>
                  <a:gd name="T22" fmla="*/ 16 w 495"/>
                  <a:gd name="T23" fmla="*/ 27 h 847"/>
                  <a:gd name="T24" fmla="*/ 23 w 495"/>
                  <a:gd name="T25" fmla="*/ 34 h 847"/>
                  <a:gd name="T26" fmla="*/ 29 w 495"/>
                  <a:gd name="T27" fmla="*/ 39 h 847"/>
                  <a:gd name="T28" fmla="*/ 31 w 495"/>
                  <a:gd name="T29" fmla="*/ 42 h 847"/>
                  <a:gd name="T30" fmla="*/ 35 w 495"/>
                  <a:gd name="T31" fmla="*/ 47 h 847"/>
                  <a:gd name="T32" fmla="*/ 39 w 495"/>
                  <a:gd name="T33" fmla="*/ 52 h 847"/>
                  <a:gd name="T34" fmla="*/ 42 w 495"/>
                  <a:gd name="T35" fmla="*/ 55 h 847"/>
                  <a:gd name="T36" fmla="*/ 43 w 495"/>
                  <a:gd name="T37" fmla="*/ 57 h 847"/>
                  <a:gd name="T38" fmla="*/ 44 w 495"/>
                  <a:gd name="T39" fmla="*/ 57 h 847"/>
                  <a:gd name="T40" fmla="*/ 45 w 495"/>
                  <a:gd name="T41" fmla="*/ 57 h 847"/>
                  <a:gd name="T42" fmla="*/ 45 w 495"/>
                  <a:gd name="T43" fmla="*/ 57 h 847"/>
                  <a:gd name="T44" fmla="*/ 45 w 495"/>
                  <a:gd name="T45" fmla="*/ 56 h 847"/>
                  <a:gd name="T46" fmla="*/ 45 w 495"/>
                  <a:gd name="T47" fmla="*/ 55 h 847"/>
                  <a:gd name="T48" fmla="*/ 44 w 495"/>
                  <a:gd name="T49" fmla="*/ 53 h 847"/>
                  <a:gd name="T50" fmla="*/ 44 w 495"/>
                  <a:gd name="T51" fmla="*/ 50 h 847"/>
                  <a:gd name="T52" fmla="*/ 42 w 495"/>
                  <a:gd name="T53" fmla="*/ 47 h 847"/>
                  <a:gd name="T54" fmla="*/ 41 w 495"/>
                  <a:gd name="T55" fmla="*/ 44 h 847"/>
                  <a:gd name="T56" fmla="*/ 40 w 495"/>
                  <a:gd name="T57" fmla="*/ 42 h 847"/>
                  <a:gd name="T58" fmla="*/ 38 w 495"/>
                  <a:gd name="T59" fmla="*/ 40 h 847"/>
                  <a:gd name="T60" fmla="*/ 36 w 495"/>
                  <a:gd name="T61" fmla="*/ 38 h 847"/>
                  <a:gd name="T62" fmla="*/ 35 w 495"/>
                  <a:gd name="T63" fmla="*/ 36 h 847"/>
                  <a:gd name="T64" fmla="*/ 33 w 495"/>
                  <a:gd name="T65" fmla="*/ 33 h 847"/>
                  <a:gd name="T66" fmla="*/ 32 w 495"/>
                  <a:gd name="T67" fmla="*/ 31 h 847"/>
                  <a:gd name="T68" fmla="*/ 31 w 495"/>
                  <a:gd name="T69" fmla="*/ 29 h 847"/>
                  <a:gd name="T70" fmla="*/ 30 w 495"/>
                  <a:gd name="T71" fmla="*/ 27 h 847"/>
                  <a:gd name="T72" fmla="*/ 30 w 495"/>
                  <a:gd name="T73" fmla="*/ 25 h 847"/>
                  <a:gd name="T74" fmla="*/ 24 w 495"/>
                  <a:gd name="T75" fmla="*/ 15 h 847"/>
                  <a:gd name="T76" fmla="*/ 23 w 495"/>
                  <a:gd name="T77" fmla="*/ 14 h 847"/>
                  <a:gd name="T78" fmla="*/ 21 w 495"/>
                  <a:gd name="T79" fmla="*/ 13 h 847"/>
                  <a:gd name="T80" fmla="*/ 20 w 495"/>
                  <a:gd name="T81" fmla="*/ 13 h 847"/>
                  <a:gd name="T82" fmla="*/ 20 w 495"/>
                  <a:gd name="T83" fmla="*/ 12 h 847"/>
                  <a:gd name="T84" fmla="*/ 18 w 495"/>
                  <a:gd name="T85" fmla="*/ 10 h 847"/>
                  <a:gd name="T86" fmla="*/ 17 w 495"/>
                  <a:gd name="T87" fmla="*/ 9 h 847"/>
                  <a:gd name="T88" fmla="*/ 16 w 495"/>
                  <a:gd name="T89" fmla="*/ 8 h 847"/>
                  <a:gd name="T90" fmla="*/ 16 w 495"/>
                  <a:gd name="T91" fmla="*/ 7 h 847"/>
                  <a:gd name="T92" fmla="*/ 16 w 495"/>
                  <a:gd name="T93" fmla="*/ 7 h 847"/>
                  <a:gd name="T94" fmla="*/ 15 w 495"/>
                  <a:gd name="T95" fmla="*/ 5 h 847"/>
                  <a:gd name="T96" fmla="*/ 15 w 495"/>
                  <a:gd name="T97" fmla="*/ 0 h 847"/>
                  <a:gd name="T98" fmla="*/ 7 w 495"/>
                  <a:gd name="T99" fmla="*/ 1 h 847"/>
                  <a:gd name="T100" fmla="*/ 5 w 495"/>
                  <a:gd name="T101" fmla="*/ 4 h 847"/>
                  <a:gd name="T102" fmla="*/ 3 w 495"/>
                  <a:gd name="T103" fmla="*/ 6 h 847"/>
                  <a:gd name="T104" fmla="*/ 1 w 495"/>
                  <a:gd name="T105" fmla="*/ 9 h 847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0" t="0" r="r" b="b"/>
                <a:pathLst>
                  <a:path w="495" h="847">
                    <a:moveTo>
                      <a:pt x="3" y="146"/>
                    </a:moveTo>
                    <a:lnTo>
                      <a:pt x="0" y="158"/>
                    </a:lnTo>
                    <a:lnTo>
                      <a:pt x="0" y="169"/>
                    </a:lnTo>
                    <a:lnTo>
                      <a:pt x="1" y="180"/>
                    </a:lnTo>
                    <a:lnTo>
                      <a:pt x="3" y="192"/>
                    </a:lnTo>
                    <a:lnTo>
                      <a:pt x="8" y="205"/>
                    </a:lnTo>
                    <a:lnTo>
                      <a:pt x="13" y="217"/>
                    </a:lnTo>
                    <a:lnTo>
                      <a:pt x="20" y="227"/>
                    </a:lnTo>
                    <a:lnTo>
                      <a:pt x="28" y="239"/>
                    </a:lnTo>
                    <a:lnTo>
                      <a:pt x="37" y="250"/>
                    </a:lnTo>
                    <a:lnTo>
                      <a:pt x="47" y="259"/>
                    </a:lnTo>
                    <a:lnTo>
                      <a:pt x="57" y="269"/>
                    </a:lnTo>
                    <a:lnTo>
                      <a:pt x="67" y="277"/>
                    </a:lnTo>
                    <a:lnTo>
                      <a:pt x="78" y="285"/>
                    </a:lnTo>
                    <a:lnTo>
                      <a:pt x="90" y="291"/>
                    </a:lnTo>
                    <a:lnTo>
                      <a:pt x="101" y="296"/>
                    </a:lnTo>
                    <a:lnTo>
                      <a:pt x="111" y="301"/>
                    </a:lnTo>
                    <a:lnTo>
                      <a:pt x="112" y="305"/>
                    </a:lnTo>
                    <a:lnTo>
                      <a:pt x="114" y="311"/>
                    </a:lnTo>
                    <a:lnTo>
                      <a:pt x="116" y="318"/>
                    </a:lnTo>
                    <a:lnTo>
                      <a:pt x="120" y="324"/>
                    </a:lnTo>
                    <a:lnTo>
                      <a:pt x="129" y="341"/>
                    </a:lnTo>
                    <a:lnTo>
                      <a:pt x="142" y="361"/>
                    </a:lnTo>
                    <a:lnTo>
                      <a:pt x="174" y="406"/>
                    </a:lnTo>
                    <a:lnTo>
                      <a:pt x="211" y="454"/>
                    </a:lnTo>
                    <a:lnTo>
                      <a:pt x="250" y="503"/>
                    </a:lnTo>
                    <a:lnTo>
                      <a:pt x="285" y="547"/>
                    </a:lnTo>
                    <a:lnTo>
                      <a:pt x="315" y="584"/>
                    </a:lnTo>
                    <a:lnTo>
                      <a:pt x="332" y="608"/>
                    </a:lnTo>
                    <a:lnTo>
                      <a:pt x="344" y="631"/>
                    </a:lnTo>
                    <a:lnTo>
                      <a:pt x="360" y="663"/>
                    </a:lnTo>
                    <a:lnTo>
                      <a:pt x="381" y="699"/>
                    </a:lnTo>
                    <a:lnTo>
                      <a:pt x="405" y="738"/>
                    </a:lnTo>
                    <a:lnTo>
                      <a:pt x="428" y="775"/>
                    </a:lnTo>
                    <a:lnTo>
                      <a:pt x="451" y="807"/>
                    </a:lnTo>
                    <a:lnTo>
                      <a:pt x="460" y="820"/>
                    </a:lnTo>
                    <a:lnTo>
                      <a:pt x="469" y="831"/>
                    </a:lnTo>
                    <a:lnTo>
                      <a:pt x="477" y="840"/>
                    </a:lnTo>
                    <a:lnTo>
                      <a:pt x="483" y="845"/>
                    </a:lnTo>
                    <a:lnTo>
                      <a:pt x="486" y="847"/>
                    </a:lnTo>
                    <a:lnTo>
                      <a:pt x="488" y="847"/>
                    </a:lnTo>
                    <a:lnTo>
                      <a:pt x="491" y="846"/>
                    </a:lnTo>
                    <a:lnTo>
                      <a:pt x="492" y="845"/>
                    </a:lnTo>
                    <a:lnTo>
                      <a:pt x="493" y="842"/>
                    </a:lnTo>
                    <a:lnTo>
                      <a:pt x="494" y="839"/>
                    </a:lnTo>
                    <a:lnTo>
                      <a:pt x="495" y="834"/>
                    </a:lnTo>
                    <a:lnTo>
                      <a:pt x="495" y="829"/>
                    </a:lnTo>
                    <a:lnTo>
                      <a:pt x="494" y="816"/>
                    </a:lnTo>
                    <a:lnTo>
                      <a:pt x="492" y="801"/>
                    </a:lnTo>
                    <a:lnTo>
                      <a:pt x="489" y="784"/>
                    </a:lnTo>
                    <a:lnTo>
                      <a:pt x="484" y="765"/>
                    </a:lnTo>
                    <a:lnTo>
                      <a:pt x="479" y="745"/>
                    </a:lnTo>
                    <a:lnTo>
                      <a:pt x="473" y="725"/>
                    </a:lnTo>
                    <a:lnTo>
                      <a:pt x="467" y="703"/>
                    </a:lnTo>
                    <a:lnTo>
                      <a:pt x="460" y="682"/>
                    </a:lnTo>
                    <a:lnTo>
                      <a:pt x="453" y="661"/>
                    </a:lnTo>
                    <a:lnTo>
                      <a:pt x="445" y="642"/>
                    </a:lnTo>
                    <a:lnTo>
                      <a:pt x="436" y="624"/>
                    </a:lnTo>
                    <a:lnTo>
                      <a:pt x="429" y="608"/>
                    </a:lnTo>
                    <a:lnTo>
                      <a:pt x="419" y="594"/>
                    </a:lnTo>
                    <a:lnTo>
                      <a:pt x="409" y="578"/>
                    </a:lnTo>
                    <a:lnTo>
                      <a:pt x="399" y="562"/>
                    </a:lnTo>
                    <a:lnTo>
                      <a:pt x="389" y="546"/>
                    </a:lnTo>
                    <a:lnTo>
                      <a:pt x="381" y="529"/>
                    </a:lnTo>
                    <a:lnTo>
                      <a:pt x="372" y="512"/>
                    </a:lnTo>
                    <a:lnTo>
                      <a:pt x="364" y="495"/>
                    </a:lnTo>
                    <a:lnTo>
                      <a:pt x="357" y="477"/>
                    </a:lnTo>
                    <a:lnTo>
                      <a:pt x="351" y="460"/>
                    </a:lnTo>
                    <a:lnTo>
                      <a:pt x="345" y="444"/>
                    </a:lnTo>
                    <a:lnTo>
                      <a:pt x="339" y="427"/>
                    </a:lnTo>
                    <a:lnTo>
                      <a:pt x="334" y="411"/>
                    </a:lnTo>
                    <a:lnTo>
                      <a:pt x="331" y="396"/>
                    </a:lnTo>
                    <a:lnTo>
                      <a:pt x="328" y="382"/>
                    </a:lnTo>
                    <a:lnTo>
                      <a:pt x="327" y="370"/>
                    </a:lnTo>
                    <a:lnTo>
                      <a:pt x="326" y="357"/>
                    </a:lnTo>
                    <a:lnTo>
                      <a:pt x="265" y="217"/>
                    </a:lnTo>
                    <a:lnTo>
                      <a:pt x="256" y="214"/>
                    </a:lnTo>
                    <a:lnTo>
                      <a:pt x="249" y="210"/>
                    </a:lnTo>
                    <a:lnTo>
                      <a:pt x="242" y="205"/>
                    </a:lnTo>
                    <a:lnTo>
                      <a:pt x="235" y="200"/>
                    </a:lnTo>
                    <a:lnTo>
                      <a:pt x="229" y="193"/>
                    </a:lnTo>
                    <a:lnTo>
                      <a:pt x="224" y="187"/>
                    </a:lnTo>
                    <a:lnTo>
                      <a:pt x="220" y="179"/>
                    </a:lnTo>
                    <a:lnTo>
                      <a:pt x="216" y="172"/>
                    </a:lnTo>
                    <a:lnTo>
                      <a:pt x="208" y="157"/>
                    </a:lnTo>
                    <a:lnTo>
                      <a:pt x="200" y="142"/>
                    </a:lnTo>
                    <a:lnTo>
                      <a:pt x="196" y="135"/>
                    </a:lnTo>
                    <a:lnTo>
                      <a:pt x="191" y="128"/>
                    </a:lnTo>
                    <a:lnTo>
                      <a:pt x="186" y="122"/>
                    </a:lnTo>
                    <a:lnTo>
                      <a:pt x="178" y="117"/>
                    </a:lnTo>
                    <a:lnTo>
                      <a:pt x="177" y="115"/>
                    </a:lnTo>
                    <a:lnTo>
                      <a:pt x="175" y="111"/>
                    </a:lnTo>
                    <a:lnTo>
                      <a:pt x="174" y="107"/>
                    </a:lnTo>
                    <a:lnTo>
                      <a:pt x="173" y="102"/>
                    </a:lnTo>
                    <a:lnTo>
                      <a:pt x="171" y="89"/>
                    </a:lnTo>
                    <a:lnTo>
                      <a:pt x="170" y="73"/>
                    </a:lnTo>
                    <a:lnTo>
                      <a:pt x="170" y="38"/>
                    </a:lnTo>
                    <a:lnTo>
                      <a:pt x="169" y="0"/>
                    </a:lnTo>
                    <a:lnTo>
                      <a:pt x="95" y="0"/>
                    </a:lnTo>
                    <a:lnTo>
                      <a:pt x="80" y="17"/>
                    </a:lnTo>
                    <a:lnTo>
                      <a:pt x="66" y="35"/>
                    </a:lnTo>
                    <a:lnTo>
                      <a:pt x="53" y="53"/>
                    </a:lnTo>
                    <a:lnTo>
                      <a:pt x="40" y="72"/>
                    </a:lnTo>
                    <a:lnTo>
                      <a:pt x="28" y="91"/>
                    </a:lnTo>
                    <a:lnTo>
                      <a:pt x="18" y="110"/>
                    </a:lnTo>
                    <a:lnTo>
                      <a:pt x="9" y="128"/>
                    </a:lnTo>
                    <a:lnTo>
                      <a:pt x="3" y="146"/>
                    </a:lnTo>
                    <a:close/>
                  </a:path>
                </a:pathLst>
              </a:custGeom>
              <a:solidFill>
                <a:srgbClr val="BD1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799" name="Freeform 65"/>
              <p:cNvSpPr>
                <a:spLocks/>
              </p:cNvSpPr>
              <p:nvPr/>
            </p:nvSpPr>
            <p:spPr bwMode="auto">
              <a:xfrm>
                <a:off x="3080" y="3248"/>
                <a:ext cx="72" cy="64"/>
              </a:xfrm>
              <a:custGeom>
                <a:avLst/>
                <a:gdLst>
                  <a:gd name="T0" fmla="*/ 71 w 800"/>
                  <a:gd name="T1" fmla="*/ 2 h 951"/>
                  <a:gd name="T2" fmla="*/ 70 w 800"/>
                  <a:gd name="T3" fmla="*/ 6 h 951"/>
                  <a:gd name="T4" fmla="*/ 68 w 800"/>
                  <a:gd name="T5" fmla="*/ 12 h 951"/>
                  <a:gd name="T6" fmla="*/ 64 w 800"/>
                  <a:gd name="T7" fmla="*/ 19 h 951"/>
                  <a:gd name="T8" fmla="*/ 61 w 800"/>
                  <a:gd name="T9" fmla="*/ 23 h 951"/>
                  <a:gd name="T10" fmla="*/ 60 w 800"/>
                  <a:gd name="T11" fmla="*/ 25 h 951"/>
                  <a:gd name="T12" fmla="*/ 54 w 800"/>
                  <a:gd name="T13" fmla="*/ 28 h 951"/>
                  <a:gd name="T14" fmla="*/ 47 w 800"/>
                  <a:gd name="T15" fmla="*/ 33 h 951"/>
                  <a:gd name="T16" fmla="*/ 42 w 800"/>
                  <a:gd name="T17" fmla="*/ 36 h 951"/>
                  <a:gd name="T18" fmla="*/ 38 w 800"/>
                  <a:gd name="T19" fmla="*/ 39 h 951"/>
                  <a:gd name="T20" fmla="*/ 34 w 800"/>
                  <a:gd name="T21" fmla="*/ 42 h 951"/>
                  <a:gd name="T22" fmla="*/ 31 w 800"/>
                  <a:gd name="T23" fmla="*/ 46 h 951"/>
                  <a:gd name="T24" fmla="*/ 28 w 800"/>
                  <a:gd name="T25" fmla="*/ 50 h 951"/>
                  <a:gd name="T26" fmla="*/ 26 w 800"/>
                  <a:gd name="T27" fmla="*/ 53 h 951"/>
                  <a:gd name="T28" fmla="*/ 24 w 800"/>
                  <a:gd name="T29" fmla="*/ 55 h 951"/>
                  <a:gd name="T30" fmla="*/ 22 w 800"/>
                  <a:gd name="T31" fmla="*/ 56 h 951"/>
                  <a:gd name="T32" fmla="*/ 20 w 800"/>
                  <a:gd name="T33" fmla="*/ 58 h 951"/>
                  <a:gd name="T34" fmla="*/ 16 w 800"/>
                  <a:gd name="T35" fmla="*/ 60 h 951"/>
                  <a:gd name="T36" fmla="*/ 13 w 800"/>
                  <a:gd name="T37" fmla="*/ 61 h 951"/>
                  <a:gd name="T38" fmla="*/ 12 w 800"/>
                  <a:gd name="T39" fmla="*/ 62 h 951"/>
                  <a:gd name="T40" fmla="*/ 11 w 800"/>
                  <a:gd name="T41" fmla="*/ 62 h 951"/>
                  <a:gd name="T42" fmla="*/ 10 w 800"/>
                  <a:gd name="T43" fmla="*/ 63 h 951"/>
                  <a:gd name="T44" fmla="*/ 9 w 800"/>
                  <a:gd name="T45" fmla="*/ 64 h 951"/>
                  <a:gd name="T46" fmla="*/ 7 w 800"/>
                  <a:gd name="T47" fmla="*/ 64 h 951"/>
                  <a:gd name="T48" fmla="*/ 5 w 800"/>
                  <a:gd name="T49" fmla="*/ 64 h 951"/>
                  <a:gd name="T50" fmla="*/ 4 w 800"/>
                  <a:gd name="T51" fmla="*/ 63 h 951"/>
                  <a:gd name="T52" fmla="*/ 2 w 800"/>
                  <a:gd name="T53" fmla="*/ 62 h 951"/>
                  <a:gd name="T54" fmla="*/ 1 w 800"/>
                  <a:gd name="T55" fmla="*/ 61 h 951"/>
                  <a:gd name="T56" fmla="*/ 1 w 800"/>
                  <a:gd name="T57" fmla="*/ 60 h 951"/>
                  <a:gd name="T58" fmla="*/ 3 w 800"/>
                  <a:gd name="T59" fmla="*/ 59 h 951"/>
                  <a:gd name="T60" fmla="*/ 5 w 800"/>
                  <a:gd name="T61" fmla="*/ 57 h 951"/>
                  <a:gd name="T62" fmla="*/ 8 w 800"/>
                  <a:gd name="T63" fmla="*/ 56 h 951"/>
                  <a:gd name="T64" fmla="*/ 10 w 800"/>
                  <a:gd name="T65" fmla="*/ 53 h 951"/>
                  <a:gd name="T66" fmla="*/ 12 w 800"/>
                  <a:gd name="T67" fmla="*/ 51 h 951"/>
                  <a:gd name="T68" fmla="*/ 13 w 800"/>
                  <a:gd name="T69" fmla="*/ 50 h 951"/>
                  <a:gd name="T70" fmla="*/ 13 w 800"/>
                  <a:gd name="T71" fmla="*/ 48 h 951"/>
                  <a:gd name="T72" fmla="*/ 14 w 800"/>
                  <a:gd name="T73" fmla="*/ 47 h 951"/>
                  <a:gd name="T74" fmla="*/ 14 w 800"/>
                  <a:gd name="T75" fmla="*/ 46 h 951"/>
                  <a:gd name="T76" fmla="*/ 16 w 800"/>
                  <a:gd name="T77" fmla="*/ 46 h 951"/>
                  <a:gd name="T78" fmla="*/ 18 w 800"/>
                  <a:gd name="T79" fmla="*/ 45 h 951"/>
                  <a:gd name="T80" fmla="*/ 22 w 800"/>
                  <a:gd name="T81" fmla="*/ 43 h 951"/>
                  <a:gd name="T82" fmla="*/ 26 w 800"/>
                  <a:gd name="T83" fmla="*/ 41 h 951"/>
                  <a:gd name="T84" fmla="*/ 31 w 800"/>
                  <a:gd name="T85" fmla="*/ 38 h 951"/>
                  <a:gd name="T86" fmla="*/ 36 w 800"/>
                  <a:gd name="T87" fmla="*/ 36 h 951"/>
                  <a:gd name="T88" fmla="*/ 47 w 800"/>
                  <a:gd name="T89" fmla="*/ 17 h 951"/>
                  <a:gd name="T90" fmla="*/ 50 w 800"/>
                  <a:gd name="T91" fmla="*/ 14 h 951"/>
                  <a:gd name="T92" fmla="*/ 54 w 800"/>
                  <a:gd name="T93" fmla="*/ 11 h 951"/>
                  <a:gd name="T94" fmla="*/ 57 w 800"/>
                  <a:gd name="T95" fmla="*/ 8 h 951"/>
                  <a:gd name="T96" fmla="*/ 60 w 800"/>
                  <a:gd name="T97" fmla="*/ 6 h 951"/>
                  <a:gd name="T98" fmla="*/ 63 w 800"/>
                  <a:gd name="T99" fmla="*/ 3 h 951"/>
                  <a:gd name="T100" fmla="*/ 65 w 800"/>
                  <a:gd name="T101" fmla="*/ 0 h 951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800" h="951">
                    <a:moveTo>
                      <a:pt x="800" y="0"/>
                    </a:moveTo>
                    <a:lnTo>
                      <a:pt x="794" y="26"/>
                    </a:lnTo>
                    <a:lnTo>
                      <a:pt x="787" y="54"/>
                    </a:lnTo>
                    <a:lnTo>
                      <a:pt x="779" y="83"/>
                    </a:lnTo>
                    <a:lnTo>
                      <a:pt x="770" y="112"/>
                    </a:lnTo>
                    <a:lnTo>
                      <a:pt x="751" y="173"/>
                    </a:lnTo>
                    <a:lnTo>
                      <a:pt x="730" y="231"/>
                    </a:lnTo>
                    <a:lnTo>
                      <a:pt x="710" y="284"/>
                    </a:lnTo>
                    <a:lnTo>
                      <a:pt x="692" y="327"/>
                    </a:lnTo>
                    <a:lnTo>
                      <a:pt x="683" y="344"/>
                    </a:lnTo>
                    <a:lnTo>
                      <a:pt x="676" y="357"/>
                    </a:lnTo>
                    <a:lnTo>
                      <a:pt x="671" y="366"/>
                    </a:lnTo>
                    <a:lnTo>
                      <a:pt x="666" y="371"/>
                    </a:lnTo>
                    <a:lnTo>
                      <a:pt x="603" y="422"/>
                    </a:lnTo>
                    <a:lnTo>
                      <a:pt x="546" y="469"/>
                    </a:lnTo>
                    <a:lnTo>
                      <a:pt x="519" y="492"/>
                    </a:lnTo>
                    <a:lnTo>
                      <a:pt x="493" y="514"/>
                    </a:lnTo>
                    <a:lnTo>
                      <a:pt x="468" y="537"/>
                    </a:lnTo>
                    <a:lnTo>
                      <a:pt x="445" y="559"/>
                    </a:lnTo>
                    <a:lnTo>
                      <a:pt x="423" y="582"/>
                    </a:lnTo>
                    <a:lnTo>
                      <a:pt x="402" y="606"/>
                    </a:lnTo>
                    <a:lnTo>
                      <a:pt x="382" y="630"/>
                    </a:lnTo>
                    <a:lnTo>
                      <a:pt x="362" y="656"/>
                    </a:lnTo>
                    <a:lnTo>
                      <a:pt x="343" y="683"/>
                    </a:lnTo>
                    <a:lnTo>
                      <a:pt x="325" y="712"/>
                    </a:lnTo>
                    <a:lnTo>
                      <a:pt x="308" y="742"/>
                    </a:lnTo>
                    <a:lnTo>
                      <a:pt x="292" y="775"/>
                    </a:lnTo>
                    <a:lnTo>
                      <a:pt x="285" y="786"/>
                    </a:lnTo>
                    <a:lnTo>
                      <a:pt x="277" y="798"/>
                    </a:lnTo>
                    <a:lnTo>
                      <a:pt x="266" y="811"/>
                    </a:lnTo>
                    <a:lnTo>
                      <a:pt x="255" y="823"/>
                    </a:lnTo>
                    <a:lnTo>
                      <a:pt x="244" y="835"/>
                    </a:lnTo>
                    <a:lnTo>
                      <a:pt x="231" y="847"/>
                    </a:lnTo>
                    <a:lnTo>
                      <a:pt x="217" y="859"/>
                    </a:lnTo>
                    <a:lnTo>
                      <a:pt x="204" y="869"/>
                    </a:lnTo>
                    <a:lnTo>
                      <a:pt x="178" y="888"/>
                    </a:lnTo>
                    <a:lnTo>
                      <a:pt x="155" y="904"/>
                    </a:lnTo>
                    <a:lnTo>
                      <a:pt x="145" y="911"/>
                    </a:lnTo>
                    <a:lnTo>
                      <a:pt x="138" y="915"/>
                    </a:lnTo>
                    <a:lnTo>
                      <a:pt x="132" y="917"/>
                    </a:lnTo>
                    <a:lnTo>
                      <a:pt x="128" y="918"/>
                    </a:lnTo>
                    <a:lnTo>
                      <a:pt x="125" y="927"/>
                    </a:lnTo>
                    <a:lnTo>
                      <a:pt x="121" y="934"/>
                    </a:lnTo>
                    <a:lnTo>
                      <a:pt x="114" y="941"/>
                    </a:lnTo>
                    <a:lnTo>
                      <a:pt x="106" y="945"/>
                    </a:lnTo>
                    <a:lnTo>
                      <a:pt x="98" y="949"/>
                    </a:lnTo>
                    <a:lnTo>
                      <a:pt x="90" y="951"/>
                    </a:lnTo>
                    <a:lnTo>
                      <a:pt x="80" y="951"/>
                    </a:lnTo>
                    <a:lnTo>
                      <a:pt x="71" y="950"/>
                    </a:lnTo>
                    <a:lnTo>
                      <a:pt x="60" y="948"/>
                    </a:lnTo>
                    <a:lnTo>
                      <a:pt x="50" y="945"/>
                    </a:lnTo>
                    <a:lnTo>
                      <a:pt x="40" y="941"/>
                    </a:lnTo>
                    <a:lnTo>
                      <a:pt x="31" y="934"/>
                    </a:lnTo>
                    <a:lnTo>
                      <a:pt x="22" y="927"/>
                    </a:lnTo>
                    <a:lnTo>
                      <a:pt x="13" y="917"/>
                    </a:lnTo>
                    <a:lnTo>
                      <a:pt x="6" y="907"/>
                    </a:lnTo>
                    <a:lnTo>
                      <a:pt x="0" y="895"/>
                    </a:lnTo>
                    <a:lnTo>
                      <a:pt x="6" y="892"/>
                    </a:lnTo>
                    <a:lnTo>
                      <a:pt x="24" y="881"/>
                    </a:lnTo>
                    <a:lnTo>
                      <a:pt x="35" y="874"/>
                    </a:lnTo>
                    <a:lnTo>
                      <a:pt x="48" y="864"/>
                    </a:lnTo>
                    <a:lnTo>
                      <a:pt x="61" y="853"/>
                    </a:lnTo>
                    <a:lnTo>
                      <a:pt x="76" y="841"/>
                    </a:lnTo>
                    <a:lnTo>
                      <a:pt x="89" y="827"/>
                    </a:lnTo>
                    <a:lnTo>
                      <a:pt x="103" y="811"/>
                    </a:lnTo>
                    <a:lnTo>
                      <a:pt x="115" y="793"/>
                    </a:lnTo>
                    <a:lnTo>
                      <a:pt x="127" y="774"/>
                    </a:lnTo>
                    <a:lnTo>
                      <a:pt x="132" y="764"/>
                    </a:lnTo>
                    <a:lnTo>
                      <a:pt x="137" y="753"/>
                    </a:lnTo>
                    <a:lnTo>
                      <a:pt x="141" y="742"/>
                    </a:lnTo>
                    <a:lnTo>
                      <a:pt x="144" y="731"/>
                    </a:lnTo>
                    <a:lnTo>
                      <a:pt x="147" y="719"/>
                    </a:lnTo>
                    <a:lnTo>
                      <a:pt x="149" y="707"/>
                    </a:lnTo>
                    <a:lnTo>
                      <a:pt x="150" y="694"/>
                    </a:lnTo>
                    <a:lnTo>
                      <a:pt x="150" y="681"/>
                    </a:lnTo>
                    <a:lnTo>
                      <a:pt x="157" y="681"/>
                    </a:lnTo>
                    <a:lnTo>
                      <a:pt x="164" y="679"/>
                    </a:lnTo>
                    <a:lnTo>
                      <a:pt x="173" y="677"/>
                    </a:lnTo>
                    <a:lnTo>
                      <a:pt x="181" y="675"/>
                    </a:lnTo>
                    <a:lnTo>
                      <a:pt x="199" y="666"/>
                    </a:lnTo>
                    <a:lnTo>
                      <a:pt x="219" y="657"/>
                    </a:lnTo>
                    <a:lnTo>
                      <a:pt x="241" y="644"/>
                    </a:lnTo>
                    <a:lnTo>
                      <a:pt x="262" y="630"/>
                    </a:lnTo>
                    <a:lnTo>
                      <a:pt x="284" y="616"/>
                    </a:lnTo>
                    <a:lnTo>
                      <a:pt x="305" y="601"/>
                    </a:lnTo>
                    <a:lnTo>
                      <a:pt x="346" y="572"/>
                    </a:lnTo>
                    <a:lnTo>
                      <a:pt x="378" y="546"/>
                    </a:lnTo>
                    <a:lnTo>
                      <a:pt x="402" y="528"/>
                    </a:lnTo>
                    <a:lnTo>
                      <a:pt x="410" y="521"/>
                    </a:lnTo>
                    <a:lnTo>
                      <a:pt x="525" y="254"/>
                    </a:lnTo>
                    <a:lnTo>
                      <a:pt x="543" y="229"/>
                    </a:lnTo>
                    <a:lnTo>
                      <a:pt x="560" y="206"/>
                    </a:lnTo>
                    <a:lnTo>
                      <a:pt x="577" y="183"/>
                    </a:lnTo>
                    <a:lnTo>
                      <a:pt x="596" y="161"/>
                    </a:lnTo>
                    <a:lnTo>
                      <a:pt x="613" y="140"/>
                    </a:lnTo>
                    <a:lnTo>
                      <a:pt x="630" y="121"/>
                    </a:lnTo>
                    <a:lnTo>
                      <a:pt x="647" y="102"/>
                    </a:lnTo>
                    <a:lnTo>
                      <a:pt x="663" y="84"/>
                    </a:lnTo>
                    <a:lnTo>
                      <a:pt x="680" y="61"/>
                    </a:lnTo>
                    <a:lnTo>
                      <a:pt x="697" y="39"/>
                    </a:lnTo>
                    <a:lnTo>
                      <a:pt x="712" y="19"/>
                    </a:lnTo>
                    <a:lnTo>
                      <a:pt x="725" y="0"/>
                    </a:lnTo>
                    <a:lnTo>
                      <a:pt x="800" y="0"/>
                    </a:lnTo>
                    <a:close/>
                  </a:path>
                </a:pathLst>
              </a:custGeom>
              <a:solidFill>
                <a:srgbClr val="BD1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00" name="Freeform 66"/>
              <p:cNvSpPr>
                <a:spLocks/>
              </p:cNvSpPr>
              <p:nvPr/>
            </p:nvSpPr>
            <p:spPr bwMode="auto">
              <a:xfrm>
                <a:off x="3071" y="3248"/>
                <a:ext cx="45" cy="57"/>
              </a:xfrm>
              <a:custGeom>
                <a:avLst/>
                <a:gdLst>
                  <a:gd name="T0" fmla="*/ 45 w 496"/>
                  <a:gd name="T1" fmla="*/ 10 h 842"/>
                  <a:gd name="T2" fmla="*/ 45 w 496"/>
                  <a:gd name="T3" fmla="*/ 12 h 842"/>
                  <a:gd name="T4" fmla="*/ 44 w 496"/>
                  <a:gd name="T5" fmla="*/ 14 h 842"/>
                  <a:gd name="T6" fmla="*/ 43 w 496"/>
                  <a:gd name="T7" fmla="*/ 16 h 842"/>
                  <a:gd name="T8" fmla="*/ 41 w 496"/>
                  <a:gd name="T9" fmla="*/ 18 h 842"/>
                  <a:gd name="T10" fmla="*/ 39 w 496"/>
                  <a:gd name="T11" fmla="*/ 20 h 842"/>
                  <a:gd name="T12" fmla="*/ 37 w 496"/>
                  <a:gd name="T13" fmla="*/ 21 h 842"/>
                  <a:gd name="T14" fmla="*/ 35 w 496"/>
                  <a:gd name="T15" fmla="*/ 22 h 842"/>
                  <a:gd name="T16" fmla="*/ 34 w 496"/>
                  <a:gd name="T17" fmla="*/ 23 h 842"/>
                  <a:gd name="T18" fmla="*/ 34 w 496"/>
                  <a:gd name="T19" fmla="*/ 23 h 842"/>
                  <a:gd name="T20" fmla="*/ 33 w 496"/>
                  <a:gd name="T21" fmla="*/ 25 h 842"/>
                  <a:gd name="T22" fmla="*/ 29 w 496"/>
                  <a:gd name="T23" fmla="*/ 30 h 842"/>
                  <a:gd name="T24" fmla="*/ 22 w 496"/>
                  <a:gd name="T25" fmla="*/ 38 h 842"/>
                  <a:gd name="T26" fmla="*/ 16 w 496"/>
                  <a:gd name="T27" fmla="*/ 44 h 842"/>
                  <a:gd name="T28" fmla="*/ 14 w 496"/>
                  <a:gd name="T29" fmla="*/ 46 h 842"/>
                  <a:gd name="T30" fmla="*/ 13 w 496"/>
                  <a:gd name="T31" fmla="*/ 48 h 842"/>
                  <a:gd name="T32" fmla="*/ 10 w 496"/>
                  <a:gd name="T33" fmla="*/ 50 h 842"/>
                  <a:gd name="T34" fmla="*/ 6 w 496"/>
                  <a:gd name="T35" fmla="*/ 54 h 842"/>
                  <a:gd name="T36" fmla="*/ 2 w 496"/>
                  <a:gd name="T37" fmla="*/ 56 h 842"/>
                  <a:gd name="T38" fmla="*/ 1 w 496"/>
                  <a:gd name="T39" fmla="*/ 57 h 842"/>
                  <a:gd name="T40" fmla="*/ 0 w 496"/>
                  <a:gd name="T41" fmla="*/ 57 h 842"/>
                  <a:gd name="T42" fmla="*/ 0 w 496"/>
                  <a:gd name="T43" fmla="*/ 57 h 842"/>
                  <a:gd name="T44" fmla="*/ 0 w 496"/>
                  <a:gd name="T45" fmla="*/ 56 h 842"/>
                  <a:gd name="T46" fmla="*/ 0 w 496"/>
                  <a:gd name="T47" fmla="*/ 55 h 842"/>
                  <a:gd name="T48" fmla="*/ 1 w 496"/>
                  <a:gd name="T49" fmla="*/ 53 h 842"/>
                  <a:gd name="T50" fmla="*/ 2 w 496"/>
                  <a:gd name="T51" fmla="*/ 49 h 842"/>
                  <a:gd name="T52" fmla="*/ 4 w 496"/>
                  <a:gd name="T53" fmla="*/ 44 h 842"/>
                  <a:gd name="T54" fmla="*/ 5 w 496"/>
                  <a:gd name="T55" fmla="*/ 42 h 842"/>
                  <a:gd name="T56" fmla="*/ 7 w 496"/>
                  <a:gd name="T57" fmla="*/ 40 h 842"/>
                  <a:gd name="T58" fmla="*/ 9 w 496"/>
                  <a:gd name="T59" fmla="*/ 38 h 842"/>
                  <a:gd name="T60" fmla="*/ 10 w 496"/>
                  <a:gd name="T61" fmla="*/ 35 h 842"/>
                  <a:gd name="T62" fmla="*/ 12 w 496"/>
                  <a:gd name="T63" fmla="*/ 33 h 842"/>
                  <a:gd name="T64" fmla="*/ 13 w 496"/>
                  <a:gd name="T65" fmla="*/ 31 h 842"/>
                  <a:gd name="T66" fmla="*/ 14 w 496"/>
                  <a:gd name="T67" fmla="*/ 29 h 842"/>
                  <a:gd name="T68" fmla="*/ 15 w 496"/>
                  <a:gd name="T69" fmla="*/ 26 h 842"/>
                  <a:gd name="T70" fmla="*/ 15 w 496"/>
                  <a:gd name="T71" fmla="*/ 24 h 842"/>
                  <a:gd name="T72" fmla="*/ 21 w 496"/>
                  <a:gd name="T73" fmla="*/ 15 h 842"/>
                  <a:gd name="T74" fmla="*/ 23 w 496"/>
                  <a:gd name="T75" fmla="*/ 14 h 842"/>
                  <a:gd name="T76" fmla="*/ 24 w 496"/>
                  <a:gd name="T77" fmla="*/ 13 h 842"/>
                  <a:gd name="T78" fmla="*/ 25 w 496"/>
                  <a:gd name="T79" fmla="*/ 11 h 842"/>
                  <a:gd name="T80" fmla="*/ 27 w 496"/>
                  <a:gd name="T81" fmla="*/ 9 h 842"/>
                  <a:gd name="T82" fmla="*/ 27 w 496"/>
                  <a:gd name="T83" fmla="*/ 8 h 842"/>
                  <a:gd name="T84" fmla="*/ 28 w 496"/>
                  <a:gd name="T85" fmla="*/ 7 h 842"/>
                  <a:gd name="T86" fmla="*/ 29 w 496"/>
                  <a:gd name="T87" fmla="*/ 7 h 842"/>
                  <a:gd name="T88" fmla="*/ 29 w 496"/>
                  <a:gd name="T89" fmla="*/ 6 h 842"/>
                  <a:gd name="T90" fmla="*/ 29 w 496"/>
                  <a:gd name="T91" fmla="*/ 5 h 842"/>
                  <a:gd name="T92" fmla="*/ 30 w 496"/>
                  <a:gd name="T93" fmla="*/ 0 h 842"/>
                  <a:gd name="T94" fmla="*/ 38 w 496"/>
                  <a:gd name="T95" fmla="*/ 1 h 842"/>
                  <a:gd name="T96" fmla="*/ 40 w 496"/>
                  <a:gd name="T97" fmla="*/ 4 h 842"/>
                  <a:gd name="T98" fmla="*/ 42 w 496"/>
                  <a:gd name="T99" fmla="*/ 6 h 842"/>
                  <a:gd name="T100" fmla="*/ 44 w 496"/>
                  <a:gd name="T101" fmla="*/ 8 h 842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496" h="842">
                    <a:moveTo>
                      <a:pt x="494" y="143"/>
                    </a:moveTo>
                    <a:lnTo>
                      <a:pt x="495" y="155"/>
                    </a:lnTo>
                    <a:lnTo>
                      <a:pt x="496" y="167"/>
                    </a:lnTo>
                    <a:lnTo>
                      <a:pt x="494" y="180"/>
                    </a:lnTo>
                    <a:lnTo>
                      <a:pt x="491" y="194"/>
                    </a:lnTo>
                    <a:lnTo>
                      <a:pt x="486" y="208"/>
                    </a:lnTo>
                    <a:lnTo>
                      <a:pt x="480" y="222"/>
                    </a:lnTo>
                    <a:lnTo>
                      <a:pt x="473" y="237"/>
                    </a:lnTo>
                    <a:lnTo>
                      <a:pt x="464" y="251"/>
                    </a:lnTo>
                    <a:lnTo>
                      <a:pt x="455" y="264"/>
                    </a:lnTo>
                    <a:lnTo>
                      <a:pt x="446" y="277"/>
                    </a:lnTo>
                    <a:lnTo>
                      <a:pt x="435" y="290"/>
                    </a:lnTo>
                    <a:lnTo>
                      <a:pt x="424" y="301"/>
                    </a:lnTo>
                    <a:lnTo>
                      <a:pt x="412" y="311"/>
                    </a:lnTo>
                    <a:lnTo>
                      <a:pt x="401" y="319"/>
                    </a:lnTo>
                    <a:lnTo>
                      <a:pt x="390" y="326"/>
                    </a:lnTo>
                    <a:lnTo>
                      <a:pt x="378" y="330"/>
                    </a:lnTo>
                    <a:lnTo>
                      <a:pt x="378" y="335"/>
                    </a:lnTo>
                    <a:lnTo>
                      <a:pt x="376" y="341"/>
                    </a:lnTo>
                    <a:lnTo>
                      <a:pt x="374" y="347"/>
                    </a:lnTo>
                    <a:lnTo>
                      <a:pt x="370" y="355"/>
                    </a:lnTo>
                    <a:lnTo>
                      <a:pt x="360" y="374"/>
                    </a:lnTo>
                    <a:lnTo>
                      <a:pt x="348" y="395"/>
                    </a:lnTo>
                    <a:lnTo>
                      <a:pt x="316" y="446"/>
                    </a:lnTo>
                    <a:lnTo>
                      <a:pt x="281" y="503"/>
                    </a:lnTo>
                    <a:lnTo>
                      <a:pt x="243" y="558"/>
                    </a:lnTo>
                    <a:lnTo>
                      <a:pt x="207" y="608"/>
                    </a:lnTo>
                    <a:lnTo>
                      <a:pt x="180" y="648"/>
                    </a:lnTo>
                    <a:lnTo>
                      <a:pt x="164" y="672"/>
                    </a:lnTo>
                    <a:lnTo>
                      <a:pt x="158" y="682"/>
                    </a:lnTo>
                    <a:lnTo>
                      <a:pt x="152" y="694"/>
                    </a:lnTo>
                    <a:lnTo>
                      <a:pt x="145" y="707"/>
                    </a:lnTo>
                    <a:lnTo>
                      <a:pt x="136" y="719"/>
                    </a:lnTo>
                    <a:lnTo>
                      <a:pt x="115" y="745"/>
                    </a:lnTo>
                    <a:lnTo>
                      <a:pt x="92" y="769"/>
                    </a:lnTo>
                    <a:lnTo>
                      <a:pt x="68" y="793"/>
                    </a:lnTo>
                    <a:lnTo>
                      <a:pt x="46" y="813"/>
                    </a:lnTo>
                    <a:lnTo>
                      <a:pt x="27" y="829"/>
                    </a:lnTo>
                    <a:lnTo>
                      <a:pt x="13" y="839"/>
                    </a:lnTo>
                    <a:lnTo>
                      <a:pt x="10" y="841"/>
                    </a:lnTo>
                    <a:lnTo>
                      <a:pt x="8" y="842"/>
                    </a:lnTo>
                    <a:lnTo>
                      <a:pt x="5" y="842"/>
                    </a:lnTo>
                    <a:lnTo>
                      <a:pt x="3" y="840"/>
                    </a:lnTo>
                    <a:lnTo>
                      <a:pt x="2" y="837"/>
                    </a:lnTo>
                    <a:lnTo>
                      <a:pt x="1" y="834"/>
                    </a:lnTo>
                    <a:lnTo>
                      <a:pt x="0" y="830"/>
                    </a:lnTo>
                    <a:lnTo>
                      <a:pt x="0" y="826"/>
                    </a:lnTo>
                    <a:lnTo>
                      <a:pt x="1" y="813"/>
                    </a:lnTo>
                    <a:lnTo>
                      <a:pt x="3" y="798"/>
                    </a:lnTo>
                    <a:lnTo>
                      <a:pt x="7" y="780"/>
                    </a:lnTo>
                    <a:lnTo>
                      <a:pt x="11" y="762"/>
                    </a:lnTo>
                    <a:lnTo>
                      <a:pt x="22" y="721"/>
                    </a:lnTo>
                    <a:lnTo>
                      <a:pt x="35" y="678"/>
                    </a:lnTo>
                    <a:lnTo>
                      <a:pt x="42" y="657"/>
                    </a:lnTo>
                    <a:lnTo>
                      <a:pt x="49" y="638"/>
                    </a:lnTo>
                    <a:lnTo>
                      <a:pt x="56" y="621"/>
                    </a:lnTo>
                    <a:lnTo>
                      <a:pt x="65" y="605"/>
                    </a:lnTo>
                    <a:lnTo>
                      <a:pt x="74" y="590"/>
                    </a:lnTo>
                    <a:lnTo>
                      <a:pt x="84" y="574"/>
                    </a:lnTo>
                    <a:lnTo>
                      <a:pt x="94" y="558"/>
                    </a:lnTo>
                    <a:lnTo>
                      <a:pt x="103" y="541"/>
                    </a:lnTo>
                    <a:lnTo>
                      <a:pt x="112" y="524"/>
                    </a:lnTo>
                    <a:lnTo>
                      <a:pt x="121" y="507"/>
                    </a:lnTo>
                    <a:lnTo>
                      <a:pt x="129" y="490"/>
                    </a:lnTo>
                    <a:lnTo>
                      <a:pt x="136" y="472"/>
                    </a:lnTo>
                    <a:lnTo>
                      <a:pt x="142" y="455"/>
                    </a:lnTo>
                    <a:lnTo>
                      <a:pt x="148" y="438"/>
                    </a:lnTo>
                    <a:lnTo>
                      <a:pt x="153" y="421"/>
                    </a:lnTo>
                    <a:lnTo>
                      <a:pt x="158" y="405"/>
                    </a:lnTo>
                    <a:lnTo>
                      <a:pt x="162" y="389"/>
                    </a:lnTo>
                    <a:lnTo>
                      <a:pt x="165" y="374"/>
                    </a:lnTo>
                    <a:lnTo>
                      <a:pt x="167" y="360"/>
                    </a:lnTo>
                    <a:lnTo>
                      <a:pt x="167" y="347"/>
                    </a:lnTo>
                    <a:lnTo>
                      <a:pt x="234" y="217"/>
                    </a:lnTo>
                    <a:lnTo>
                      <a:pt x="242" y="213"/>
                    </a:lnTo>
                    <a:lnTo>
                      <a:pt x="249" y="209"/>
                    </a:lnTo>
                    <a:lnTo>
                      <a:pt x="255" y="204"/>
                    </a:lnTo>
                    <a:lnTo>
                      <a:pt x="260" y="197"/>
                    </a:lnTo>
                    <a:lnTo>
                      <a:pt x="270" y="184"/>
                    </a:lnTo>
                    <a:lnTo>
                      <a:pt x="278" y="169"/>
                    </a:lnTo>
                    <a:lnTo>
                      <a:pt x="285" y="153"/>
                    </a:lnTo>
                    <a:lnTo>
                      <a:pt x="293" y="137"/>
                    </a:lnTo>
                    <a:lnTo>
                      <a:pt x="297" y="129"/>
                    </a:lnTo>
                    <a:lnTo>
                      <a:pt x="302" y="123"/>
                    </a:lnTo>
                    <a:lnTo>
                      <a:pt x="307" y="117"/>
                    </a:lnTo>
                    <a:lnTo>
                      <a:pt x="314" y="110"/>
                    </a:lnTo>
                    <a:lnTo>
                      <a:pt x="316" y="108"/>
                    </a:lnTo>
                    <a:lnTo>
                      <a:pt x="318" y="105"/>
                    </a:lnTo>
                    <a:lnTo>
                      <a:pt x="320" y="101"/>
                    </a:lnTo>
                    <a:lnTo>
                      <a:pt x="321" y="96"/>
                    </a:lnTo>
                    <a:lnTo>
                      <a:pt x="324" y="85"/>
                    </a:lnTo>
                    <a:lnTo>
                      <a:pt x="325" y="70"/>
                    </a:lnTo>
                    <a:lnTo>
                      <a:pt x="327" y="36"/>
                    </a:lnTo>
                    <a:lnTo>
                      <a:pt x="328" y="0"/>
                    </a:lnTo>
                    <a:lnTo>
                      <a:pt x="405" y="0"/>
                    </a:lnTo>
                    <a:lnTo>
                      <a:pt x="418" y="17"/>
                    </a:lnTo>
                    <a:lnTo>
                      <a:pt x="432" y="34"/>
                    </a:lnTo>
                    <a:lnTo>
                      <a:pt x="445" y="52"/>
                    </a:lnTo>
                    <a:lnTo>
                      <a:pt x="456" y="70"/>
                    </a:lnTo>
                    <a:lnTo>
                      <a:pt x="467" y="89"/>
                    </a:lnTo>
                    <a:lnTo>
                      <a:pt x="478" y="107"/>
                    </a:lnTo>
                    <a:lnTo>
                      <a:pt x="486" y="125"/>
                    </a:lnTo>
                    <a:lnTo>
                      <a:pt x="494" y="143"/>
                    </a:lnTo>
                    <a:close/>
                  </a:path>
                </a:pathLst>
              </a:custGeom>
              <a:solidFill>
                <a:srgbClr val="BD1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01" name="Freeform 67"/>
              <p:cNvSpPr>
                <a:spLocks/>
              </p:cNvSpPr>
              <p:nvPr/>
            </p:nvSpPr>
            <p:spPr bwMode="auto">
              <a:xfrm>
                <a:off x="3004" y="3248"/>
                <a:ext cx="33" cy="55"/>
              </a:xfrm>
              <a:custGeom>
                <a:avLst/>
                <a:gdLst>
                  <a:gd name="T0" fmla="*/ 33 w 358"/>
                  <a:gd name="T1" fmla="*/ 54 h 823"/>
                  <a:gd name="T2" fmla="*/ 33 w 358"/>
                  <a:gd name="T3" fmla="*/ 51 h 823"/>
                  <a:gd name="T4" fmla="*/ 33 w 358"/>
                  <a:gd name="T5" fmla="*/ 48 h 823"/>
                  <a:gd name="T6" fmla="*/ 32 w 358"/>
                  <a:gd name="T7" fmla="*/ 45 h 823"/>
                  <a:gd name="T8" fmla="*/ 31 w 358"/>
                  <a:gd name="T9" fmla="*/ 40 h 823"/>
                  <a:gd name="T10" fmla="*/ 30 w 358"/>
                  <a:gd name="T11" fmla="*/ 36 h 823"/>
                  <a:gd name="T12" fmla="*/ 30 w 358"/>
                  <a:gd name="T13" fmla="*/ 33 h 823"/>
                  <a:gd name="T14" fmla="*/ 30 w 358"/>
                  <a:gd name="T15" fmla="*/ 30 h 823"/>
                  <a:gd name="T16" fmla="*/ 30 w 358"/>
                  <a:gd name="T17" fmla="*/ 26 h 823"/>
                  <a:gd name="T18" fmla="*/ 31 w 358"/>
                  <a:gd name="T19" fmla="*/ 19 h 823"/>
                  <a:gd name="T20" fmla="*/ 32 w 358"/>
                  <a:gd name="T21" fmla="*/ 13 h 823"/>
                  <a:gd name="T22" fmla="*/ 32 w 358"/>
                  <a:gd name="T23" fmla="*/ 8 h 823"/>
                  <a:gd name="T24" fmla="*/ 32 w 358"/>
                  <a:gd name="T25" fmla="*/ 5 h 823"/>
                  <a:gd name="T26" fmla="*/ 31 w 358"/>
                  <a:gd name="T27" fmla="*/ 2 h 823"/>
                  <a:gd name="T28" fmla="*/ 31 w 358"/>
                  <a:gd name="T29" fmla="*/ 1 h 823"/>
                  <a:gd name="T30" fmla="*/ 17 w 358"/>
                  <a:gd name="T31" fmla="*/ 0 h 823"/>
                  <a:gd name="T32" fmla="*/ 12 w 358"/>
                  <a:gd name="T33" fmla="*/ 3 h 823"/>
                  <a:gd name="T34" fmla="*/ 8 w 358"/>
                  <a:gd name="T35" fmla="*/ 5 h 823"/>
                  <a:gd name="T36" fmla="*/ 4 w 358"/>
                  <a:gd name="T37" fmla="*/ 7 h 823"/>
                  <a:gd name="T38" fmla="*/ 2 w 358"/>
                  <a:gd name="T39" fmla="*/ 8 h 823"/>
                  <a:gd name="T40" fmla="*/ 1 w 358"/>
                  <a:gd name="T41" fmla="*/ 9 h 823"/>
                  <a:gd name="T42" fmla="*/ 0 w 358"/>
                  <a:gd name="T43" fmla="*/ 10 h 823"/>
                  <a:gd name="T44" fmla="*/ 0 w 358"/>
                  <a:gd name="T45" fmla="*/ 11 h 823"/>
                  <a:gd name="T46" fmla="*/ 0 w 358"/>
                  <a:gd name="T47" fmla="*/ 12 h 823"/>
                  <a:gd name="T48" fmla="*/ 0 w 358"/>
                  <a:gd name="T49" fmla="*/ 13 h 823"/>
                  <a:gd name="T50" fmla="*/ 1 w 358"/>
                  <a:gd name="T51" fmla="*/ 16 h 823"/>
                  <a:gd name="T52" fmla="*/ 3 w 358"/>
                  <a:gd name="T53" fmla="*/ 19 h 823"/>
                  <a:gd name="T54" fmla="*/ 7 w 358"/>
                  <a:gd name="T55" fmla="*/ 25 h 823"/>
                  <a:gd name="T56" fmla="*/ 9 w 358"/>
                  <a:gd name="T57" fmla="*/ 28 h 823"/>
                  <a:gd name="T58" fmla="*/ 10 w 358"/>
                  <a:gd name="T59" fmla="*/ 30 h 823"/>
                  <a:gd name="T60" fmla="*/ 10 w 358"/>
                  <a:gd name="T61" fmla="*/ 32 h 823"/>
                  <a:gd name="T62" fmla="*/ 11 w 358"/>
                  <a:gd name="T63" fmla="*/ 33 h 823"/>
                  <a:gd name="T64" fmla="*/ 12 w 358"/>
                  <a:gd name="T65" fmla="*/ 34 h 823"/>
                  <a:gd name="T66" fmla="*/ 12 w 358"/>
                  <a:gd name="T67" fmla="*/ 35 h 823"/>
                  <a:gd name="T68" fmla="*/ 17 w 358"/>
                  <a:gd name="T69" fmla="*/ 41 h 823"/>
                  <a:gd name="T70" fmla="*/ 19 w 358"/>
                  <a:gd name="T71" fmla="*/ 45 h 823"/>
                  <a:gd name="T72" fmla="*/ 21 w 358"/>
                  <a:gd name="T73" fmla="*/ 47 h 823"/>
                  <a:gd name="T74" fmla="*/ 23 w 358"/>
                  <a:gd name="T75" fmla="*/ 50 h 823"/>
                  <a:gd name="T76" fmla="*/ 25 w 358"/>
                  <a:gd name="T77" fmla="*/ 52 h 823"/>
                  <a:gd name="T78" fmla="*/ 28 w 358"/>
                  <a:gd name="T79" fmla="*/ 54 h 823"/>
                  <a:gd name="T80" fmla="*/ 29 w 358"/>
                  <a:gd name="T81" fmla="*/ 54 h 823"/>
                  <a:gd name="T82" fmla="*/ 30 w 358"/>
                  <a:gd name="T83" fmla="*/ 55 h 823"/>
                  <a:gd name="T84" fmla="*/ 31 w 358"/>
                  <a:gd name="T85" fmla="*/ 55 h 823"/>
                  <a:gd name="T86" fmla="*/ 32 w 358"/>
                  <a:gd name="T87" fmla="*/ 55 h 823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358" h="823">
                    <a:moveTo>
                      <a:pt x="352" y="822"/>
                    </a:moveTo>
                    <a:lnTo>
                      <a:pt x="355" y="801"/>
                    </a:lnTo>
                    <a:lnTo>
                      <a:pt x="358" y="781"/>
                    </a:lnTo>
                    <a:lnTo>
                      <a:pt x="358" y="760"/>
                    </a:lnTo>
                    <a:lnTo>
                      <a:pt x="358" y="739"/>
                    </a:lnTo>
                    <a:lnTo>
                      <a:pt x="356" y="716"/>
                    </a:lnTo>
                    <a:lnTo>
                      <a:pt x="354" y="694"/>
                    </a:lnTo>
                    <a:lnTo>
                      <a:pt x="350" y="672"/>
                    </a:lnTo>
                    <a:lnTo>
                      <a:pt x="347" y="649"/>
                    </a:lnTo>
                    <a:lnTo>
                      <a:pt x="339" y="604"/>
                    </a:lnTo>
                    <a:lnTo>
                      <a:pt x="330" y="559"/>
                    </a:lnTo>
                    <a:lnTo>
                      <a:pt x="327" y="537"/>
                    </a:lnTo>
                    <a:lnTo>
                      <a:pt x="325" y="515"/>
                    </a:lnTo>
                    <a:lnTo>
                      <a:pt x="323" y="495"/>
                    </a:lnTo>
                    <a:lnTo>
                      <a:pt x="322" y="474"/>
                    </a:lnTo>
                    <a:lnTo>
                      <a:pt x="323" y="447"/>
                    </a:lnTo>
                    <a:lnTo>
                      <a:pt x="325" y="418"/>
                    </a:lnTo>
                    <a:lnTo>
                      <a:pt x="327" y="388"/>
                    </a:lnTo>
                    <a:lnTo>
                      <a:pt x="330" y="355"/>
                    </a:lnTo>
                    <a:lnTo>
                      <a:pt x="338" y="289"/>
                    </a:lnTo>
                    <a:lnTo>
                      <a:pt x="345" y="222"/>
                    </a:lnTo>
                    <a:lnTo>
                      <a:pt x="348" y="189"/>
                    </a:lnTo>
                    <a:lnTo>
                      <a:pt x="350" y="157"/>
                    </a:lnTo>
                    <a:lnTo>
                      <a:pt x="350" y="126"/>
                    </a:lnTo>
                    <a:lnTo>
                      <a:pt x="350" y="96"/>
                    </a:lnTo>
                    <a:lnTo>
                      <a:pt x="348" y="69"/>
                    </a:lnTo>
                    <a:lnTo>
                      <a:pt x="344" y="43"/>
                    </a:lnTo>
                    <a:lnTo>
                      <a:pt x="341" y="32"/>
                    </a:lnTo>
                    <a:lnTo>
                      <a:pt x="338" y="20"/>
                    </a:lnTo>
                    <a:lnTo>
                      <a:pt x="334" y="9"/>
                    </a:lnTo>
                    <a:lnTo>
                      <a:pt x="329" y="0"/>
                    </a:lnTo>
                    <a:lnTo>
                      <a:pt x="180" y="0"/>
                    </a:lnTo>
                    <a:lnTo>
                      <a:pt x="157" y="19"/>
                    </a:lnTo>
                    <a:lnTo>
                      <a:pt x="135" y="38"/>
                    </a:lnTo>
                    <a:lnTo>
                      <a:pt x="112" y="58"/>
                    </a:lnTo>
                    <a:lnTo>
                      <a:pt x="89" y="77"/>
                    </a:lnTo>
                    <a:lnTo>
                      <a:pt x="67" y="94"/>
                    </a:lnTo>
                    <a:lnTo>
                      <a:pt x="46" y="110"/>
                    </a:lnTo>
                    <a:lnTo>
                      <a:pt x="36" y="117"/>
                    </a:lnTo>
                    <a:lnTo>
                      <a:pt x="27" y="122"/>
                    </a:lnTo>
                    <a:lnTo>
                      <a:pt x="17" y="126"/>
                    </a:lnTo>
                    <a:lnTo>
                      <a:pt x="8" y="130"/>
                    </a:lnTo>
                    <a:lnTo>
                      <a:pt x="5" y="137"/>
                    </a:lnTo>
                    <a:lnTo>
                      <a:pt x="3" y="145"/>
                    </a:lnTo>
                    <a:lnTo>
                      <a:pt x="1" y="153"/>
                    </a:lnTo>
                    <a:lnTo>
                      <a:pt x="0" y="161"/>
                    </a:lnTo>
                    <a:lnTo>
                      <a:pt x="0" y="171"/>
                    </a:lnTo>
                    <a:lnTo>
                      <a:pt x="1" y="180"/>
                    </a:lnTo>
                    <a:lnTo>
                      <a:pt x="2" y="190"/>
                    </a:lnTo>
                    <a:lnTo>
                      <a:pt x="4" y="200"/>
                    </a:lnTo>
                    <a:lnTo>
                      <a:pt x="9" y="221"/>
                    </a:lnTo>
                    <a:lnTo>
                      <a:pt x="16" y="243"/>
                    </a:lnTo>
                    <a:lnTo>
                      <a:pt x="26" y="265"/>
                    </a:lnTo>
                    <a:lnTo>
                      <a:pt x="36" y="288"/>
                    </a:lnTo>
                    <a:lnTo>
                      <a:pt x="58" y="334"/>
                    </a:lnTo>
                    <a:lnTo>
                      <a:pt x="80" y="377"/>
                    </a:lnTo>
                    <a:lnTo>
                      <a:pt x="90" y="397"/>
                    </a:lnTo>
                    <a:lnTo>
                      <a:pt x="99" y="418"/>
                    </a:lnTo>
                    <a:lnTo>
                      <a:pt x="106" y="435"/>
                    </a:lnTo>
                    <a:lnTo>
                      <a:pt x="111" y="450"/>
                    </a:lnTo>
                    <a:lnTo>
                      <a:pt x="111" y="462"/>
                    </a:lnTo>
                    <a:lnTo>
                      <a:pt x="113" y="473"/>
                    </a:lnTo>
                    <a:lnTo>
                      <a:pt x="115" y="483"/>
                    </a:lnTo>
                    <a:lnTo>
                      <a:pt x="117" y="493"/>
                    </a:lnTo>
                    <a:lnTo>
                      <a:pt x="121" y="503"/>
                    </a:lnTo>
                    <a:lnTo>
                      <a:pt x="125" y="512"/>
                    </a:lnTo>
                    <a:lnTo>
                      <a:pt x="130" y="521"/>
                    </a:lnTo>
                    <a:lnTo>
                      <a:pt x="135" y="529"/>
                    </a:lnTo>
                    <a:lnTo>
                      <a:pt x="157" y="565"/>
                    </a:lnTo>
                    <a:lnTo>
                      <a:pt x="182" y="608"/>
                    </a:lnTo>
                    <a:lnTo>
                      <a:pt x="193" y="634"/>
                    </a:lnTo>
                    <a:lnTo>
                      <a:pt x="208" y="668"/>
                    </a:lnTo>
                    <a:lnTo>
                      <a:pt x="217" y="686"/>
                    </a:lnTo>
                    <a:lnTo>
                      <a:pt x="228" y="706"/>
                    </a:lnTo>
                    <a:lnTo>
                      <a:pt x="239" y="724"/>
                    </a:lnTo>
                    <a:lnTo>
                      <a:pt x="250" y="742"/>
                    </a:lnTo>
                    <a:lnTo>
                      <a:pt x="262" y="760"/>
                    </a:lnTo>
                    <a:lnTo>
                      <a:pt x="274" y="776"/>
                    </a:lnTo>
                    <a:lnTo>
                      <a:pt x="287" y="790"/>
                    </a:lnTo>
                    <a:lnTo>
                      <a:pt x="300" y="802"/>
                    </a:lnTo>
                    <a:lnTo>
                      <a:pt x="306" y="808"/>
                    </a:lnTo>
                    <a:lnTo>
                      <a:pt x="313" y="812"/>
                    </a:lnTo>
                    <a:lnTo>
                      <a:pt x="319" y="816"/>
                    </a:lnTo>
                    <a:lnTo>
                      <a:pt x="325" y="818"/>
                    </a:lnTo>
                    <a:lnTo>
                      <a:pt x="333" y="820"/>
                    </a:lnTo>
                    <a:lnTo>
                      <a:pt x="339" y="823"/>
                    </a:lnTo>
                    <a:lnTo>
                      <a:pt x="345" y="823"/>
                    </a:lnTo>
                    <a:lnTo>
                      <a:pt x="352" y="822"/>
                    </a:lnTo>
                    <a:close/>
                  </a:path>
                </a:pathLst>
              </a:custGeom>
              <a:solidFill>
                <a:srgbClr val="BD1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02" name="Freeform 68"/>
              <p:cNvSpPr>
                <a:spLocks/>
              </p:cNvSpPr>
              <p:nvPr/>
            </p:nvSpPr>
            <p:spPr bwMode="auto">
              <a:xfrm>
                <a:off x="3050" y="3248"/>
                <a:ext cx="32" cy="56"/>
              </a:xfrm>
              <a:custGeom>
                <a:avLst/>
                <a:gdLst>
                  <a:gd name="T0" fmla="*/ 3 w 359"/>
                  <a:gd name="T1" fmla="*/ 55 h 840"/>
                  <a:gd name="T2" fmla="*/ 2 w 359"/>
                  <a:gd name="T3" fmla="*/ 52 h 840"/>
                  <a:gd name="T4" fmla="*/ 2 w 359"/>
                  <a:gd name="T5" fmla="*/ 47 h 840"/>
                  <a:gd name="T6" fmla="*/ 2 w 359"/>
                  <a:gd name="T7" fmla="*/ 39 h 840"/>
                  <a:gd name="T8" fmla="*/ 2 w 359"/>
                  <a:gd name="T9" fmla="*/ 33 h 840"/>
                  <a:gd name="T10" fmla="*/ 2 w 359"/>
                  <a:gd name="T11" fmla="*/ 28 h 840"/>
                  <a:gd name="T12" fmla="*/ 1 w 359"/>
                  <a:gd name="T13" fmla="*/ 24 h 840"/>
                  <a:gd name="T14" fmla="*/ 1 w 359"/>
                  <a:gd name="T15" fmla="*/ 18 h 840"/>
                  <a:gd name="T16" fmla="*/ 0 w 359"/>
                  <a:gd name="T17" fmla="*/ 12 h 840"/>
                  <a:gd name="T18" fmla="*/ 0 w 359"/>
                  <a:gd name="T19" fmla="*/ 8 h 840"/>
                  <a:gd name="T20" fmla="*/ 0 w 359"/>
                  <a:gd name="T21" fmla="*/ 5 h 840"/>
                  <a:gd name="T22" fmla="*/ 1 w 359"/>
                  <a:gd name="T23" fmla="*/ 3 h 840"/>
                  <a:gd name="T24" fmla="*/ 1 w 359"/>
                  <a:gd name="T25" fmla="*/ 2 h 840"/>
                  <a:gd name="T26" fmla="*/ 2 w 359"/>
                  <a:gd name="T27" fmla="*/ 1 h 840"/>
                  <a:gd name="T28" fmla="*/ 16 w 359"/>
                  <a:gd name="T29" fmla="*/ 0 h 840"/>
                  <a:gd name="T30" fmla="*/ 20 w 359"/>
                  <a:gd name="T31" fmla="*/ 3 h 840"/>
                  <a:gd name="T32" fmla="*/ 24 w 359"/>
                  <a:gd name="T33" fmla="*/ 5 h 840"/>
                  <a:gd name="T34" fmla="*/ 28 w 359"/>
                  <a:gd name="T35" fmla="*/ 7 h 840"/>
                  <a:gd name="T36" fmla="*/ 30 w 359"/>
                  <a:gd name="T37" fmla="*/ 8 h 840"/>
                  <a:gd name="T38" fmla="*/ 31 w 359"/>
                  <a:gd name="T39" fmla="*/ 9 h 840"/>
                  <a:gd name="T40" fmla="*/ 32 w 359"/>
                  <a:gd name="T41" fmla="*/ 10 h 840"/>
                  <a:gd name="T42" fmla="*/ 32 w 359"/>
                  <a:gd name="T43" fmla="*/ 11 h 840"/>
                  <a:gd name="T44" fmla="*/ 32 w 359"/>
                  <a:gd name="T45" fmla="*/ 12 h 840"/>
                  <a:gd name="T46" fmla="*/ 32 w 359"/>
                  <a:gd name="T47" fmla="*/ 13 h 840"/>
                  <a:gd name="T48" fmla="*/ 30 w 359"/>
                  <a:gd name="T49" fmla="*/ 15 h 840"/>
                  <a:gd name="T50" fmla="*/ 29 w 359"/>
                  <a:gd name="T51" fmla="*/ 17 h 840"/>
                  <a:gd name="T52" fmla="*/ 25 w 359"/>
                  <a:gd name="T53" fmla="*/ 22 h 840"/>
                  <a:gd name="T54" fmla="*/ 24 w 359"/>
                  <a:gd name="T55" fmla="*/ 24 h 840"/>
                  <a:gd name="T56" fmla="*/ 22 w 359"/>
                  <a:gd name="T57" fmla="*/ 26 h 840"/>
                  <a:gd name="T58" fmla="*/ 22 w 359"/>
                  <a:gd name="T59" fmla="*/ 27 h 840"/>
                  <a:gd name="T60" fmla="*/ 22 w 359"/>
                  <a:gd name="T61" fmla="*/ 29 h 840"/>
                  <a:gd name="T62" fmla="*/ 20 w 359"/>
                  <a:gd name="T63" fmla="*/ 33 h 840"/>
                  <a:gd name="T64" fmla="*/ 18 w 359"/>
                  <a:gd name="T65" fmla="*/ 37 h 840"/>
                  <a:gd name="T66" fmla="*/ 16 w 359"/>
                  <a:gd name="T67" fmla="*/ 41 h 840"/>
                  <a:gd name="T68" fmla="*/ 14 w 359"/>
                  <a:gd name="T69" fmla="*/ 45 h 840"/>
                  <a:gd name="T70" fmla="*/ 13 w 359"/>
                  <a:gd name="T71" fmla="*/ 48 h 840"/>
                  <a:gd name="T72" fmla="*/ 11 w 359"/>
                  <a:gd name="T73" fmla="*/ 50 h 840"/>
                  <a:gd name="T74" fmla="*/ 9 w 359"/>
                  <a:gd name="T75" fmla="*/ 53 h 840"/>
                  <a:gd name="T76" fmla="*/ 7 w 359"/>
                  <a:gd name="T77" fmla="*/ 55 h 840"/>
                  <a:gd name="T78" fmla="*/ 6 w 359"/>
                  <a:gd name="T79" fmla="*/ 55 h 840"/>
                  <a:gd name="T80" fmla="*/ 5 w 359"/>
                  <a:gd name="T81" fmla="*/ 56 h 840"/>
                  <a:gd name="T82" fmla="*/ 4 w 359"/>
                  <a:gd name="T83" fmla="*/ 56 h 840"/>
                  <a:gd name="T84" fmla="*/ 3 w 359"/>
                  <a:gd name="T85" fmla="*/ 56 h 84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359" h="840">
                    <a:moveTo>
                      <a:pt x="38" y="839"/>
                    </a:moveTo>
                    <a:lnTo>
                      <a:pt x="32" y="818"/>
                    </a:lnTo>
                    <a:lnTo>
                      <a:pt x="28" y="797"/>
                    </a:lnTo>
                    <a:lnTo>
                      <a:pt x="25" y="774"/>
                    </a:lnTo>
                    <a:lnTo>
                      <a:pt x="22" y="749"/>
                    </a:lnTo>
                    <a:lnTo>
                      <a:pt x="19" y="698"/>
                    </a:lnTo>
                    <a:lnTo>
                      <a:pt x="17" y="645"/>
                    </a:lnTo>
                    <a:lnTo>
                      <a:pt x="17" y="591"/>
                    </a:lnTo>
                    <a:lnTo>
                      <a:pt x="17" y="540"/>
                    </a:lnTo>
                    <a:lnTo>
                      <a:pt x="18" y="492"/>
                    </a:lnTo>
                    <a:lnTo>
                      <a:pt x="18" y="450"/>
                    </a:lnTo>
                    <a:lnTo>
                      <a:pt x="18" y="423"/>
                    </a:lnTo>
                    <a:lnTo>
                      <a:pt x="16" y="393"/>
                    </a:lnTo>
                    <a:lnTo>
                      <a:pt x="14" y="362"/>
                    </a:lnTo>
                    <a:lnTo>
                      <a:pt x="12" y="331"/>
                    </a:lnTo>
                    <a:lnTo>
                      <a:pt x="7" y="268"/>
                    </a:lnTo>
                    <a:lnTo>
                      <a:pt x="2" y="204"/>
                    </a:lnTo>
                    <a:lnTo>
                      <a:pt x="1" y="173"/>
                    </a:lnTo>
                    <a:lnTo>
                      <a:pt x="0" y="143"/>
                    </a:lnTo>
                    <a:lnTo>
                      <a:pt x="1" y="115"/>
                    </a:lnTo>
                    <a:lnTo>
                      <a:pt x="3" y="87"/>
                    </a:lnTo>
                    <a:lnTo>
                      <a:pt x="4" y="74"/>
                    </a:lnTo>
                    <a:lnTo>
                      <a:pt x="6" y="62"/>
                    </a:lnTo>
                    <a:lnTo>
                      <a:pt x="9" y="50"/>
                    </a:lnTo>
                    <a:lnTo>
                      <a:pt x="11" y="39"/>
                    </a:lnTo>
                    <a:lnTo>
                      <a:pt x="15" y="28"/>
                    </a:lnTo>
                    <a:lnTo>
                      <a:pt x="19" y="18"/>
                    </a:lnTo>
                    <a:lnTo>
                      <a:pt x="23" y="8"/>
                    </a:lnTo>
                    <a:lnTo>
                      <a:pt x="28" y="0"/>
                    </a:lnTo>
                    <a:lnTo>
                      <a:pt x="174" y="0"/>
                    </a:lnTo>
                    <a:lnTo>
                      <a:pt x="197" y="19"/>
                    </a:lnTo>
                    <a:lnTo>
                      <a:pt x="220" y="38"/>
                    </a:lnTo>
                    <a:lnTo>
                      <a:pt x="245" y="58"/>
                    </a:lnTo>
                    <a:lnTo>
                      <a:pt x="268" y="78"/>
                    </a:lnTo>
                    <a:lnTo>
                      <a:pt x="290" y="96"/>
                    </a:lnTo>
                    <a:lnTo>
                      <a:pt x="313" y="112"/>
                    </a:lnTo>
                    <a:lnTo>
                      <a:pt x="323" y="119"/>
                    </a:lnTo>
                    <a:lnTo>
                      <a:pt x="333" y="125"/>
                    </a:lnTo>
                    <a:lnTo>
                      <a:pt x="342" y="129"/>
                    </a:lnTo>
                    <a:lnTo>
                      <a:pt x="352" y="134"/>
                    </a:lnTo>
                    <a:lnTo>
                      <a:pt x="355" y="141"/>
                    </a:lnTo>
                    <a:lnTo>
                      <a:pt x="357" y="149"/>
                    </a:lnTo>
                    <a:lnTo>
                      <a:pt x="359" y="156"/>
                    </a:lnTo>
                    <a:lnTo>
                      <a:pt x="359" y="163"/>
                    </a:lnTo>
                    <a:lnTo>
                      <a:pt x="359" y="171"/>
                    </a:lnTo>
                    <a:lnTo>
                      <a:pt x="359" y="179"/>
                    </a:lnTo>
                    <a:lnTo>
                      <a:pt x="357" y="187"/>
                    </a:lnTo>
                    <a:lnTo>
                      <a:pt x="356" y="194"/>
                    </a:lnTo>
                    <a:lnTo>
                      <a:pt x="350" y="211"/>
                    </a:lnTo>
                    <a:lnTo>
                      <a:pt x="342" y="227"/>
                    </a:lnTo>
                    <a:lnTo>
                      <a:pt x="334" y="243"/>
                    </a:lnTo>
                    <a:lnTo>
                      <a:pt x="324" y="260"/>
                    </a:lnTo>
                    <a:lnTo>
                      <a:pt x="304" y="293"/>
                    </a:lnTo>
                    <a:lnTo>
                      <a:pt x="282" y="325"/>
                    </a:lnTo>
                    <a:lnTo>
                      <a:pt x="273" y="340"/>
                    </a:lnTo>
                    <a:lnTo>
                      <a:pt x="264" y="356"/>
                    </a:lnTo>
                    <a:lnTo>
                      <a:pt x="258" y="370"/>
                    </a:lnTo>
                    <a:lnTo>
                      <a:pt x="252" y="385"/>
                    </a:lnTo>
                    <a:lnTo>
                      <a:pt x="252" y="397"/>
                    </a:lnTo>
                    <a:lnTo>
                      <a:pt x="250" y="410"/>
                    </a:lnTo>
                    <a:lnTo>
                      <a:pt x="248" y="424"/>
                    </a:lnTo>
                    <a:lnTo>
                      <a:pt x="245" y="439"/>
                    </a:lnTo>
                    <a:lnTo>
                      <a:pt x="236" y="469"/>
                    </a:lnTo>
                    <a:lnTo>
                      <a:pt x="226" y="499"/>
                    </a:lnTo>
                    <a:lnTo>
                      <a:pt x="214" y="529"/>
                    </a:lnTo>
                    <a:lnTo>
                      <a:pt x="202" y="558"/>
                    </a:lnTo>
                    <a:lnTo>
                      <a:pt x="189" y="585"/>
                    </a:lnTo>
                    <a:lnTo>
                      <a:pt x="178" y="611"/>
                    </a:lnTo>
                    <a:lnTo>
                      <a:pt x="169" y="639"/>
                    </a:lnTo>
                    <a:lnTo>
                      <a:pt x="157" y="675"/>
                    </a:lnTo>
                    <a:lnTo>
                      <a:pt x="150" y="694"/>
                    </a:lnTo>
                    <a:lnTo>
                      <a:pt x="143" y="714"/>
                    </a:lnTo>
                    <a:lnTo>
                      <a:pt x="133" y="734"/>
                    </a:lnTo>
                    <a:lnTo>
                      <a:pt x="125" y="753"/>
                    </a:lnTo>
                    <a:lnTo>
                      <a:pt x="115" y="773"/>
                    </a:lnTo>
                    <a:lnTo>
                      <a:pt x="105" y="790"/>
                    </a:lnTo>
                    <a:lnTo>
                      <a:pt x="95" y="806"/>
                    </a:lnTo>
                    <a:lnTo>
                      <a:pt x="83" y="818"/>
                    </a:lnTo>
                    <a:lnTo>
                      <a:pt x="78" y="824"/>
                    </a:lnTo>
                    <a:lnTo>
                      <a:pt x="72" y="829"/>
                    </a:lnTo>
                    <a:lnTo>
                      <a:pt x="67" y="833"/>
                    </a:lnTo>
                    <a:lnTo>
                      <a:pt x="61" y="835"/>
                    </a:lnTo>
                    <a:lnTo>
                      <a:pt x="55" y="839"/>
                    </a:lnTo>
                    <a:lnTo>
                      <a:pt x="50" y="840"/>
                    </a:lnTo>
                    <a:lnTo>
                      <a:pt x="44" y="840"/>
                    </a:lnTo>
                    <a:lnTo>
                      <a:pt x="38" y="839"/>
                    </a:lnTo>
                    <a:close/>
                  </a:path>
                </a:pathLst>
              </a:custGeom>
              <a:solidFill>
                <a:srgbClr val="BD19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03" name="Freeform 69"/>
              <p:cNvSpPr>
                <a:spLocks/>
              </p:cNvSpPr>
              <p:nvPr/>
            </p:nvSpPr>
            <p:spPr bwMode="auto">
              <a:xfrm>
                <a:off x="3021" y="3365"/>
                <a:ext cx="43" cy="56"/>
              </a:xfrm>
              <a:custGeom>
                <a:avLst/>
                <a:gdLst>
                  <a:gd name="T0" fmla="*/ 10 w 468"/>
                  <a:gd name="T1" fmla="*/ 56 h 835"/>
                  <a:gd name="T2" fmla="*/ 14 w 468"/>
                  <a:gd name="T3" fmla="*/ 28 h 835"/>
                  <a:gd name="T4" fmla="*/ 12 w 468"/>
                  <a:gd name="T5" fmla="*/ 27 h 835"/>
                  <a:gd name="T6" fmla="*/ 10 w 468"/>
                  <a:gd name="T7" fmla="*/ 26 h 835"/>
                  <a:gd name="T8" fmla="*/ 9 w 468"/>
                  <a:gd name="T9" fmla="*/ 25 h 835"/>
                  <a:gd name="T10" fmla="*/ 7 w 468"/>
                  <a:gd name="T11" fmla="*/ 24 h 835"/>
                  <a:gd name="T12" fmla="*/ 6 w 468"/>
                  <a:gd name="T13" fmla="*/ 23 h 835"/>
                  <a:gd name="T14" fmla="*/ 5 w 468"/>
                  <a:gd name="T15" fmla="*/ 22 h 835"/>
                  <a:gd name="T16" fmla="*/ 4 w 468"/>
                  <a:gd name="T17" fmla="*/ 21 h 835"/>
                  <a:gd name="T18" fmla="*/ 3 w 468"/>
                  <a:gd name="T19" fmla="*/ 20 h 835"/>
                  <a:gd name="T20" fmla="*/ 3 w 468"/>
                  <a:gd name="T21" fmla="*/ 19 h 835"/>
                  <a:gd name="T22" fmla="*/ 2 w 468"/>
                  <a:gd name="T23" fmla="*/ 17 h 835"/>
                  <a:gd name="T24" fmla="*/ 1 w 468"/>
                  <a:gd name="T25" fmla="*/ 16 h 835"/>
                  <a:gd name="T26" fmla="*/ 1 w 468"/>
                  <a:gd name="T27" fmla="*/ 15 h 835"/>
                  <a:gd name="T28" fmla="*/ 1 w 468"/>
                  <a:gd name="T29" fmla="*/ 14 h 835"/>
                  <a:gd name="T30" fmla="*/ 0 w 468"/>
                  <a:gd name="T31" fmla="*/ 13 h 835"/>
                  <a:gd name="T32" fmla="*/ 0 w 468"/>
                  <a:gd name="T33" fmla="*/ 12 h 835"/>
                  <a:gd name="T34" fmla="*/ 0 w 468"/>
                  <a:gd name="T35" fmla="*/ 10 h 835"/>
                  <a:gd name="T36" fmla="*/ 0 w 468"/>
                  <a:gd name="T37" fmla="*/ 8 h 835"/>
                  <a:gd name="T38" fmla="*/ 0 w 468"/>
                  <a:gd name="T39" fmla="*/ 6 h 835"/>
                  <a:gd name="T40" fmla="*/ 0 w 468"/>
                  <a:gd name="T41" fmla="*/ 5 h 835"/>
                  <a:gd name="T42" fmla="*/ 1 w 468"/>
                  <a:gd name="T43" fmla="*/ 3 h 835"/>
                  <a:gd name="T44" fmla="*/ 1 w 468"/>
                  <a:gd name="T45" fmla="*/ 1 h 835"/>
                  <a:gd name="T46" fmla="*/ 1 w 468"/>
                  <a:gd name="T47" fmla="*/ 0 h 835"/>
                  <a:gd name="T48" fmla="*/ 42 w 468"/>
                  <a:gd name="T49" fmla="*/ 0 h 835"/>
                  <a:gd name="T50" fmla="*/ 43 w 468"/>
                  <a:gd name="T51" fmla="*/ 2 h 835"/>
                  <a:gd name="T52" fmla="*/ 43 w 468"/>
                  <a:gd name="T53" fmla="*/ 4 h 835"/>
                  <a:gd name="T54" fmla="*/ 43 w 468"/>
                  <a:gd name="T55" fmla="*/ 6 h 835"/>
                  <a:gd name="T56" fmla="*/ 43 w 468"/>
                  <a:gd name="T57" fmla="*/ 7 h 835"/>
                  <a:gd name="T58" fmla="*/ 43 w 468"/>
                  <a:gd name="T59" fmla="*/ 9 h 835"/>
                  <a:gd name="T60" fmla="*/ 42 w 468"/>
                  <a:gd name="T61" fmla="*/ 11 h 835"/>
                  <a:gd name="T62" fmla="*/ 42 w 468"/>
                  <a:gd name="T63" fmla="*/ 12 h 835"/>
                  <a:gd name="T64" fmla="*/ 42 w 468"/>
                  <a:gd name="T65" fmla="*/ 14 h 835"/>
                  <a:gd name="T66" fmla="*/ 41 w 468"/>
                  <a:gd name="T67" fmla="*/ 15 h 835"/>
                  <a:gd name="T68" fmla="*/ 40 w 468"/>
                  <a:gd name="T69" fmla="*/ 16 h 835"/>
                  <a:gd name="T70" fmla="*/ 40 w 468"/>
                  <a:gd name="T71" fmla="*/ 17 h 835"/>
                  <a:gd name="T72" fmla="*/ 39 w 468"/>
                  <a:gd name="T73" fmla="*/ 18 h 835"/>
                  <a:gd name="T74" fmla="*/ 38 w 468"/>
                  <a:gd name="T75" fmla="*/ 19 h 835"/>
                  <a:gd name="T76" fmla="*/ 38 w 468"/>
                  <a:gd name="T77" fmla="*/ 20 h 835"/>
                  <a:gd name="T78" fmla="*/ 37 w 468"/>
                  <a:gd name="T79" fmla="*/ 21 h 835"/>
                  <a:gd name="T80" fmla="*/ 36 w 468"/>
                  <a:gd name="T81" fmla="*/ 22 h 835"/>
                  <a:gd name="T82" fmla="*/ 35 w 468"/>
                  <a:gd name="T83" fmla="*/ 23 h 835"/>
                  <a:gd name="T84" fmla="*/ 34 w 468"/>
                  <a:gd name="T85" fmla="*/ 24 h 835"/>
                  <a:gd name="T86" fmla="*/ 33 w 468"/>
                  <a:gd name="T87" fmla="*/ 24 h 835"/>
                  <a:gd name="T88" fmla="*/ 32 w 468"/>
                  <a:gd name="T89" fmla="*/ 25 h 835"/>
                  <a:gd name="T90" fmla="*/ 31 w 468"/>
                  <a:gd name="T91" fmla="*/ 26 h 835"/>
                  <a:gd name="T92" fmla="*/ 29 w 468"/>
                  <a:gd name="T93" fmla="*/ 27 h 835"/>
                  <a:gd name="T94" fmla="*/ 27 w 468"/>
                  <a:gd name="T95" fmla="*/ 28 h 835"/>
                  <a:gd name="T96" fmla="*/ 26 w 468"/>
                  <a:gd name="T97" fmla="*/ 28 h 835"/>
                  <a:gd name="T98" fmla="*/ 30 w 468"/>
                  <a:gd name="T99" fmla="*/ 56 h 835"/>
                  <a:gd name="T100" fmla="*/ 10 w 468"/>
                  <a:gd name="T101" fmla="*/ 56 h 83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0" t="0" r="r" b="b"/>
                <a:pathLst>
                  <a:path w="468" h="835">
                    <a:moveTo>
                      <a:pt x="106" y="835"/>
                    </a:moveTo>
                    <a:lnTo>
                      <a:pt x="151" y="417"/>
                    </a:lnTo>
                    <a:lnTo>
                      <a:pt x="131" y="404"/>
                    </a:lnTo>
                    <a:lnTo>
                      <a:pt x="113" y="390"/>
                    </a:lnTo>
                    <a:lnTo>
                      <a:pt x="97" y="375"/>
                    </a:lnTo>
                    <a:lnTo>
                      <a:pt x="81" y="359"/>
                    </a:lnTo>
                    <a:lnTo>
                      <a:pt x="68" y="343"/>
                    </a:lnTo>
                    <a:lnTo>
                      <a:pt x="56" y="327"/>
                    </a:lnTo>
                    <a:lnTo>
                      <a:pt x="46" y="310"/>
                    </a:lnTo>
                    <a:lnTo>
                      <a:pt x="37" y="293"/>
                    </a:lnTo>
                    <a:lnTo>
                      <a:pt x="28" y="276"/>
                    </a:lnTo>
                    <a:lnTo>
                      <a:pt x="21" y="259"/>
                    </a:lnTo>
                    <a:lnTo>
                      <a:pt x="16" y="241"/>
                    </a:lnTo>
                    <a:lnTo>
                      <a:pt x="11" y="224"/>
                    </a:lnTo>
                    <a:lnTo>
                      <a:pt x="7" y="207"/>
                    </a:lnTo>
                    <a:lnTo>
                      <a:pt x="4" y="190"/>
                    </a:lnTo>
                    <a:lnTo>
                      <a:pt x="2" y="173"/>
                    </a:lnTo>
                    <a:lnTo>
                      <a:pt x="1" y="156"/>
                    </a:lnTo>
                    <a:lnTo>
                      <a:pt x="0" y="125"/>
                    </a:lnTo>
                    <a:lnTo>
                      <a:pt x="1" y="95"/>
                    </a:lnTo>
                    <a:lnTo>
                      <a:pt x="3" y="69"/>
                    </a:lnTo>
                    <a:lnTo>
                      <a:pt x="6" y="45"/>
                    </a:lnTo>
                    <a:lnTo>
                      <a:pt x="13" y="12"/>
                    </a:lnTo>
                    <a:lnTo>
                      <a:pt x="16" y="0"/>
                    </a:lnTo>
                    <a:lnTo>
                      <a:pt x="462" y="0"/>
                    </a:lnTo>
                    <a:lnTo>
                      <a:pt x="465" y="29"/>
                    </a:lnTo>
                    <a:lnTo>
                      <a:pt x="467" y="58"/>
                    </a:lnTo>
                    <a:lnTo>
                      <a:pt x="468" y="86"/>
                    </a:lnTo>
                    <a:lnTo>
                      <a:pt x="467" y="111"/>
                    </a:lnTo>
                    <a:lnTo>
                      <a:pt x="465" y="136"/>
                    </a:lnTo>
                    <a:lnTo>
                      <a:pt x="462" y="159"/>
                    </a:lnTo>
                    <a:lnTo>
                      <a:pt x="458" y="181"/>
                    </a:lnTo>
                    <a:lnTo>
                      <a:pt x="453" y="202"/>
                    </a:lnTo>
                    <a:lnTo>
                      <a:pt x="447" y="222"/>
                    </a:lnTo>
                    <a:lnTo>
                      <a:pt x="440" y="241"/>
                    </a:lnTo>
                    <a:lnTo>
                      <a:pt x="433" y="258"/>
                    </a:lnTo>
                    <a:lnTo>
                      <a:pt x="426" y="275"/>
                    </a:lnTo>
                    <a:lnTo>
                      <a:pt x="417" y="290"/>
                    </a:lnTo>
                    <a:lnTo>
                      <a:pt x="409" y="305"/>
                    </a:lnTo>
                    <a:lnTo>
                      <a:pt x="400" y="317"/>
                    </a:lnTo>
                    <a:lnTo>
                      <a:pt x="390" y="330"/>
                    </a:lnTo>
                    <a:lnTo>
                      <a:pt x="381" y="342"/>
                    </a:lnTo>
                    <a:lnTo>
                      <a:pt x="372" y="353"/>
                    </a:lnTo>
                    <a:lnTo>
                      <a:pt x="362" y="362"/>
                    </a:lnTo>
                    <a:lnTo>
                      <a:pt x="353" y="371"/>
                    </a:lnTo>
                    <a:lnTo>
                      <a:pt x="335" y="386"/>
                    </a:lnTo>
                    <a:lnTo>
                      <a:pt x="319" y="398"/>
                    </a:lnTo>
                    <a:lnTo>
                      <a:pt x="294" y="413"/>
                    </a:lnTo>
                    <a:lnTo>
                      <a:pt x="285" y="417"/>
                    </a:lnTo>
                    <a:lnTo>
                      <a:pt x="330" y="835"/>
                    </a:lnTo>
                    <a:lnTo>
                      <a:pt x="106" y="83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04" name="Freeform 70"/>
              <p:cNvSpPr>
                <a:spLocks/>
              </p:cNvSpPr>
              <p:nvPr/>
            </p:nvSpPr>
            <p:spPr bwMode="auto">
              <a:xfrm>
                <a:off x="3027" y="3390"/>
                <a:ext cx="12" cy="31"/>
              </a:xfrm>
              <a:custGeom>
                <a:avLst/>
                <a:gdLst>
                  <a:gd name="T0" fmla="*/ 10 w 136"/>
                  <a:gd name="T1" fmla="*/ 0 h 463"/>
                  <a:gd name="T2" fmla="*/ 4 w 136"/>
                  <a:gd name="T3" fmla="*/ 2 h 463"/>
                  <a:gd name="T4" fmla="*/ 0 w 136"/>
                  <a:gd name="T5" fmla="*/ 30 h 463"/>
                  <a:gd name="T6" fmla="*/ 8 w 136"/>
                  <a:gd name="T7" fmla="*/ 31 h 463"/>
                  <a:gd name="T8" fmla="*/ 12 w 136"/>
                  <a:gd name="T9" fmla="*/ 3 h 463"/>
                  <a:gd name="T10" fmla="*/ 10 w 136"/>
                  <a:gd name="T11" fmla="*/ 0 h 463"/>
                  <a:gd name="T12" fmla="*/ 12 w 136"/>
                  <a:gd name="T13" fmla="*/ 3 h 463"/>
                  <a:gd name="T14" fmla="*/ 12 w 136"/>
                  <a:gd name="T15" fmla="*/ 1 h 463"/>
                  <a:gd name="T16" fmla="*/ 10 w 136"/>
                  <a:gd name="T17" fmla="*/ 0 h 4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6" h="463">
                    <a:moveTo>
                      <a:pt x="112" y="0"/>
                    </a:moveTo>
                    <a:lnTo>
                      <a:pt x="45" y="34"/>
                    </a:lnTo>
                    <a:lnTo>
                      <a:pt x="0" y="452"/>
                    </a:lnTo>
                    <a:lnTo>
                      <a:pt x="88" y="463"/>
                    </a:lnTo>
                    <a:lnTo>
                      <a:pt x="133" y="45"/>
                    </a:lnTo>
                    <a:lnTo>
                      <a:pt x="112" y="0"/>
                    </a:lnTo>
                    <a:lnTo>
                      <a:pt x="133" y="45"/>
                    </a:lnTo>
                    <a:lnTo>
                      <a:pt x="136" y="15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05" name="Freeform 71"/>
              <p:cNvSpPr>
                <a:spLocks/>
              </p:cNvSpPr>
              <p:nvPr/>
            </p:nvSpPr>
            <p:spPr bwMode="auto">
              <a:xfrm>
                <a:off x="3017" y="3362"/>
                <a:ext cx="20" cy="34"/>
              </a:xfrm>
              <a:custGeom>
                <a:avLst/>
                <a:gdLst>
                  <a:gd name="T0" fmla="*/ 2 w 219"/>
                  <a:gd name="T1" fmla="*/ 2 h 503"/>
                  <a:gd name="T2" fmla="*/ 2 w 219"/>
                  <a:gd name="T3" fmla="*/ 2 h 503"/>
                  <a:gd name="T4" fmla="*/ 1 w 219"/>
                  <a:gd name="T5" fmla="*/ 3 h 503"/>
                  <a:gd name="T6" fmla="*/ 1 w 219"/>
                  <a:gd name="T7" fmla="*/ 4 h 503"/>
                  <a:gd name="T8" fmla="*/ 1 w 219"/>
                  <a:gd name="T9" fmla="*/ 6 h 503"/>
                  <a:gd name="T10" fmla="*/ 0 w 219"/>
                  <a:gd name="T11" fmla="*/ 7 h 503"/>
                  <a:gd name="T12" fmla="*/ 0 w 219"/>
                  <a:gd name="T13" fmla="*/ 9 h 503"/>
                  <a:gd name="T14" fmla="*/ 0 w 219"/>
                  <a:gd name="T15" fmla="*/ 12 h 503"/>
                  <a:gd name="T16" fmla="*/ 0 w 219"/>
                  <a:gd name="T17" fmla="*/ 14 h 503"/>
                  <a:gd name="T18" fmla="*/ 0 w 219"/>
                  <a:gd name="T19" fmla="*/ 16 h 503"/>
                  <a:gd name="T20" fmla="*/ 1 w 219"/>
                  <a:gd name="T21" fmla="*/ 19 h 503"/>
                  <a:gd name="T22" fmla="*/ 2 w 219"/>
                  <a:gd name="T23" fmla="*/ 22 h 503"/>
                  <a:gd name="T24" fmla="*/ 4 w 219"/>
                  <a:gd name="T25" fmla="*/ 24 h 503"/>
                  <a:gd name="T26" fmla="*/ 6 w 219"/>
                  <a:gd name="T27" fmla="*/ 27 h 503"/>
                  <a:gd name="T28" fmla="*/ 9 w 219"/>
                  <a:gd name="T29" fmla="*/ 30 h 503"/>
                  <a:gd name="T30" fmla="*/ 12 w 219"/>
                  <a:gd name="T31" fmla="*/ 32 h 503"/>
                  <a:gd name="T32" fmla="*/ 16 w 219"/>
                  <a:gd name="T33" fmla="*/ 34 h 503"/>
                  <a:gd name="T34" fmla="*/ 18 w 219"/>
                  <a:gd name="T35" fmla="*/ 28 h 503"/>
                  <a:gd name="T36" fmla="*/ 16 w 219"/>
                  <a:gd name="T37" fmla="*/ 26 h 503"/>
                  <a:gd name="T38" fmla="*/ 14 w 219"/>
                  <a:gd name="T39" fmla="*/ 24 h 503"/>
                  <a:gd name="T40" fmla="*/ 12 w 219"/>
                  <a:gd name="T41" fmla="*/ 22 h 503"/>
                  <a:gd name="T42" fmla="*/ 10 w 219"/>
                  <a:gd name="T43" fmla="*/ 20 h 503"/>
                  <a:gd name="T44" fmla="*/ 9 w 219"/>
                  <a:gd name="T45" fmla="*/ 18 h 503"/>
                  <a:gd name="T46" fmla="*/ 9 w 219"/>
                  <a:gd name="T47" fmla="*/ 16 h 503"/>
                  <a:gd name="T48" fmla="*/ 8 w 219"/>
                  <a:gd name="T49" fmla="*/ 14 h 503"/>
                  <a:gd name="T50" fmla="*/ 8 w 219"/>
                  <a:gd name="T51" fmla="*/ 13 h 503"/>
                  <a:gd name="T52" fmla="*/ 8 w 219"/>
                  <a:gd name="T53" fmla="*/ 11 h 503"/>
                  <a:gd name="T54" fmla="*/ 8 w 219"/>
                  <a:gd name="T55" fmla="*/ 9 h 503"/>
                  <a:gd name="T56" fmla="*/ 9 w 219"/>
                  <a:gd name="T57" fmla="*/ 7 h 503"/>
                  <a:gd name="T58" fmla="*/ 9 w 219"/>
                  <a:gd name="T59" fmla="*/ 6 h 503"/>
                  <a:gd name="T60" fmla="*/ 9 w 219"/>
                  <a:gd name="T61" fmla="*/ 5 h 503"/>
                  <a:gd name="T62" fmla="*/ 9 w 219"/>
                  <a:gd name="T63" fmla="*/ 4 h 503"/>
                  <a:gd name="T64" fmla="*/ 9 w 219"/>
                  <a:gd name="T65" fmla="*/ 4 h 503"/>
                  <a:gd name="T66" fmla="*/ 6 w 219"/>
                  <a:gd name="T67" fmla="*/ 6 h 503"/>
                  <a:gd name="T68" fmla="*/ 3 w 219"/>
                  <a:gd name="T69" fmla="*/ 0 h 503"/>
                  <a:gd name="T70" fmla="*/ 6 w 219"/>
                  <a:gd name="T71" fmla="*/ 0 h 50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19" h="503">
                    <a:moveTo>
                      <a:pt x="61" y="0"/>
                    </a:moveTo>
                    <a:lnTo>
                      <a:pt x="19" y="32"/>
                    </a:lnTo>
                    <a:lnTo>
                      <a:pt x="18" y="33"/>
                    </a:lnTo>
                    <a:lnTo>
                      <a:pt x="17" y="36"/>
                    </a:lnTo>
                    <a:lnTo>
                      <a:pt x="16" y="41"/>
                    </a:lnTo>
                    <a:lnTo>
                      <a:pt x="15" y="47"/>
                    </a:lnTo>
                    <a:lnTo>
                      <a:pt x="13" y="54"/>
                    </a:lnTo>
                    <a:lnTo>
                      <a:pt x="11" y="63"/>
                    </a:lnTo>
                    <a:lnTo>
                      <a:pt x="9" y="73"/>
                    </a:lnTo>
                    <a:lnTo>
                      <a:pt x="7" y="84"/>
                    </a:lnTo>
                    <a:lnTo>
                      <a:pt x="6" y="96"/>
                    </a:lnTo>
                    <a:lnTo>
                      <a:pt x="4" y="109"/>
                    </a:lnTo>
                    <a:lnTo>
                      <a:pt x="3" y="123"/>
                    </a:lnTo>
                    <a:lnTo>
                      <a:pt x="1" y="138"/>
                    </a:lnTo>
                    <a:lnTo>
                      <a:pt x="1" y="154"/>
                    </a:lnTo>
                    <a:lnTo>
                      <a:pt x="0" y="171"/>
                    </a:lnTo>
                    <a:lnTo>
                      <a:pt x="1" y="188"/>
                    </a:lnTo>
                    <a:lnTo>
                      <a:pt x="1" y="205"/>
                    </a:lnTo>
                    <a:lnTo>
                      <a:pt x="3" y="224"/>
                    </a:lnTo>
                    <a:lnTo>
                      <a:pt x="5" y="242"/>
                    </a:lnTo>
                    <a:lnTo>
                      <a:pt x="9" y="261"/>
                    </a:lnTo>
                    <a:lnTo>
                      <a:pt x="13" y="282"/>
                    </a:lnTo>
                    <a:lnTo>
                      <a:pt x="18" y="301"/>
                    </a:lnTo>
                    <a:lnTo>
                      <a:pt x="25" y="321"/>
                    </a:lnTo>
                    <a:lnTo>
                      <a:pt x="33" y="341"/>
                    </a:lnTo>
                    <a:lnTo>
                      <a:pt x="43" y="360"/>
                    </a:lnTo>
                    <a:lnTo>
                      <a:pt x="53" y="380"/>
                    </a:lnTo>
                    <a:lnTo>
                      <a:pt x="65" y="400"/>
                    </a:lnTo>
                    <a:lnTo>
                      <a:pt x="78" y="419"/>
                    </a:lnTo>
                    <a:lnTo>
                      <a:pt x="94" y="437"/>
                    </a:lnTo>
                    <a:lnTo>
                      <a:pt x="111" y="455"/>
                    </a:lnTo>
                    <a:lnTo>
                      <a:pt x="129" y="472"/>
                    </a:lnTo>
                    <a:lnTo>
                      <a:pt x="151" y="488"/>
                    </a:lnTo>
                    <a:lnTo>
                      <a:pt x="172" y="503"/>
                    </a:lnTo>
                    <a:lnTo>
                      <a:pt x="219" y="424"/>
                    </a:lnTo>
                    <a:lnTo>
                      <a:pt x="202" y="412"/>
                    </a:lnTo>
                    <a:lnTo>
                      <a:pt x="186" y="400"/>
                    </a:lnTo>
                    <a:lnTo>
                      <a:pt x="171" y="387"/>
                    </a:lnTo>
                    <a:lnTo>
                      <a:pt x="159" y="374"/>
                    </a:lnTo>
                    <a:lnTo>
                      <a:pt x="148" y="360"/>
                    </a:lnTo>
                    <a:lnTo>
                      <a:pt x="138" y="346"/>
                    </a:lnTo>
                    <a:lnTo>
                      <a:pt x="128" y="332"/>
                    </a:lnTo>
                    <a:lnTo>
                      <a:pt x="121" y="318"/>
                    </a:lnTo>
                    <a:lnTo>
                      <a:pt x="114" y="303"/>
                    </a:lnTo>
                    <a:lnTo>
                      <a:pt x="108" y="288"/>
                    </a:lnTo>
                    <a:lnTo>
                      <a:pt x="103" y="273"/>
                    </a:lnTo>
                    <a:lnTo>
                      <a:pt x="99" y="258"/>
                    </a:lnTo>
                    <a:lnTo>
                      <a:pt x="96" y="243"/>
                    </a:lnTo>
                    <a:lnTo>
                      <a:pt x="93" y="228"/>
                    </a:lnTo>
                    <a:lnTo>
                      <a:pt x="92" y="214"/>
                    </a:lnTo>
                    <a:lnTo>
                      <a:pt x="90" y="199"/>
                    </a:lnTo>
                    <a:lnTo>
                      <a:pt x="90" y="185"/>
                    </a:lnTo>
                    <a:lnTo>
                      <a:pt x="89" y="171"/>
                    </a:lnTo>
                    <a:lnTo>
                      <a:pt x="90" y="157"/>
                    </a:lnTo>
                    <a:lnTo>
                      <a:pt x="90" y="144"/>
                    </a:lnTo>
                    <a:lnTo>
                      <a:pt x="91" y="132"/>
                    </a:lnTo>
                    <a:lnTo>
                      <a:pt x="92" y="120"/>
                    </a:lnTo>
                    <a:lnTo>
                      <a:pt x="94" y="109"/>
                    </a:lnTo>
                    <a:lnTo>
                      <a:pt x="95" y="100"/>
                    </a:lnTo>
                    <a:lnTo>
                      <a:pt x="97" y="90"/>
                    </a:lnTo>
                    <a:lnTo>
                      <a:pt x="98" y="82"/>
                    </a:lnTo>
                    <a:lnTo>
                      <a:pt x="100" y="75"/>
                    </a:lnTo>
                    <a:lnTo>
                      <a:pt x="101" y="70"/>
                    </a:lnTo>
                    <a:lnTo>
                      <a:pt x="102" y="65"/>
                    </a:lnTo>
                    <a:lnTo>
                      <a:pt x="103" y="63"/>
                    </a:lnTo>
                    <a:lnTo>
                      <a:pt x="104" y="60"/>
                    </a:lnTo>
                    <a:lnTo>
                      <a:pt x="61" y="92"/>
                    </a:lnTo>
                    <a:lnTo>
                      <a:pt x="61" y="0"/>
                    </a:lnTo>
                    <a:lnTo>
                      <a:pt x="29" y="0"/>
                    </a:lnTo>
                    <a:lnTo>
                      <a:pt x="19" y="32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06" name="Freeform 72"/>
              <p:cNvSpPr>
                <a:spLocks/>
              </p:cNvSpPr>
              <p:nvPr/>
            </p:nvSpPr>
            <p:spPr bwMode="auto">
              <a:xfrm>
                <a:off x="3023" y="3362"/>
                <a:ext cx="44" cy="6"/>
              </a:xfrm>
              <a:custGeom>
                <a:avLst/>
                <a:gdLst>
                  <a:gd name="T0" fmla="*/ 44 w 490"/>
                  <a:gd name="T1" fmla="*/ 3 h 92"/>
                  <a:gd name="T2" fmla="*/ 40 w 490"/>
                  <a:gd name="T3" fmla="*/ 0 h 92"/>
                  <a:gd name="T4" fmla="*/ 0 w 490"/>
                  <a:gd name="T5" fmla="*/ 0 h 92"/>
                  <a:gd name="T6" fmla="*/ 0 w 490"/>
                  <a:gd name="T7" fmla="*/ 6 h 92"/>
                  <a:gd name="T8" fmla="*/ 40 w 490"/>
                  <a:gd name="T9" fmla="*/ 6 h 92"/>
                  <a:gd name="T10" fmla="*/ 44 w 490"/>
                  <a:gd name="T11" fmla="*/ 3 h 92"/>
                  <a:gd name="T12" fmla="*/ 43 w 490"/>
                  <a:gd name="T13" fmla="*/ 0 h 92"/>
                  <a:gd name="T14" fmla="*/ 40 w 490"/>
                  <a:gd name="T15" fmla="*/ 0 h 92"/>
                  <a:gd name="T16" fmla="*/ 44 w 490"/>
                  <a:gd name="T17" fmla="*/ 3 h 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90" h="92">
                    <a:moveTo>
                      <a:pt x="490" y="39"/>
                    </a:moveTo>
                    <a:lnTo>
                      <a:pt x="446" y="0"/>
                    </a:lnTo>
                    <a:lnTo>
                      <a:pt x="0" y="0"/>
                    </a:lnTo>
                    <a:lnTo>
                      <a:pt x="0" y="92"/>
                    </a:lnTo>
                    <a:lnTo>
                      <a:pt x="446" y="92"/>
                    </a:lnTo>
                    <a:lnTo>
                      <a:pt x="490" y="39"/>
                    </a:lnTo>
                    <a:lnTo>
                      <a:pt x="484" y="0"/>
                    </a:lnTo>
                    <a:lnTo>
                      <a:pt x="446" y="0"/>
                    </a:lnTo>
                    <a:lnTo>
                      <a:pt x="490" y="3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07" name="Freeform 73"/>
              <p:cNvSpPr>
                <a:spLocks/>
              </p:cNvSpPr>
              <p:nvPr/>
            </p:nvSpPr>
            <p:spPr bwMode="auto">
              <a:xfrm>
                <a:off x="3043" y="3365"/>
                <a:ext cx="25" cy="31"/>
              </a:xfrm>
              <a:custGeom>
                <a:avLst/>
                <a:gdLst>
                  <a:gd name="T0" fmla="*/ 6 w 275"/>
                  <a:gd name="T1" fmla="*/ 31 h 468"/>
                  <a:gd name="T2" fmla="*/ 6 w 275"/>
                  <a:gd name="T3" fmla="*/ 31 h 468"/>
                  <a:gd name="T4" fmla="*/ 7 w 275"/>
                  <a:gd name="T5" fmla="*/ 31 h 468"/>
                  <a:gd name="T6" fmla="*/ 8 w 275"/>
                  <a:gd name="T7" fmla="*/ 30 h 468"/>
                  <a:gd name="T8" fmla="*/ 10 w 275"/>
                  <a:gd name="T9" fmla="*/ 29 h 468"/>
                  <a:gd name="T10" fmla="*/ 11 w 275"/>
                  <a:gd name="T11" fmla="*/ 28 h 468"/>
                  <a:gd name="T12" fmla="*/ 13 w 275"/>
                  <a:gd name="T13" fmla="*/ 27 h 468"/>
                  <a:gd name="T14" fmla="*/ 15 w 275"/>
                  <a:gd name="T15" fmla="*/ 26 h 468"/>
                  <a:gd name="T16" fmla="*/ 17 w 275"/>
                  <a:gd name="T17" fmla="*/ 24 h 468"/>
                  <a:gd name="T18" fmla="*/ 19 w 275"/>
                  <a:gd name="T19" fmla="*/ 22 h 468"/>
                  <a:gd name="T20" fmla="*/ 21 w 275"/>
                  <a:gd name="T21" fmla="*/ 20 h 468"/>
                  <a:gd name="T22" fmla="*/ 22 w 275"/>
                  <a:gd name="T23" fmla="*/ 18 h 468"/>
                  <a:gd name="T24" fmla="*/ 23 w 275"/>
                  <a:gd name="T25" fmla="*/ 15 h 468"/>
                  <a:gd name="T26" fmla="*/ 24 w 275"/>
                  <a:gd name="T27" fmla="*/ 12 h 468"/>
                  <a:gd name="T28" fmla="*/ 25 w 275"/>
                  <a:gd name="T29" fmla="*/ 8 h 468"/>
                  <a:gd name="T30" fmla="*/ 25 w 275"/>
                  <a:gd name="T31" fmla="*/ 4 h 468"/>
                  <a:gd name="T32" fmla="*/ 24 w 275"/>
                  <a:gd name="T33" fmla="*/ 0 h 468"/>
                  <a:gd name="T34" fmla="*/ 17 w 275"/>
                  <a:gd name="T35" fmla="*/ 3 h 468"/>
                  <a:gd name="T36" fmla="*/ 17 w 275"/>
                  <a:gd name="T37" fmla="*/ 6 h 468"/>
                  <a:gd name="T38" fmla="*/ 17 w 275"/>
                  <a:gd name="T39" fmla="*/ 9 h 468"/>
                  <a:gd name="T40" fmla="*/ 16 w 275"/>
                  <a:gd name="T41" fmla="*/ 12 h 468"/>
                  <a:gd name="T42" fmla="*/ 15 w 275"/>
                  <a:gd name="T43" fmla="*/ 14 h 468"/>
                  <a:gd name="T44" fmla="*/ 14 w 275"/>
                  <a:gd name="T45" fmla="*/ 16 h 468"/>
                  <a:gd name="T46" fmla="*/ 13 w 275"/>
                  <a:gd name="T47" fmla="*/ 18 h 468"/>
                  <a:gd name="T48" fmla="*/ 12 w 275"/>
                  <a:gd name="T49" fmla="*/ 20 h 468"/>
                  <a:gd name="T50" fmla="*/ 10 w 275"/>
                  <a:gd name="T51" fmla="*/ 21 h 468"/>
                  <a:gd name="T52" fmla="*/ 9 w 275"/>
                  <a:gd name="T53" fmla="*/ 22 h 468"/>
                  <a:gd name="T54" fmla="*/ 7 w 275"/>
                  <a:gd name="T55" fmla="*/ 23 h 468"/>
                  <a:gd name="T56" fmla="*/ 6 w 275"/>
                  <a:gd name="T57" fmla="*/ 24 h 468"/>
                  <a:gd name="T58" fmla="*/ 5 w 275"/>
                  <a:gd name="T59" fmla="*/ 25 h 468"/>
                  <a:gd name="T60" fmla="*/ 4 w 275"/>
                  <a:gd name="T61" fmla="*/ 25 h 468"/>
                  <a:gd name="T62" fmla="*/ 3 w 275"/>
                  <a:gd name="T63" fmla="*/ 25 h 468"/>
                  <a:gd name="T64" fmla="*/ 3 w 275"/>
                  <a:gd name="T65" fmla="*/ 25 h 468"/>
                  <a:gd name="T66" fmla="*/ 0 w 275"/>
                  <a:gd name="T67" fmla="*/ 28 h 468"/>
                  <a:gd name="T68" fmla="*/ 0 w 275"/>
                  <a:gd name="T69" fmla="*/ 26 h 468"/>
                  <a:gd name="T70" fmla="*/ 8 w 275"/>
                  <a:gd name="T71" fmla="*/ 28 h 46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75" h="468">
                    <a:moveTo>
                      <a:pt x="92" y="419"/>
                    </a:moveTo>
                    <a:lnTo>
                      <a:pt x="65" y="468"/>
                    </a:lnTo>
                    <a:lnTo>
                      <a:pt x="67" y="467"/>
                    </a:lnTo>
                    <a:lnTo>
                      <a:pt x="70" y="466"/>
                    </a:lnTo>
                    <a:lnTo>
                      <a:pt x="73" y="464"/>
                    </a:lnTo>
                    <a:lnTo>
                      <a:pt x="78" y="461"/>
                    </a:lnTo>
                    <a:lnTo>
                      <a:pt x="84" y="457"/>
                    </a:lnTo>
                    <a:lnTo>
                      <a:pt x="91" y="454"/>
                    </a:lnTo>
                    <a:lnTo>
                      <a:pt x="98" y="449"/>
                    </a:lnTo>
                    <a:lnTo>
                      <a:pt x="106" y="444"/>
                    </a:lnTo>
                    <a:lnTo>
                      <a:pt x="116" y="437"/>
                    </a:lnTo>
                    <a:lnTo>
                      <a:pt x="125" y="430"/>
                    </a:lnTo>
                    <a:lnTo>
                      <a:pt x="135" y="421"/>
                    </a:lnTo>
                    <a:lnTo>
                      <a:pt x="145" y="413"/>
                    </a:lnTo>
                    <a:lnTo>
                      <a:pt x="155" y="402"/>
                    </a:lnTo>
                    <a:lnTo>
                      <a:pt x="167" y="391"/>
                    </a:lnTo>
                    <a:lnTo>
                      <a:pt x="177" y="380"/>
                    </a:lnTo>
                    <a:lnTo>
                      <a:pt x="188" y="367"/>
                    </a:lnTo>
                    <a:lnTo>
                      <a:pt x="198" y="352"/>
                    </a:lnTo>
                    <a:lnTo>
                      <a:pt x="208" y="337"/>
                    </a:lnTo>
                    <a:lnTo>
                      <a:pt x="219" y="320"/>
                    </a:lnTo>
                    <a:lnTo>
                      <a:pt x="228" y="303"/>
                    </a:lnTo>
                    <a:lnTo>
                      <a:pt x="237" y="284"/>
                    </a:lnTo>
                    <a:lnTo>
                      <a:pt x="245" y="265"/>
                    </a:lnTo>
                    <a:lnTo>
                      <a:pt x="252" y="244"/>
                    </a:lnTo>
                    <a:lnTo>
                      <a:pt x="258" y="221"/>
                    </a:lnTo>
                    <a:lnTo>
                      <a:pt x="264" y="198"/>
                    </a:lnTo>
                    <a:lnTo>
                      <a:pt x="269" y="174"/>
                    </a:lnTo>
                    <a:lnTo>
                      <a:pt x="272" y="148"/>
                    </a:lnTo>
                    <a:lnTo>
                      <a:pt x="275" y="120"/>
                    </a:lnTo>
                    <a:lnTo>
                      <a:pt x="275" y="93"/>
                    </a:lnTo>
                    <a:lnTo>
                      <a:pt x="275" y="63"/>
                    </a:lnTo>
                    <a:lnTo>
                      <a:pt x="273" y="32"/>
                    </a:lnTo>
                    <a:lnTo>
                      <a:pt x="269" y="0"/>
                    </a:lnTo>
                    <a:lnTo>
                      <a:pt x="181" y="14"/>
                    </a:lnTo>
                    <a:lnTo>
                      <a:pt x="184" y="41"/>
                    </a:lnTo>
                    <a:lnTo>
                      <a:pt x="186" y="67"/>
                    </a:lnTo>
                    <a:lnTo>
                      <a:pt x="186" y="93"/>
                    </a:lnTo>
                    <a:lnTo>
                      <a:pt x="186" y="116"/>
                    </a:lnTo>
                    <a:lnTo>
                      <a:pt x="184" y="137"/>
                    </a:lnTo>
                    <a:lnTo>
                      <a:pt x="181" y="159"/>
                    </a:lnTo>
                    <a:lnTo>
                      <a:pt x="178" y="178"/>
                    </a:lnTo>
                    <a:lnTo>
                      <a:pt x="173" y="197"/>
                    </a:lnTo>
                    <a:lnTo>
                      <a:pt x="168" y="214"/>
                    </a:lnTo>
                    <a:lnTo>
                      <a:pt x="163" y="231"/>
                    </a:lnTo>
                    <a:lnTo>
                      <a:pt x="156" y="246"/>
                    </a:lnTo>
                    <a:lnTo>
                      <a:pt x="149" y="260"/>
                    </a:lnTo>
                    <a:lnTo>
                      <a:pt x="142" y="273"/>
                    </a:lnTo>
                    <a:lnTo>
                      <a:pt x="135" y="286"/>
                    </a:lnTo>
                    <a:lnTo>
                      <a:pt x="127" y="298"/>
                    </a:lnTo>
                    <a:lnTo>
                      <a:pt x="119" y="309"/>
                    </a:lnTo>
                    <a:lnTo>
                      <a:pt x="111" y="318"/>
                    </a:lnTo>
                    <a:lnTo>
                      <a:pt x="102" y="328"/>
                    </a:lnTo>
                    <a:lnTo>
                      <a:pt x="94" y="335"/>
                    </a:lnTo>
                    <a:lnTo>
                      <a:pt x="87" y="344"/>
                    </a:lnTo>
                    <a:lnTo>
                      <a:pt x="79" y="350"/>
                    </a:lnTo>
                    <a:lnTo>
                      <a:pt x="72" y="356"/>
                    </a:lnTo>
                    <a:lnTo>
                      <a:pt x="65" y="362"/>
                    </a:lnTo>
                    <a:lnTo>
                      <a:pt x="57" y="366"/>
                    </a:lnTo>
                    <a:lnTo>
                      <a:pt x="51" y="370"/>
                    </a:lnTo>
                    <a:lnTo>
                      <a:pt x="46" y="373"/>
                    </a:lnTo>
                    <a:lnTo>
                      <a:pt x="41" y="377"/>
                    </a:lnTo>
                    <a:lnTo>
                      <a:pt x="37" y="379"/>
                    </a:lnTo>
                    <a:lnTo>
                      <a:pt x="34" y="381"/>
                    </a:lnTo>
                    <a:lnTo>
                      <a:pt x="32" y="382"/>
                    </a:lnTo>
                    <a:lnTo>
                      <a:pt x="31" y="382"/>
                    </a:lnTo>
                    <a:lnTo>
                      <a:pt x="32" y="382"/>
                    </a:lnTo>
                    <a:lnTo>
                      <a:pt x="4" y="430"/>
                    </a:lnTo>
                    <a:lnTo>
                      <a:pt x="32" y="382"/>
                    </a:lnTo>
                    <a:lnTo>
                      <a:pt x="0" y="395"/>
                    </a:lnTo>
                    <a:lnTo>
                      <a:pt x="4" y="430"/>
                    </a:lnTo>
                    <a:lnTo>
                      <a:pt x="92" y="41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08" name="Freeform 74"/>
              <p:cNvSpPr>
                <a:spLocks/>
              </p:cNvSpPr>
              <p:nvPr/>
            </p:nvSpPr>
            <p:spPr bwMode="auto">
              <a:xfrm>
                <a:off x="3043" y="3393"/>
                <a:ext cx="13" cy="31"/>
              </a:xfrm>
              <a:custGeom>
                <a:avLst/>
                <a:gdLst>
                  <a:gd name="T0" fmla="*/ 8 w 139"/>
                  <a:gd name="T1" fmla="*/ 31 h 470"/>
                  <a:gd name="T2" fmla="*/ 12 w 139"/>
                  <a:gd name="T3" fmla="*/ 28 h 470"/>
                  <a:gd name="T4" fmla="*/ 8 w 139"/>
                  <a:gd name="T5" fmla="*/ 0 h 470"/>
                  <a:gd name="T6" fmla="*/ 0 w 139"/>
                  <a:gd name="T7" fmla="*/ 1 h 470"/>
                  <a:gd name="T8" fmla="*/ 4 w 139"/>
                  <a:gd name="T9" fmla="*/ 28 h 470"/>
                  <a:gd name="T10" fmla="*/ 8 w 139"/>
                  <a:gd name="T11" fmla="*/ 31 h 470"/>
                  <a:gd name="T12" fmla="*/ 13 w 139"/>
                  <a:gd name="T13" fmla="*/ 31 h 470"/>
                  <a:gd name="T14" fmla="*/ 12 w 139"/>
                  <a:gd name="T15" fmla="*/ 28 h 470"/>
                  <a:gd name="T16" fmla="*/ 8 w 139"/>
                  <a:gd name="T17" fmla="*/ 31 h 47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39" h="470">
                    <a:moveTo>
                      <a:pt x="89" y="470"/>
                    </a:moveTo>
                    <a:lnTo>
                      <a:pt x="133" y="418"/>
                    </a:lnTo>
                    <a:lnTo>
                      <a:pt x="88" y="0"/>
                    </a:lnTo>
                    <a:lnTo>
                      <a:pt x="0" y="11"/>
                    </a:lnTo>
                    <a:lnTo>
                      <a:pt x="45" y="429"/>
                    </a:lnTo>
                    <a:lnTo>
                      <a:pt x="89" y="470"/>
                    </a:lnTo>
                    <a:lnTo>
                      <a:pt x="139" y="470"/>
                    </a:lnTo>
                    <a:lnTo>
                      <a:pt x="133" y="418"/>
                    </a:lnTo>
                    <a:lnTo>
                      <a:pt x="89" y="47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09" name="Freeform 75"/>
              <p:cNvSpPr>
                <a:spLocks/>
              </p:cNvSpPr>
              <p:nvPr/>
            </p:nvSpPr>
            <p:spPr bwMode="auto">
              <a:xfrm>
                <a:off x="3027" y="3418"/>
                <a:ext cx="24" cy="6"/>
              </a:xfrm>
              <a:custGeom>
                <a:avLst/>
                <a:gdLst>
                  <a:gd name="T0" fmla="*/ 0 w 273"/>
                  <a:gd name="T1" fmla="*/ 3 h 94"/>
                  <a:gd name="T2" fmla="*/ 4 w 273"/>
                  <a:gd name="T3" fmla="*/ 6 h 94"/>
                  <a:gd name="T4" fmla="*/ 24 w 273"/>
                  <a:gd name="T5" fmla="*/ 6 h 94"/>
                  <a:gd name="T6" fmla="*/ 24 w 273"/>
                  <a:gd name="T7" fmla="*/ 0 h 94"/>
                  <a:gd name="T8" fmla="*/ 4 w 273"/>
                  <a:gd name="T9" fmla="*/ 0 h 94"/>
                  <a:gd name="T10" fmla="*/ 0 w 273"/>
                  <a:gd name="T11" fmla="*/ 3 h 94"/>
                  <a:gd name="T12" fmla="*/ 0 w 273"/>
                  <a:gd name="T13" fmla="*/ 6 h 94"/>
                  <a:gd name="T14" fmla="*/ 4 w 273"/>
                  <a:gd name="T15" fmla="*/ 6 h 94"/>
                  <a:gd name="T16" fmla="*/ 0 w 273"/>
                  <a:gd name="T17" fmla="*/ 3 h 9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73" h="94">
                    <a:moveTo>
                      <a:pt x="5" y="42"/>
                    </a:moveTo>
                    <a:lnTo>
                      <a:pt x="49" y="94"/>
                    </a:lnTo>
                    <a:lnTo>
                      <a:pt x="273" y="94"/>
                    </a:lnTo>
                    <a:lnTo>
                      <a:pt x="273" y="0"/>
                    </a:lnTo>
                    <a:lnTo>
                      <a:pt x="49" y="0"/>
                    </a:lnTo>
                    <a:lnTo>
                      <a:pt x="5" y="42"/>
                    </a:lnTo>
                    <a:lnTo>
                      <a:pt x="0" y="94"/>
                    </a:lnTo>
                    <a:lnTo>
                      <a:pt x="49" y="94"/>
                    </a:lnTo>
                    <a:lnTo>
                      <a:pt x="5" y="4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10" name="Freeform 76"/>
              <p:cNvSpPr>
                <a:spLocks/>
              </p:cNvSpPr>
              <p:nvPr/>
            </p:nvSpPr>
            <p:spPr bwMode="auto">
              <a:xfrm>
                <a:off x="2982" y="3309"/>
                <a:ext cx="118" cy="71"/>
              </a:xfrm>
              <a:custGeom>
                <a:avLst/>
                <a:gdLst>
                  <a:gd name="T0" fmla="*/ 0 w 1292"/>
                  <a:gd name="T1" fmla="*/ 32 h 1065"/>
                  <a:gd name="T2" fmla="*/ 2 w 1292"/>
                  <a:gd name="T3" fmla="*/ 26 h 1065"/>
                  <a:gd name="T4" fmla="*/ 5 w 1292"/>
                  <a:gd name="T5" fmla="*/ 21 h 1065"/>
                  <a:gd name="T6" fmla="*/ 9 w 1292"/>
                  <a:gd name="T7" fmla="*/ 17 h 1065"/>
                  <a:gd name="T8" fmla="*/ 14 w 1292"/>
                  <a:gd name="T9" fmla="*/ 13 h 1065"/>
                  <a:gd name="T10" fmla="*/ 20 w 1292"/>
                  <a:gd name="T11" fmla="*/ 9 h 1065"/>
                  <a:gd name="T12" fmla="*/ 26 w 1292"/>
                  <a:gd name="T13" fmla="*/ 6 h 1065"/>
                  <a:gd name="T14" fmla="*/ 34 w 1292"/>
                  <a:gd name="T15" fmla="*/ 3 h 1065"/>
                  <a:gd name="T16" fmla="*/ 42 w 1292"/>
                  <a:gd name="T17" fmla="*/ 2 h 1065"/>
                  <a:gd name="T18" fmla="*/ 50 w 1292"/>
                  <a:gd name="T19" fmla="*/ 0 h 1065"/>
                  <a:gd name="T20" fmla="*/ 59 w 1292"/>
                  <a:gd name="T21" fmla="*/ 0 h 1065"/>
                  <a:gd name="T22" fmla="*/ 68 w 1292"/>
                  <a:gd name="T23" fmla="*/ 0 h 1065"/>
                  <a:gd name="T24" fmla="*/ 77 w 1292"/>
                  <a:gd name="T25" fmla="*/ 2 h 1065"/>
                  <a:gd name="T26" fmla="*/ 85 w 1292"/>
                  <a:gd name="T27" fmla="*/ 3 h 1065"/>
                  <a:gd name="T28" fmla="*/ 92 w 1292"/>
                  <a:gd name="T29" fmla="*/ 6 h 1065"/>
                  <a:gd name="T30" fmla="*/ 99 w 1292"/>
                  <a:gd name="T31" fmla="*/ 9 h 1065"/>
                  <a:gd name="T32" fmla="*/ 105 w 1292"/>
                  <a:gd name="T33" fmla="*/ 13 h 1065"/>
                  <a:gd name="T34" fmla="*/ 110 w 1292"/>
                  <a:gd name="T35" fmla="*/ 17 h 1065"/>
                  <a:gd name="T36" fmla="*/ 113 w 1292"/>
                  <a:gd name="T37" fmla="*/ 21 h 1065"/>
                  <a:gd name="T38" fmla="*/ 116 w 1292"/>
                  <a:gd name="T39" fmla="*/ 26 h 1065"/>
                  <a:gd name="T40" fmla="*/ 118 w 1292"/>
                  <a:gd name="T41" fmla="*/ 32 h 1065"/>
                  <a:gd name="T42" fmla="*/ 118 w 1292"/>
                  <a:gd name="T43" fmla="*/ 37 h 1065"/>
                  <a:gd name="T44" fmla="*/ 117 w 1292"/>
                  <a:gd name="T45" fmla="*/ 42 h 1065"/>
                  <a:gd name="T46" fmla="*/ 114 w 1292"/>
                  <a:gd name="T47" fmla="*/ 47 h 1065"/>
                  <a:gd name="T48" fmla="*/ 111 w 1292"/>
                  <a:gd name="T49" fmla="*/ 52 h 1065"/>
                  <a:gd name="T50" fmla="*/ 106 w 1292"/>
                  <a:gd name="T51" fmla="*/ 56 h 1065"/>
                  <a:gd name="T52" fmla="*/ 101 w 1292"/>
                  <a:gd name="T53" fmla="*/ 60 h 1065"/>
                  <a:gd name="T54" fmla="*/ 94 w 1292"/>
                  <a:gd name="T55" fmla="*/ 64 h 1065"/>
                  <a:gd name="T56" fmla="*/ 87 w 1292"/>
                  <a:gd name="T57" fmla="*/ 67 h 1065"/>
                  <a:gd name="T58" fmla="*/ 79 w 1292"/>
                  <a:gd name="T59" fmla="*/ 69 h 1065"/>
                  <a:gd name="T60" fmla="*/ 71 w 1292"/>
                  <a:gd name="T61" fmla="*/ 70 h 1065"/>
                  <a:gd name="T62" fmla="*/ 62 w 1292"/>
                  <a:gd name="T63" fmla="*/ 71 h 1065"/>
                  <a:gd name="T64" fmla="*/ 53 w 1292"/>
                  <a:gd name="T65" fmla="*/ 71 h 1065"/>
                  <a:gd name="T66" fmla="*/ 44 w 1292"/>
                  <a:gd name="T67" fmla="*/ 70 h 1065"/>
                  <a:gd name="T68" fmla="*/ 36 w 1292"/>
                  <a:gd name="T69" fmla="*/ 68 h 1065"/>
                  <a:gd name="T70" fmla="*/ 29 w 1292"/>
                  <a:gd name="T71" fmla="*/ 66 h 1065"/>
                  <a:gd name="T72" fmla="*/ 22 w 1292"/>
                  <a:gd name="T73" fmla="*/ 63 h 1065"/>
                  <a:gd name="T74" fmla="*/ 16 w 1292"/>
                  <a:gd name="T75" fmla="*/ 59 h 1065"/>
                  <a:gd name="T76" fmla="*/ 10 w 1292"/>
                  <a:gd name="T77" fmla="*/ 55 h 1065"/>
                  <a:gd name="T78" fmla="*/ 6 w 1292"/>
                  <a:gd name="T79" fmla="*/ 51 h 1065"/>
                  <a:gd name="T80" fmla="*/ 3 w 1292"/>
                  <a:gd name="T81" fmla="*/ 46 h 1065"/>
                  <a:gd name="T82" fmla="*/ 1 w 1292"/>
                  <a:gd name="T83" fmla="*/ 41 h 1065"/>
                  <a:gd name="T84" fmla="*/ 0 w 1292"/>
                  <a:gd name="T85" fmla="*/ 35 h 1065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0" t="0" r="r" b="b"/>
                <a:pathLst>
                  <a:path w="1292" h="1065">
                    <a:moveTo>
                      <a:pt x="0" y="527"/>
                    </a:moveTo>
                    <a:lnTo>
                      <a:pt x="2" y="501"/>
                    </a:lnTo>
                    <a:lnTo>
                      <a:pt x="5" y="473"/>
                    </a:lnTo>
                    <a:lnTo>
                      <a:pt x="9" y="447"/>
                    </a:lnTo>
                    <a:lnTo>
                      <a:pt x="14" y="421"/>
                    </a:lnTo>
                    <a:lnTo>
                      <a:pt x="22" y="396"/>
                    </a:lnTo>
                    <a:lnTo>
                      <a:pt x="30" y="370"/>
                    </a:lnTo>
                    <a:lnTo>
                      <a:pt x="40" y="346"/>
                    </a:lnTo>
                    <a:lnTo>
                      <a:pt x="53" y="321"/>
                    </a:lnTo>
                    <a:lnTo>
                      <a:pt x="65" y="298"/>
                    </a:lnTo>
                    <a:lnTo>
                      <a:pt x="79" y="275"/>
                    </a:lnTo>
                    <a:lnTo>
                      <a:pt x="95" y="253"/>
                    </a:lnTo>
                    <a:lnTo>
                      <a:pt x="112" y="232"/>
                    </a:lnTo>
                    <a:lnTo>
                      <a:pt x="130" y="211"/>
                    </a:lnTo>
                    <a:lnTo>
                      <a:pt x="149" y="191"/>
                    </a:lnTo>
                    <a:lnTo>
                      <a:pt x="170" y="172"/>
                    </a:lnTo>
                    <a:lnTo>
                      <a:pt x="191" y="154"/>
                    </a:lnTo>
                    <a:lnTo>
                      <a:pt x="214" y="136"/>
                    </a:lnTo>
                    <a:lnTo>
                      <a:pt x="237" y="120"/>
                    </a:lnTo>
                    <a:lnTo>
                      <a:pt x="262" y="104"/>
                    </a:lnTo>
                    <a:lnTo>
                      <a:pt x="287" y="89"/>
                    </a:lnTo>
                    <a:lnTo>
                      <a:pt x="314" y="76"/>
                    </a:lnTo>
                    <a:lnTo>
                      <a:pt x="340" y="64"/>
                    </a:lnTo>
                    <a:lnTo>
                      <a:pt x="369" y="52"/>
                    </a:lnTo>
                    <a:lnTo>
                      <a:pt x="397" y="42"/>
                    </a:lnTo>
                    <a:lnTo>
                      <a:pt x="427" y="32"/>
                    </a:lnTo>
                    <a:lnTo>
                      <a:pt x="456" y="23"/>
                    </a:lnTo>
                    <a:lnTo>
                      <a:pt x="487" y="17"/>
                    </a:lnTo>
                    <a:lnTo>
                      <a:pt x="519" y="11"/>
                    </a:lnTo>
                    <a:lnTo>
                      <a:pt x="550" y="6"/>
                    </a:lnTo>
                    <a:lnTo>
                      <a:pt x="582" y="3"/>
                    </a:lnTo>
                    <a:lnTo>
                      <a:pt x="615" y="1"/>
                    </a:lnTo>
                    <a:lnTo>
                      <a:pt x="648" y="0"/>
                    </a:lnTo>
                    <a:lnTo>
                      <a:pt x="682" y="1"/>
                    </a:lnTo>
                    <a:lnTo>
                      <a:pt x="714" y="3"/>
                    </a:lnTo>
                    <a:lnTo>
                      <a:pt x="746" y="6"/>
                    </a:lnTo>
                    <a:lnTo>
                      <a:pt x="778" y="11"/>
                    </a:lnTo>
                    <a:lnTo>
                      <a:pt x="809" y="17"/>
                    </a:lnTo>
                    <a:lnTo>
                      <a:pt x="840" y="23"/>
                    </a:lnTo>
                    <a:lnTo>
                      <a:pt x="869" y="32"/>
                    </a:lnTo>
                    <a:lnTo>
                      <a:pt x="899" y="42"/>
                    </a:lnTo>
                    <a:lnTo>
                      <a:pt x="927" y="52"/>
                    </a:lnTo>
                    <a:lnTo>
                      <a:pt x="955" y="64"/>
                    </a:lnTo>
                    <a:lnTo>
                      <a:pt x="982" y="76"/>
                    </a:lnTo>
                    <a:lnTo>
                      <a:pt x="1008" y="89"/>
                    </a:lnTo>
                    <a:lnTo>
                      <a:pt x="1033" y="104"/>
                    </a:lnTo>
                    <a:lnTo>
                      <a:pt x="1058" y="120"/>
                    </a:lnTo>
                    <a:lnTo>
                      <a:pt x="1081" y="136"/>
                    </a:lnTo>
                    <a:lnTo>
                      <a:pt x="1104" y="154"/>
                    </a:lnTo>
                    <a:lnTo>
                      <a:pt x="1124" y="172"/>
                    </a:lnTo>
                    <a:lnTo>
                      <a:pt x="1145" y="191"/>
                    </a:lnTo>
                    <a:lnTo>
                      <a:pt x="1164" y="211"/>
                    </a:lnTo>
                    <a:lnTo>
                      <a:pt x="1182" y="232"/>
                    </a:lnTo>
                    <a:lnTo>
                      <a:pt x="1199" y="253"/>
                    </a:lnTo>
                    <a:lnTo>
                      <a:pt x="1214" y="275"/>
                    </a:lnTo>
                    <a:lnTo>
                      <a:pt x="1228" y="298"/>
                    </a:lnTo>
                    <a:lnTo>
                      <a:pt x="1241" y="321"/>
                    </a:lnTo>
                    <a:lnTo>
                      <a:pt x="1253" y="346"/>
                    </a:lnTo>
                    <a:lnTo>
                      <a:pt x="1263" y="370"/>
                    </a:lnTo>
                    <a:lnTo>
                      <a:pt x="1272" y="396"/>
                    </a:lnTo>
                    <a:lnTo>
                      <a:pt x="1279" y="421"/>
                    </a:lnTo>
                    <a:lnTo>
                      <a:pt x="1284" y="447"/>
                    </a:lnTo>
                    <a:lnTo>
                      <a:pt x="1288" y="473"/>
                    </a:lnTo>
                    <a:lnTo>
                      <a:pt x="1291" y="501"/>
                    </a:lnTo>
                    <a:lnTo>
                      <a:pt x="1292" y="527"/>
                    </a:lnTo>
                    <a:lnTo>
                      <a:pt x="1291" y="555"/>
                    </a:lnTo>
                    <a:lnTo>
                      <a:pt x="1288" y="582"/>
                    </a:lnTo>
                    <a:lnTo>
                      <a:pt x="1284" y="608"/>
                    </a:lnTo>
                    <a:lnTo>
                      <a:pt x="1279" y="635"/>
                    </a:lnTo>
                    <a:lnTo>
                      <a:pt x="1272" y="660"/>
                    </a:lnTo>
                    <a:lnTo>
                      <a:pt x="1263" y="686"/>
                    </a:lnTo>
                    <a:lnTo>
                      <a:pt x="1253" y="710"/>
                    </a:lnTo>
                    <a:lnTo>
                      <a:pt x="1241" y="735"/>
                    </a:lnTo>
                    <a:lnTo>
                      <a:pt x="1228" y="758"/>
                    </a:lnTo>
                    <a:lnTo>
                      <a:pt x="1214" y="781"/>
                    </a:lnTo>
                    <a:lnTo>
                      <a:pt x="1199" y="804"/>
                    </a:lnTo>
                    <a:lnTo>
                      <a:pt x="1182" y="826"/>
                    </a:lnTo>
                    <a:lnTo>
                      <a:pt x="1164" y="846"/>
                    </a:lnTo>
                    <a:lnTo>
                      <a:pt x="1145" y="868"/>
                    </a:lnTo>
                    <a:lnTo>
                      <a:pt x="1124" y="887"/>
                    </a:lnTo>
                    <a:lnTo>
                      <a:pt x="1104" y="906"/>
                    </a:lnTo>
                    <a:lnTo>
                      <a:pt x="1081" y="924"/>
                    </a:lnTo>
                    <a:lnTo>
                      <a:pt x="1058" y="941"/>
                    </a:lnTo>
                    <a:lnTo>
                      <a:pt x="1033" y="957"/>
                    </a:lnTo>
                    <a:lnTo>
                      <a:pt x="1008" y="972"/>
                    </a:lnTo>
                    <a:lnTo>
                      <a:pt x="982" y="987"/>
                    </a:lnTo>
                    <a:lnTo>
                      <a:pt x="955" y="999"/>
                    </a:lnTo>
                    <a:lnTo>
                      <a:pt x="927" y="1011"/>
                    </a:lnTo>
                    <a:lnTo>
                      <a:pt x="899" y="1023"/>
                    </a:lnTo>
                    <a:lnTo>
                      <a:pt x="869" y="1032"/>
                    </a:lnTo>
                    <a:lnTo>
                      <a:pt x="840" y="1041"/>
                    </a:lnTo>
                    <a:lnTo>
                      <a:pt x="809" y="1048"/>
                    </a:lnTo>
                    <a:lnTo>
                      <a:pt x="778" y="1055"/>
                    </a:lnTo>
                    <a:lnTo>
                      <a:pt x="746" y="1059"/>
                    </a:lnTo>
                    <a:lnTo>
                      <a:pt x="714" y="1063"/>
                    </a:lnTo>
                    <a:lnTo>
                      <a:pt x="682" y="1065"/>
                    </a:lnTo>
                    <a:lnTo>
                      <a:pt x="648" y="1065"/>
                    </a:lnTo>
                    <a:lnTo>
                      <a:pt x="615" y="1065"/>
                    </a:lnTo>
                    <a:lnTo>
                      <a:pt x="582" y="1063"/>
                    </a:lnTo>
                    <a:lnTo>
                      <a:pt x="550" y="1059"/>
                    </a:lnTo>
                    <a:lnTo>
                      <a:pt x="519" y="1055"/>
                    </a:lnTo>
                    <a:lnTo>
                      <a:pt x="487" y="1048"/>
                    </a:lnTo>
                    <a:lnTo>
                      <a:pt x="456" y="1041"/>
                    </a:lnTo>
                    <a:lnTo>
                      <a:pt x="427" y="1032"/>
                    </a:lnTo>
                    <a:lnTo>
                      <a:pt x="397" y="1023"/>
                    </a:lnTo>
                    <a:lnTo>
                      <a:pt x="369" y="1011"/>
                    </a:lnTo>
                    <a:lnTo>
                      <a:pt x="340" y="999"/>
                    </a:lnTo>
                    <a:lnTo>
                      <a:pt x="314" y="987"/>
                    </a:lnTo>
                    <a:lnTo>
                      <a:pt x="287" y="972"/>
                    </a:lnTo>
                    <a:lnTo>
                      <a:pt x="262" y="957"/>
                    </a:lnTo>
                    <a:lnTo>
                      <a:pt x="237" y="941"/>
                    </a:lnTo>
                    <a:lnTo>
                      <a:pt x="214" y="924"/>
                    </a:lnTo>
                    <a:lnTo>
                      <a:pt x="191" y="906"/>
                    </a:lnTo>
                    <a:lnTo>
                      <a:pt x="170" y="887"/>
                    </a:lnTo>
                    <a:lnTo>
                      <a:pt x="149" y="868"/>
                    </a:lnTo>
                    <a:lnTo>
                      <a:pt x="130" y="846"/>
                    </a:lnTo>
                    <a:lnTo>
                      <a:pt x="112" y="826"/>
                    </a:lnTo>
                    <a:lnTo>
                      <a:pt x="95" y="804"/>
                    </a:lnTo>
                    <a:lnTo>
                      <a:pt x="79" y="781"/>
                    </a:lnTo>
                    <a:lnTo>
                      <a:pt x="65" y="758"/>
                    </a:lnTo>
                    <a:lnTo>
                      <a:pt x="53" y="735"/>
                    </a:lnTo>
                    <a:lnTo>
                      <a:pt x="40" y="710"/>
                    </a:lnTo>
                    <a:lnTo>
                      <a:pt x="30" y="686"/>
                    </a:lnTo>
                    <a:lnTo>
                      <a:pt x="22" y="660"/>
                    </a:lnTo>
                    <a:lnTo>
                      <a:pt x="14" y="635"/>
                    </a:lnTo>
                    <a:lnTo>
                      <a:pt x="9" y="608"/>
                    </a:lnTo>
                    <a:lnTo>
                      <a:pt x="5" y="582"/>
                    </a:lnTo>
                    <a:lnTo>
                      <a:pt x="2" y="555"/>
                    </a:lnTo>
                    <a:lnTo>
                      <a:pt x="0" y="527"/>
                    </a:lnTo>
                    <a:close/>
                  </a:path>
                </a:pathLst>
              </a:custGeom>
              <a:solidFill>
                <a:srgbClr val="70C0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11" name="Freeform 77"/>
              <p:cNvSpPr>
                <a:spLocks/>
              </p:cNvSpPr>
              <p:nvPr/>
            </p:nvSpPr>
            <p:spPr bwMode="auto">
              <a:xfrm>
                <a:off x="2978" y="3306"/>
                <a:ext cx="63" cy="39"/>
              </a:xfrm>
              <a:custGeom>
                <a:avLst/>
                <a:gdLst>
                  <a:gd name="T0" fmla="*/ 60 w 691"/>
                  <a:gd name="T1" fmla="*/ 0 h 574"/>
                  <a:gd name="T2" fmla="*/ 54 w 691"/>
                  <a:gd name="T3" fmla="*/ 0 h 574"/>
                  <a:gd name="T4" fmla="*/ 48 w 691"/>
                  <a:gd name="T5" fmla="*/ 1 h 574"/>
                  <a:gd name="T6" fmla="*/ 42 w 691"/>
                  <a:gd name="T7" fmla="*/ 2 h 574"/>
                  <a:gd name="T8" fmla="*/ 36 w 691"/>
                  <a:gd name="T9" fmla="*/ 4 h 574"/>
                  <a:gd name="T10" fmla="*/ 31 w 691"/>
                  <a:gd name="T11" fmla="*/ 6 h 574"/>
                  <a:gd name="T12" fmla="*/ 26 w 691"/>
                  <a:gd name="T13" fmla="*/ 8 h 574"/>
                  <a:gd name="T14" fmla="*/ 21 w 691"/>
                  <a:gd name="T15" fmla="*/ 10 h 574"/>
                  <a:gd name="T16" fmla="*/ 17 w 691"/>
                  <a:gd name="T17" fmla="*/ 13 h 574"/>
                  <a:gd name="T18" fmla="*/ 13 w 691"/>
                  <a:gd name="T19" fmla="*/ 15 h 574"/>
                  <a:gd name="T20" fmla="*/ 9 w 691"/>
                  <a:gd name="T21" fmla="*/ 18 h 574"/>
                  <a:gd name="T22" fmla="*/ 6 w 691"/>
                  <a:gd name="T23" fmla="*/ 22 h 574"/>
                  <a:gd name="T24" fmla="*/ 4 w 691"/>
                  <a:gd name="T25" fmla="*/ 25 h 574"/>
                  <a:gd name="T26" fmla="*/ 2 w 691"/>
                  <a:gd name="T27" fmla="*/ 29 h 574"/>
                  <a:gd name="T28" fmla="*/ 1 w 691"/>
                  <a:gd name="T29" fmla="*/ 33 h 574"/>
                  <a:gd name="T30" fmla="*/ 0 w 691"/>
                  <a:gd name="T31" fmla="*/ 37 h 574"/>
                  <a:gd name="T32" fmla="*/ 8 w 691"/>
                  <a:gd name="T33" fmla="*/ 39 h 574"/>
                  <a:gd name="T34" fmla="*/ 8 w 691"/>
                  <a:gd name="T35" fmla="*/ 36 h 574"/>
                  <a:gd name="T36" fmla="*/ 9 w 691"/>
                  <a:gd name="T37" fmla="*/ 33 h 574"/>
                  <a:gd name="T38" fmla="*/ 10 w 691"/>
                  <a:gd name="T39" fmla="*/ 29 h 574"/>
                  <a:gd name="T40" fmla="*/ 12 w 691"/>
                  <a:gd name="T41" fmla="*/ 26 h 574"/>
                  <a:gd name="T42" fmla="*/ 14 w 691"/>
                  <a:gd name="T43" fmla="*/ 24 h 574"/>
                  <a:gd name="T44" fmla="*/ 17 w 691"/>
                  <a:gd name="T45" fmla="*/ 21 h 574"/>
                  <a:gd name="T46" fmla="*/ 20 w 691"/>
                  <a:gd name="T47" fmla="*/ 18 h 574"/>
                  <a:gd name="T48" fmla="*/ 24 w 691"/>
                  <a:gd name="T49" fmla="*/ 16 h 574"/>
                  <a:gd name="T50" fmla="*/ 28 w 691"/>
                  <a:gd name="T51" fmla="*/ 14 h 574"/>
                  <a:gd name="T52" fmla="*/ 32 w 691"/>
                  <a:gd name="T53" fmla="*/ 12 h 574"/>
                  <a:gd name="T54" fmla="*/ 36 w 691"/>
                  <a:gd name="T55" fmla="*/ 10 h 574"/>
                  <a:gd name="T56" fmla="*/ 41 w 691"/>
                  <a:gd name="T57" fmla="*/ 9 h 574"/>
                  <a:gd name="T58" fmla="*/ 46 w 691"/>
                  <a:gd name="T59" fmla="*/ 8 h 574"/>
                  <a:gd name="T60" fmla="*/ 52 w 691"/>
                  <a:gd name="T61" fmla="*/ 7 h 574"/>
                  <a:gd name="T62" fmla="*/ 57 w 691"/>
                  <a:gd name="T63" fmla="*/ 7 h 574"/>
                  <a:gd name="T64" fmla="*/ 63 w 691"/>
                  <a:gd name="T65" fmla="*/ 6 h 57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91" h="574">
                    <a:moveTo>
                      <a:pt x="691" y="0"/>
                    </a:moveTo>
                    <a:lnTo>
                      <a:pt x="656" y="1"/>
                    </a:lnTo>
                    <a:lnTo>
                      <a:pt x="622" y="3"/>
                    </a:lnTo>
                    <a:lnTo>
                      <a:pt x="588" y="7"/>
                    </a:lnTo>
                    <a:lnTo>
                      <a:pt x="554" y="12"/>
                    </a:lnTo>
                    <a:lnTo>
                      <a:pt x="522" y="18"/>
                    </a:lnTo>
                    <a:lnTo>
                      <a:pt x="489" y="26"/>
                    </a:lnTo>
                    <a:lnTo>
                      <a:pt x="457" y="34"/>
                    </a:lnTo>
                    <a:lnTo>
                      <a:pt x="426" y="44"/>
                    </a:lnTo>
                    <a:lnTo>
                      <a:pt x="396" y="56"/>
                    </a:lnTo>
                    <a:lnTo>
                      <a:pt x="367" y="67"/>
                    </a:lnTo>
                    <a:lnTo>
                      <a:pt x="337" y="81"/>
                    </a:lnTo>
                    <a:lnTo>
                      <a:pt x="310" y="96"/>
                    </a:lnTo>
                    <a:lnTo>
                      <a:pt x="282" y="111"/>
                    </a:lnTo>
                    <a:lnTo>
                      <a:pt x="257" y="128"/>
                    </a:lnTo>
                    <a:lnTo>
                      <a:pt x="231" y="146"/>
                    </a:lnTo>
                    <a:lnTo>
                      <a:pt x="207" y="164"/>
                    </a:lnTo>
                    <a:lnTo>
                      <a:pt x="184" y="184"/>
                    </a:lnTo>
                    <a:lnTo>
                      <a:pt x="162" y="204"/>
                    </a:lnTo>
                    <a:lnTo>
                      <a:pt x="141" y="226"/>
                    </a:lnTo>
                    <a:lnTo>
                      <a:pt x="121" y="248"/>
                    </a:lnTo>
                    <a:lnTo>
                      <a:pt x="104" y="271"/>
                    </a:lnTo>
                    <a:lnTo>
                      <a:pt x="86" y="296"/>
                    </a:lnTo>
                    <a:lnTo>
                      <a:pt x="70" y="320"/>
                    </a:lnTo>
                    <a:lnTo>
                      <a:pt x="56" y="346"/>
                    </a:lnTo>
                    <a:lnTo>
                      <a:pt x="43" y="372"/>
                    </a:lnTo>
                    <a:lnTo>
                      <a:pt x="32" y="400"/>
                    </a:lnTo>
                    <a:lnTo>
                      <a:pt x="22" y="428"/>
                    </a:lnTo>
                    <a:lnTo>
                      <a:pt x="14" y="456"/>
                    </a:lnTo>
                    <a:lnTo>
                      <a:pt x="8" y="485"/>
                    </a:lnTo>
                    <a:lnTo>
                      <a:pt x="4" y="515"/>
                    </a:lnTo>
                    <a:lnTo>
                      <a:pt x="1" y="545"/>
                    </a:lnTo>
                    <a:lnTo>
                      <a:pt x="0" y="574"/>
                    </a:lnTo>
                    <a:lnTo>
                      <a:pt x="88" y="574"/>
                    </a:lnTo>
                    <a:lnTo>
                      <a:pt x="89" y="550"/>
                    </a:lnTo>
                    <a:lnTo>
                      <a:pt x="91" y="527"/>
                    </a:lnTo>
                    <a:lnTo>
                      <a:pt x="96" y="503"/>
                    </a:lnTo>
                    <a:lnTo>
                      <a:pt x="101" y="480"/>
                    </a:lnTo>
                    <a:lnTo>
                      <a:pt x="107" y="456"/>
                    </a:lnTo>
                    <a:lnTo>
                      <a:pt x="115" y="434"/>
                    </a:lnTo>
                    <a:lnTo>
                      <a:pt x="124" y="412"/>
                    </a:lnTo>
                    <a:lnTo>
                      <a:pt x="134" y="390"/>
                    </a:lnTo>
                    <a:lnTo>
                      <a:pt x="145" y="369"/>
                    </a:lnTo>
                    <a:lnTo>
                      <a:pt x="159" y="349"/>
                    </a:lnTo>
                    <a:lnTo>
                      <a:pt x="173" y="329"/>
                    </a:lnTo>
                    <a:lnTo>
                      <a:pt x="188" y="309"/>
                    </a:lnTo>
                    <a:lnTo>
                      <a:pt x="205" y="291"/>
                    </a:lnTo>
                    <a:lnTo>
                      <a:pt x="223" y="271"/>
                    </a:lnTo>
                    <a:lnTo>
                      <a:pt x="241" y="254"/>
                    </a:lnTo>
                    <a:lnTo>
                      <a:pt x="262" y="237"/>
                    </a:lnTo>
                    <a:lnTo>
                      <a:pt x="282" y="221"/>
                    </a:lnTo>
                    <a:lnTo>
                      <a:pt x="305" y="205"/>
                    </a:lnTo>
                    <a:lnTo>
                      <a:pt x="327" y="192"/>
                    </a:lnTo>
                    <a:lnTo>
                      <a:pt x="350" y="178"/>
                    </a:lnTo>
                    <a:lnTo>
                      <a:pt x="375" y="165"/>
                    </a:lnTo>
                    <a:lnTo>
                      <a:pt x="400" y="153"/>
                    </a:lnTo>
                    <a:lnTo>
                      <a:pt x="427" y="142"/>
                    </a:lnTo>
                    <a:lnTo>
                      <a:pt x="453" y="132"/>
                    </a:lnTo>
                    <a:lnTo>
                      <a:pt x="482" y="124"/>
                    </a:lnTo>
                    <a:lnTo>
                      <a:pt x="510" y="115"/>
                    </a:lnTo>
                    <a:lnTo>
                      <a:pt x="539" y="109"/>
                    </a:lnTo>
                    <a:lnTo>
                      <a:pt x="569" y="103"/>
                    </a:lnTo>
                    <a:lnTo>
                      <a:pt x="598" y="99"/>
                    </a:lnTo>
                    <a:lnTo>
                      <a:pt x="629" y="96"/>
                    </a:lnTo>
                    <a:lnTo>
                      <a:pt x="659" y="94"/>
                    </a:lnTo>
                    <a:lnTo>
                      <a:pt x="691" y="94"/>
                    </a:lnTo>
                    <a:lnTo>
                      <a:pt x="691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12" name="Freeform 78"/>
              <p:cNvSpPr>
                <a:spLocks/>
              </p:cNvSpPr>
              <p:nvPr/>
            </p:nvSpPr>
            <p:spPr bwMode="auto">
              <a:xfrm>
                <a:off x="3041" y="3306"/>
                <a:ext cx="63" cy="39"/>
              </a:xfrm>
              <a:custGeom>
                <a:avLst/>
                <a:gdLst>
                  <a:gd name="T0" fmla="*/ 63 w 688"/>
                  <a:gd name="T1" fmla="*/ 37 h 574"/>
                  <a:gd name="T2" fmla="*/ 62 w 688"/>
                  <a:gd name="T3" fmla="*/ 33 h 574"/>
                  <a:gd name="T4" fmla="*/ 61 w 688"/>
                  <a:gd name="T5" fmla="*/ 29 h 574"/>
                  <a:gd name="T6" fmla="*/ 59 w 688"/>
                  <a:gd name="T7" fmla="*/ 25 h 574"/>
                  <a:gd name="T8" fmla="*/ 57 w 688"/>
                  <a:gd name="T9" fmla="*/ 22 h 574"/>
                  <a:gd name="T10" fmla="*/ 54 w 688"/>
                  <a:gd name="T11" fmla="*/ 18 h 574"/>
                  <a:gd name="T12" fmla="*/ 50 w 688"/>
                  <a:gd name="T13" fmla="*/ 15 h 574"/>
                  <a:gd name="T14" fmla="*/ 46 w 688"/>
                  <a:gd name="T15" fmla="*/ 13 h 574"/>
                  <a:gd name="T16" fmla="*/ 42 w 688"/>
                  <a:gd name="T17" fmla="*/ 10 h 574"/>
                  <a:gd name="T18" fmla="*/ 37 w 688"/>
                  <a:gd name="T19" fmla="*/ 8 h 574"/>
                  <a:gd name="T20" fmla="*/ 32 w 688"/>
                  <a:gd name="T21" fmla="*/ 6 h 574"/>
                  <a:gd name="T22" fmla="*/ 27 w 688"/>
                  <a:gd name="T23" fmla="*/ 4 h 574"/>
                  <a:gd name="T24" fmla="*/ 21 w 688"/>
                  <a:gd name="T25" fmla="*/ 2 h 574"/>
                  <a:gd name="T26" fmla="*/ 15 w 688"/>
                  <a:gd name="T27" fmla="*/ 1 h 574"/>
                  <a:gd name="T28" fmla="*/ 9 w 688"/>
                  <a:gd name="T29" fmla="*/ 0 h 574"/>
                  <a:gd name="T30" fmla="*/ 3 w 688"/>
                  <a:gd name="T31" fmla="*/ 0 h 574"/>
                  <a:gd name="T32" fmla="*/ 0 w 688"/>
                  <a:gd name="T33" fmla="*/ 6 h 574"/>
                  <a:gd name="T34" fmla="*/ 6 w 688"/>
                  <a:gd name="T35" fmla="*/ 7 h 574"/>
                  <a:gd name="T36" fmla="*/ 11 w 688"/>
                  <a:gd name="T37" fmla="*/ 7 h 574"/>
                  <a:gd name="T38" fmla="*/ 17 w 688"/>
                  <a:gd name="T39" fmla="*/ 8 h 574"/>
                  <a:gd name="T40" fmla="*/ 22 w 688"/>
                  <a:gd name="T41" fmla="*/ 9 h 574"/>
                  <a:gd name="T42" fmla="*/ 27 w 688"/>
                  <a:gd name="T43" fmla="*/ 10 h 574"/>
                  <a:gd name="T44" fmla="*/ 31 w 688"/>
                  <a:gd name="T45" fmla="*/ 12 h 574"/>
                  <a:gd name="T46" fmla="*/ 35 w 688"/>
                  <a:gd name="T47" fmla="*/ 14 h 574"/>
                  <a:gd name="T48" fmla="*/ 39 w 688"/>
                  <a:gd name="T49" fmla="*/ 16 h 574"/>
                  <a:gd name="T50" fmla="*/ 43 w 688"/>
                  <a:gd name="T51" fmla="*/ 18 h 574"/>
                  <a:gd name="T52" fmla="*/ 46 w 688"/>
                  <a:gd name="T53" fmla="*/ 21 h 574"/>
                  <a:gd name="T54" fmla="*/ 49 w 688"/>
                  <a:gd name="T55" fmla="*/ 24 h 574"/>
                  <a:gd name="T56" fmla="*/ 51 w 688"/>
                  <a:gd name="T57" fmla="*/ 26 h 574"/>
                  <a:gd name="T58" fmla="*/ 53 w 688"/>
                  <a:gd name="T59" fmla="*/ 29 h 574"/>
                  <a:gd name="T60" fmla="*/ 54 w 688"/>
                  <a:gd name="T61" fmla="*/ 33 h 574"/>
                  <a:gd name="T62" fmla="*/ 55 w 688"/>
                  <a:gd name="T63" fmla="*/ 36 h 574"/>
                  <a:gd name="T64" fmla="*/ 55 w 688"/>
                  <a:gd name="T65" fmla="*/ 39 h 57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88" h="574">
                    <a:moveTo>
                      <a:pt x="688" y="574"/>
                    </a:moveTo>
                    <a:lnTo>
                      <a:pt x="687" y="545"/>
                    </a:lnTo>
                    <a:lnTo>
                      <a:pt x="684" y="515"/>
                    </a:lnTo>
                    <a:lnTo>
                      <a:pt x="680" y="485"/>
                    </a:lnTo>
                    <a:lnTo>
                      <a:pt x="674" y="456"/>
                    </a:lnTo>
                    <a:lnTo>
                      <a:pt x="666" y="428"/>
                    </a:lnTo>
                    <a:lnTo>
                      <a:pt x="657" y="400"/>
                    </a:lnTo>
                    <a:lnTo>
                      <a:pt x="645" y="373"/>
                    </a:lnTo>
                    <a:lnTo>
                      <a:pt x="632" y="347"/>
                    </a:lnTo>
                    <a:lnTo>
                      <a:pt x="618" y="321"/>
                    </a:lnTo>
                    <a:lnTo>
                      <a:pt x="603" y="296"/>
                    </a:lnTo>
                    <a:lnTo>
                      <a:pt x="586" y="271"/>
                    </a:lnTo>
                    <a:lnTo>
                      <a:pt x="568" y="249"/>
                    </a:lnTo>
                    <a:lnTo>
                      <a:pt x="549" y="226"/>
                    </a:lnTo>
                    <a:lnTo>
                      <a:pt x="527" y="204"/>
                    </a:lnTo>
                    <a:lnTo>
                      <a:pt x="506" y="184"/>
                    </a:lnTo>
                    <a:lnTo>
                      <a:pt x="482" y="164"/>
                    </a:lnTo>
                    <a:lnTo>
                      <a:pt x="459" y="146"/>
                    </a:lnTo>
                    <a:lnTo>
                      <a:pt x="433" y="128"/>
                    </a:lnTo>
                    <a:lnTo>
                      <a:pt x="408" y="111"/>
                    </a:lnTo>
                    <a:lnTo>
                      <a:pt x="380" y="96"/>
                    </a:lnTo>
                    <a:lnTo>
                      <a:pt x="353" y="81"/>
                    </a:lnTo>
                    <a:lnTo>
                      <a:pt x="324" y="67"/>
                    </a:lnTo>
                    <a:lnTo>
                      <a:pt x="295" y="56"/>
                    </a:lnTo>
                    <a:lnTo>
                      <a:pt x="265" y="44"/>
                    </a:lnTo>
                    <a:lnTo>
                      <a:pt x="234" y="34"/>
                    </a:lnTo>
                    <a:lnTo>
                      <a:pt x="202" y="26"/>
                    </a:lnTo>
                    <a:lnTo>
                      <a:pt x="169" y="18"/>
                    </a:lnTo>
                    <a:lnTo>
                      <a:pt x="137" y="12"/>
                    </a:lnTo>
                    <a:lnTo>
                      <a:pt x="103" y="7"/>
                    </a:lnTo>
                    <a:lnTo>
                      <a:pt x="69" y="3"/>
                    </a:lnTo>
                    <a:lnTo>
                      <a:pt x="35" y="1"/>
                    </a:lnTo>
                    <a:lnTo>
                      <a:pt x="0" y="0"/>
                    </a:lnTo>
                    <a:lnTo>
                      <a:pt x="0" y="94"/>
                    </a:lnTo>
                    <a:lnTo>
                      <a:pt x="32" y="94"/>
                    </a:lnTo>
                    <a:lnTo>
                      <a:pt x="62" y="96"/>
                    </a:lnTo>
                    <a:lnTo>
                      <a:pt x="93" y="99"/>
                    </a:lnTo>
                    <a:lnTo>
                      <a:pt x="123" y="103"/>
                    </a:lnTo>
                    <a:lnTo>
                      <a:pt x="152" y="109"/>
                    </a:lnTo>
                    <a:lnTo>
                      <a:pt x="182" y="115"/>
                    </a:lnTo>
                    <a:lnTo>
                      <a:pt x="209" y="124"/>
                    </a:lnTo>
                    <a:lnTo>
                      <a:pt x="237" y="132"/>
                    </a:lnTo>
                    <a:lnTo>
                      <a:pt x="264" y="142"/>
                    </a:lnTo>
                    <a:lnTo>
                      <a:pt x="290" y="153"/>
                    </a:lnTo>
                    <a:lnTo>
                      <a:pt x="315" y="165"/>
                    </a:lnTo>
                    <a:lnTo>
                      <a:pt x="340" y="178"/>
                    </a:lnTo>
                    <a:lnTo>
                      <a:pt x="363" y="191"/>
                    </a:lnTo>
                    <a:lnTo>
                      <a:pt x="385" y="205"/>
                    </a:lnTo>
                    <a:lnTo>
                      <a:pt x="407" y="221"/>
                    </a:lnTo>
                    <a:lnTo>
                      <a:pt x="428" y="237"/>
                    </a:lnTo>
                    <a:lnTo>
                      <a:pt x="448" y="254"/>
                    </a:lnTo>
                    <a:lnTo>
                      <a:pt x="466" y="271"/>
                    </a:lnTo>
                    <a:lnTo>
                      <a:pt x="484" y="289"/>
                    </a:lnTo>
                    <a:lnTo>
                      <a:pt x="501" y="309"/>
                    </a:lnTo>
                    <a:lnTo>
                      <a:pt x="516" y="329"/>
                    </a:lnTo>
                    <a:lnTo>
                      <a:pt x="530" y="349"/>
                    </a:lnTo>
                    <a:lnTo>
                      <a:pt x="542" y="369"/>
                    </a:lnTo>
                    <a:lnTo>
                      <a:pt x="555" y="390"/>
                    </a:lnTo>
                    <a:lnTo>
                      <a:pt x="565" y="412"/>
                    </a:lnTo>
                    <a:lnTo>
                      <a:pt x="574" y="434"/>
                    </a:lnTo>
                    <a:lnTo>
                      <a:pt x="581" y="456"/>
                    </a:lnTo>
                    <a:lnTo>
                      <a:pt x="588" y="480"/>
                    </a:lnTo>
                    <a:lnTo>
                      <a:pt x="593" y="502"/>
                    </a:lnTo>
                    <a:lnTo>
                      <a:pt x="597" y="527"/>
                    </a:lnTo>
                    <a:lnTo>
                      <a:pt x="599" y="550"/>
                    </a:lnTo>
                    <a:lnTo>
                      <a:pt x="600" y="574"/>
                    </a:lnTo>
                    <a:lnTo>
                      <a:pt x="688" y="57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13" name="Freeform 79"/>
              <p:cNvSpPr>
                <a:spLocks/>
              </p:cNvSpPr>
              <p:nvPr/>
            </p:nvSpPr>
            <p:spPr bwMode="auto">
              <a:xfrm>
                <a:off x="3041" y="3345"/>
                <a:ext cx="63" cy="39"/>
              </a:xfrm>
              <a:custGeom>
                <a:avLst/>
                <a:gdLst>
                  <a:gd name="T0" fmla="*/ 3 w 688"/>
                  <a:gd name="T1" fmla="*/ 39 h 585"/>
                  <a:gd name="T2" fmla="*/ 10 w 688"/>
                  <a:gd name="T3" fmla="*/ 39 h 585"/>
                  <a:gd name="T4" fmla="*/ 16 w 688"/>
                  <a:gd name="T5" fmla="*/ 38 h 585"/>
                  <a:gd name="T6" fmla="*/ 22 w 688"/>
                  <a:gd name="T7" fmla="*/ 37 h 585"/>
                  <a:gd name="T8" fmla="*/ 27 w 688"/>
                  <a:gd name="T9" fmla="*/ 35 h 585"/>
                  <a:gd name="T10" fmla="*/ 32 w 688"/>
                  <a:gd name="T11" fmla="*/ 33 h 585"/>
                  <a:gd name="T12" fmla="*/ 37 w 688"/>
                  <a:gd name="T13" fmla="*/ 31 h 585"/>
                  <a:gd name="T14" fmla="*/ 42 w 688"/>
                  <a:gd name="T15" fmla="*/ 29 h 585"/>
                  <a:gd name="T16" fmla="*/ 46 w 688"/>
                  <a:gd name="T17" fmla="*/ 26 h 585"/>
                  <a:gd name="T18" fmla="*/ 50 w 688"/>
                  <a:gd name="T19" fmla="*/ 23 h 585"/>
                  <a:gd name="T20" fmla="*/ 54 w 688"/>
                  <a:gd name="T21" fmla="*/ 20 h 585"/>
                  <a:gd name="T22" fmla="*/ 57 w 688"/>
                  <a:gd name="T23" fmla="*/ 17 h 585"/>
                  <a:gd name="T24" fmla="*/ 59 w 688"/>
                  <a:gd name="T25" fmla="*/ 13 h 585"/>
                  <a:gd name="T26" fmla="*/ 61 w 688"/>
                  <a:gd name="T27" fmla="*/ 10 h 585"/>
                  <a:gd name="T28" fmla="*/ 62 w 688"/>
                  <a:gd name="T29" fmla="*/ 6 h 585"/>
                  <a:gd name="T30" fmla="*/ 63 w 688"/>
                  <a:gd name="T31" fmla="*/ 2 h 585"/>
                  <a:gd name="T32" fmla="*/ 55 w 688"/>
                  <a:gd name="T33" fmla="*/ 0 h 585"/>
                  <a:gd name="T34" fmla="*/ 55 w 688"/>
                  <a:gd name="T35" fmla="*/ 3 h 585"/>
                  <a:gd name="T36" fmla="*/ 54 w 688"/>
                  <a:gd name="T37" fmla="*/ 6 h 585"/>
                  <a:gd name="T38" fmla="*/ 53 w 688"/>
                  <a:gd name="T39" fmla="*/ 9 h 585"/>
                  <a:gd name="T40" fmla="*/ 51 w 688"/>
                  <a:gd name="T41" fmla="*/ 12 h 585"/>
                  <a:gd name="T42" fmla="*/ 48 w 688"/>
                  <a:gd name="T43" fmla="*/ 15 h 585"/>
                  <a:gd name="T44" fmla="*/ 46 w 688"/>
                  <a:gd name="T45" fmla="*/ 18 h 585"/>
                  <a:gd name="T46" fmla="*/ 43 w 688"/>
                  <a:gd name="T47" fmla="*/ 20 h 585"/>
                  <a:gd name="T48" fmla="*/ 39 w 688"/>
                  <a:gd name="T49" fmla="*/ 23 h 585"/>
                  <a:gd name="T50" fmla="*/ 35 w 688"/>
                  <a:gd name="T51" fmla="*/ 25 h 585"/>
                  <a:gd name="T52" fmla="*/ 31 w 688"/>
                  <a:gd name="T53" fmla="*/ 27 h 585"/>
                  <a:gd name="T54" fmla="*/ 27 w 688"/>
                  <a:gd name="T55" fmla="*/ 29 h 585"/>
                  <a:gd name="T56" fmla="*/ 22 w 688"/>
                  <a:gd name="T57" fmla="*/ 30 h 585"/>
                  <a:gd name="T58" fmla="*/ 16 w 688"/>
                  <a:gd name="T59" fmla="*/ 31 h 585"/>
                  <a:gd name="T60" fmla="*/ 11 w 688"/>
                  <a:gd name="T61" fmla="*/ 32 h 585"/>
                  <a:gd name="T62" fmla="*/ 6 w 688"/>
                  <a:gd name="T63" fmla="*/ 33 h 585"/>
                  <a:gd name="T64" fmla="*/ 0 w 688"/>
                  <a:gd name="T65" fmla="*/ 33 h 58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88" h="585">
                    <a:moveTo>
                      <a:pt x="0" y="585"/>
                    </a:moveTo>
                    <a:lnTo>
                      <a:pt x="35" y="584"/>
                    </a:lnTo>
                    <a:lnTo>
                      <a:pt x="69" y="582"/>
                    </a:lnTo>
                    <a:lnTo>
                      <a:pt x="104" y="579"/>
                    </a:lnTo>
                    <a:lnTo>
                      <a:pt x="138" y="573"/>
                    </a:lnTo>
                    <a:lnTo>
                      <a:pt x="170" y="567"/>
                    </a:lnTo>
                    <a:lnTo>
                      <a:pt x="203" y="559"/>
                    </a:lnTo>
                    <a:lnTo>
                      <a:pt x="235" y="550"/>
                    </a:lnTo>
                    <a:lnTo>
                      <a:pt x="265" y="539"/>
                    </a:lnTo>
                    <a:lnTo>
                      <a:pt x="296" y="528"/>
                    </a:lnTo>
                    <a:lnTo>
                      <a:pt x="325" y="515"/>
                    </a:lnTo>
                    <a:lnTo>
                      <a:pt x="354" y="501"/>
                    </a:lnTo>
                    <a:lnTo>
                      <a:pt x="381" y="485"/>
                    </a:lnTo>
                    <a:lnTo>
                      <a:pt x="408" y="469"/>
                    </a:lnTo>
                    <a:lnTo>
                      <a:pt x="434" y="452"/>
                    </a:lnTo>
                    <a:lnTo>
                      <a:pt x="459" y="434"/>
                    </a:lnTo>
                    <a:lnTo>
                      <a:pt x="483" y="415"/>
                    </a:lnTo>
                    <a:lnTo>
                      <a:pt x="506" y="395"/>
                    </a:lnTo>
                    <a:lnTo>
                      <a:pt x="528" y="374"/>
                    </a:lnTo>
                    <a:lnTo>
                      <a:pt x="549" y="351"/>
                    </a:lnTo>
                    <a:lnTo>
                      <a:pt x="568" y="329"/>
                    </a:lnTo>
                    <a:lnTo>
                      <a:pt x="586" y="304"/>
                    </a:lnTo>
                    <a:lnTo>
                      <a:pt x="603" y="280"/>
                    </a:lnTo>
                    <a:lnTo>
                      <a:pt x="619" y="256"/>
                    </a:lnTo>
                    <a:lnTo>
                      <a:pt x="632" y="229"/>
                    </a:lnTo>
                    <a:lnTo>
                      <a:pt x="645" y="202"/>
                    </a:lnTo>
                    <a:lnTo>
                      <a:pt x="657" y="175"/>
                    </a:lnTo>
                    <a:lnTo>
                      <a:pt x="666" y="147"/>
                    </a:lnTo>
                    <a:lnTo>
                      <a:pt x="674" y="119"/>
                    </a:lnTo>
                    <a:lnTo>
                      <a:pt x="680" y="90"/>
                    </a:lnTo>
                    <a:lnTo>
                      <a:pt x="684" y="61"/>
                    </a:lnTo>
                    <a:lnTo>
                      <a:pt x="687" y="31"/>
                    </a:lnTo>
                    <a:lnTo>
                      <a:pt x="688" y="0"/>
                    </a:lnTo>
                    <a:lnTo>
                      <a:pt x="600" y="0"/>
                    </a:lnTo>
                    <a:lnTo>
                      <a:pt x="599" y="25"/>
                    </a:lnTo>
                    <a:lnTo>
                      <a:pt x="597" y="49"/>
                    </a:lnTo>
                    <a:lnTo>
                      <a:pt x="593" y="73"/>
                    </a:lnTo>
                    <a:lnTo>
                      <a:pt x="588" y="96"/>
                    </a:lnTo>
                    <a:lnTo>
                      <a:pt x="581" y="118"/>
                    </a:lnTo>
                    <a:lnTo>
                      <a:pt x="574" y="142"/>
                    </a:lnTo>
                    <a:lnTo>
                      <a:pt x="565" y="164"/>
                    </a:lnTo>
                    <a:lnTo>
                      <a:pt x="554" y="185"/>
                    </a:lnTo>
                    <a:lnTo>
                      <a:pt x="542" y="208"/>
                    </a:lnTo>
                    <a:lnTo>
                      <a:pt x="529" y="228"/>
                    </a:lnTo>
                    <a:lnTo>
                      <a:pt x="516" y="249"/>
                    </a:lnTo>
                    <a:lnTo>
                      <a:pt x="500" y="269"/>
                    </a:lnTo>
                    <a:lnTo>
                      <a:pt x="483" y="288"/>
                    </a:lnTo>
                    <a:lnTo>
                      <a:pt x="466" y="307"/>
                    </a:lnTo>
                    <a:lnTo>
                      <a:pt x="448" y="326"/>
                    </a:lnTo>
                    <a:lnTo>
                      <a:pt x="427" y="343"/>
                    </a:lnTo>
                    <a:lnTo>
                      <a:pt x="407" y="360"/>
                    </a:lnTo>
                    <a:lnTo>
                      <a:pt x="385" y="376"/>
                    </a:lnTo>
                    <a:lnTo>
                      <a:pt x="362" y="391"/>
                    </a:lnTo>
                    <a:lnTo>
                      <a:pt x="339" y="404"/>
                    </a:lnTo>
                    <a:lnTo>
                      <a:pt x="314" y="418"/>
                    </a:lnTo>
                    <a:lnTo>
                      <a:pt x="290" y="430"/>
                    </a:lnTo>
                    <a:lnTo>
                      <a:pt x="263" y="442"/>
                    </a:lnTo>
                    <a:lnTo>
                      <a:pt x="237" y="451"/>
                    </a:lnTo>
                    <a:lnTo>
                      <a:pt x="209" y="461"/>
                    </a:lnTo>
                    <a:lnTo>
                      <a:pt x="180" y="469"/>
                    </a:lnTo>
                    <a:lnTo>
                      <a:pt x="152" y="476"/>
                    </a:lnTo>
                    <a:lnTo>
                      <a:pt x="122" y="482"/>
                    </a:lnTo>
                    <a:lnTo>
                      <a:pt x="93" y="486"/>
                    </a:lnTo>
                    <a:lnTo>
                      <a:pt x="62" y="489"/>
                    </a:lnTo>
                    <a:lnTo>
                      <a:pt x="32" y="492"/>
                    </a:lnTo>
                    <a:lnTo>
                      <a:pt x="0" y="493"/>
                    </a:lnTo>
                    <a:lnTo>
                      <a:pt x="0" y="58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14" name="Freeform 80"/>
              <p:cNvSpPr>
                <a:spLocks/>
              </p:cNvSpPr>
              <p:nvPr/>
            </p:nvSpPr>
            <p:spPr bwMode="auto">
              <a:xfrm>
                <a:off x="2978" y="3345"/>
                <a:ext cx="63" cy="39"/>
              </a:xfrm>
              <a:custGeom>
                <a:avLst/>
                <a:gdLst>
                  <a:gd name="T0" fmla="*/ 0 w 691"/>
                  <a:gd name="T1" fmla="*/ 2 h 585"/>
                  <a:gd name="T2" fmla="*/ 1 w 691"/>
                  <a:gd name="T3" fmla="*/ 6 h 585"/>
                  <a:gd name="T4" fmla="*/ 2 w 691"/>
                  <a:gd name="T5" fmla="*/ 10 h 585"/>
                  <a:gd name="T6" fmla="*/ 4 w 691"/>
                  <a:gd name="T7" fmla="*/ 13 h 585"/>
                  <a:gd name="T8" fmla="*/ 6 w 691"/>
                  <a:gd name="T9" fmla="*/ 17 h 585"/>
                  <a:gd name="T10" fmla="*/ 9 w 691"/>
                  <a:gd name="T11" fmla="*/ 20 h 585"/>
                  <a:gd name="T12" fmla="*/ 13 w 691"/>
                  <a:gd name="T13" fmla="*/ 23 h 585"/>
                  <a:gd name="T14" fmla="*/ 17 w 691"/>
                  <a:gd name="T15" fmla="*/ 26 h 585"/>
                  <a:gd name="T16" fmla="*/ 21 w 691"/>
                  <a:gd name="T17" fmla="*/ 29 h 585"/>
                  <a:gd name="T18" fmla="*/ 26 w 691"/>
                  <a:gd name="T19" fmla="*/ 31 h 585"/>
                  <a:gd name="T20" fmla="*/ 31 w 691"/>
                  <a:gd name="T21" fmla="*/ 33 h 585"/>
                  <a:gd name="T22" fmla="*/ 36 w 691"/>
                  <a:gd name="T23" fmla="*/ 35 h 585"/>
                  <a:gd name="T24" fmla="*/ 42 w 691"/>
                  <a:gd name="T25" fmla="*/ 37 h 585"/>
                  <a:gd name="T26" fmla="*/ 48 w 691"/>
                  <a:gd name="T27" fmla="*/ 38 h 585"/>
                  <a:gd name="T28" fmla="*/ 54 w 691"/>
                  <a:gd name="T29" fmla="*/ 39 h 585"/>
                  <a:gd name="T30" fmla="*/ 60 w 691"/>
                  <a:gd name="T31" fmla="*/ 39 h 585"/>
                  <a:gd name="T32" fmla="*/ 63 w 691"/>
                  <a:gd name="T33" fmla="*/ 33 h 585"/>
                  <a:gd name="T34" fmla="*/ 57 w 691"/>
                  <a:gd name="T35" fmla="*/ 33 h 585"/>
                  <a:gd name="T36" fmla="*/ 52 w 691"/>
                  <a:gd name="T37" fmla="*/ 32 h 585"/>
                  <a:gd name="T38" fmla="*/ 47 w 691"/>
                  <a:gd name="T39" fmla="*/ 31 h 585"/>
                  <a:gd name="T40" fmla="*/ 41 w 691"/>
                  <a:gd name="T41" fmla="*/ 30 h 585"/>
                  <a:gd name="T42" fmla="*/ 37 w 691"/>
                  <a:gd name="T43" fmla="*/ 29 h 585"/>
                  <a:gd name="T44" fmla="*/ 32 w 691"/>
                  <a:gd name="T45" fmla="*/ 27 h 585"/>
                  <a:gd name="T46" fmla="*/ 28 w 691"/>
                  <a:gd name="T47" fmla="*/ 25 h 585"/>
                  <a:gd name="T48" fmla="*/ 24 w 691"/>
                  <a:gd name="T49" fmla="*/ 23 h 585"/>
                  <a:gd name="T50" fmla="*/ 20 w 691"/>
                  <a:gd name="T51" fmla="*/ 20 h 585"/>
                  <a:gd name="T52" fmla="*/ 17 w 691"/>
                  <a:gd name="T53" fmla="*/ 18 h 585"/>
                  <a:gd name="T54" fmla="*/ 14 w 691"/>
                  <a:gd name="T55" fmla="*/ 15 h 585"/>
                  <a:gd name="T56" fmla="*/ 12 w 691"/>
                  <a:gd name="T57" fmla="*/ 12 h 585"/>
                  <a:gd name="T58" fmla="*/ 10 w 691"/>
                  <a:gd name="T59" fmla="*/ 9 h 585"/>
                  <a:gd name="T60" fmla="*/ 9 w 691"/>
                  <a:gd name="T61" fmla="*/ 6 h 585"/>
                  <a:gd name="T62" fmla="*/ 8 w 691"/>
                  <a:gd name="T63" fmla="*/ 3 h 585"/>
                  <a:gd name="T64" fmla="*/ 8 w 691"/>
                  <a:gd name="T65" fmla="*/ 0 h 58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691" h="585">
                    <a:moveTo>
                      <a:pt x="0" y="0"/>
                    </a:moveTo>
                    <a:lnTo>
                      <a:pt x="1" y="31"/>
                    </a:lnTo>
                    <a:lnTo>
                      <a:pt x="4" y="61"/>
                    </a:lnTo>
                    <a:lnTo>
                      <a:pt x="8" y="90"/>
                    </a:lnTo>
                    <a:lnTo>
                      <a:pt x="14" y="119"/>
                    </a:lnTo>
                    <a:lnTo>
                      <a:pt x="22" y="147"/>
                    </a:lnTo>
                    <a:lnTo>
                      <a:pt x="32" y="176"/>
                    </a:lnTo>
                    <a:lnTo>
                      <a:pt x="43" y="202"/>
                    </a:lnTo>
                    <a:lnTo>
                      <a:pt x="56" y="229"/>
                    </a:lnTo>
                    <a:lnTo>
                      <a:pt x="70" y="256"/>
                    </a:lnTo>
                    <a:lnTo>
                      <a:pt x="85" y="280"/>
                    </a:lnTo>
                    <a:lnTo>
                      <a:pt x="103" y="304"/>
                    </a:lnTo>
                    <a:lnTo>
                      <a:pt x="121" y="329"/>
                    </a:lnTo>
                    <a:lnTo>
                      <a:pt x="140" y="351"/>
                    </a:lnTo>
                    <a:lnTo>
                      <a:pt x="162" y="374"/>
                    </a:lnTo>
                    <a:lnTo>
                      <a:pt x="183" y="395"/>
                    </a:lnTo>
                    <a:lnTo>
                      <a:pt x="207" y="415"/>
                    </a:lnTo>
                    <a:lnTo>
                      <a:pt x="231" y="434"/>
                    </a:lnTo>
                    <a:lnTo>
                      <a:pt x="256" y="452"/>
                    </a:lnTo>
                    <a:lnTo>
                      <a:pt x="282" y="469"/>
                    </a:lnTo>
                    <a:lnTo>
                      <a:pt x="309" y="485"/>
                    </a:lnTo>
                    <a:lnTo>
                      <a:pt x="337" y="501"/>
                    </a:lnTo>
                    <a:lnTo>
                      <a:pt x="366" y="515"/>
                    </a:lnTo>
                    <a:lnTo>
                      <a:pt x="395" y="528"/>
                    </a:lnTo>
                    <a:lnTo>
                      <a:pt x="426" y="539"/>
                    </a:lnTo>
                    <a:lnTo>
                      <a:pt x="456" y="550"/>
                    </a:lnTo>
                    <a:lnTo>
                      <a:pt x="488" y="559"/>
                    </a:lnTo>
                    <a:lnTo>
                      <a:pt x="521" y="567"/>
                    </a:lnTo>
                    <a:lnTo>
                      <a:pt x="554" y="573"/>
                    </a:lnTo>
                    <a:lnTo>
                      <a:pt x="588" y="579"/>
                    </a:lnTo>
                    <a:lnTo>
                      <a:pt x="622" y="582"/>
                    </a:lnTo>
                    <a:lnTo>
                      <a:pt x="656" y="584"/>
                    </a:lnTo>
                    <a:lnTo>
                      <a:pt x="691" y="585"/>
                    </a:lnTo>
                    <a:lnTo>
                      <a:pt x="691" y="493"/>
                    </a:lnTo>
                    <a:lnTo>
                      <a:pt x="659" y="492"/>
                    </a:lnTo>
                    <a:lnTo>
                      <a:pt x="629" y="489"/>
                    </a:lnTo>
                    <a:lnTo>
                      <a:pt x="598" y="486"/>
                    </a:lnTo>
                    <a:lnTo>
                      <a:pt x="569" y="482"/>
                    </a:lnTo>
                    <a:lnTo>
                      <a:pt x="539" y="476"/>
                    </a:lnTo>
                    <a:lnTo>
                      <a:pt x="511" y="469"/>
                    </a:lnTo>
                    <a:lnTo>
                      <a:pt x="482" y="461"/>
                    </a:lnTo>
                    <a:lnTo>
                      <a:pt x="454" y="451"/>
                    </a:lnTo>
                    <a:lnTo>
                      <a:pt x="428" y="442"/>
                    </a:lnTo>
                    <a:lnTo>
                      <a:pt x="401" y="430"/>
                    </a:lnTo>
                    <a:lnTo>
                      <a:pt x="376" y="418"/>
                    </a:lnTo>
                    <a:lnTo>
                      <a:pt x="351" y="404"/>
                    </a:lnTo>
                    <a:lnTo>
                      <a:pt x="328" y="391"/>
                    </a:lnTo>
                    <a:lnTo>
                      <a:pt x="305" y="375"/>
                    </a:lnTo>
                    <a:lnTo>
                      <a:pt x="283" y="360"/>
                    </a:lnTo>
                    <a:lnTo>
                      <a:pt x="262" y="343"/>
                    </a:lnTo>
                    <a:lnTo>
                      <a:pt x="242" y="325"/>
                    </a:lnTo>
                    <a:lnTo>
                      <a:pt x="223" y="307"/>
                    </a:lnTo>
                    <a:lnTo>
                      <a:pt x="206" y="288"/>
                    </a:lnTo>
                    <a:lnTo>
                      <a:pt x="189" y="268"/>
                    </a:lnTo>
                    <a:lnTo>
                      <a:pt x="173" y="249"/>
                    </a:lnTo>
                    <a:lnTo>
                      <a:pt x="159" y="228"/>
                    </a:lnTo>
                    <a:lnTo>
                      <a:pt x="146" y="207"/>
                    </a:lnTo>
                    <a:lnTo>
                      <a:pt x="134" y="185"/>
                    </a:lnTo>
                    <a:lnTo>
                      <a:pt x="124" y="164"/>
                    </a:lnTo>
                    <a:lnTo>
                      <a:pt x="115" y="142"/>
                    </a:lnTo>
                    <a:lnTo>
                      <a:pt x="107" y="118"/>
                    </a:lnTo>
                    <a:lnTo>
                      <a:pt x="101" y="96"/>
                    </a:lnTo>
                    <a:lnTo>
                      <a:pt x="96" y="73"/>
                    </a:lnTo>
                    <a:lnTo>
                      <a:pt x="91" y="49"/>
                    </a:lnTo>
                    <a:lnTo>
                      <a:pt x="89" y="25"/>
                    </a:lnTo>
                    <a:lnTo>
                      <a:pt x="8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15" name="Freeform 81"/>
              <p:cNvSpPr>
                <a:spLocks/>
              </p:cNvSpPr>
              <p:nvPr/>
            </p:nvSpPr>
            <p:spPr bwMode="auto">
              <a:xfrm>
                <a:off x="3052" y="3343"/>
                <a:ext cx="8" cy="8"/>
              </a:xfrm>
              <a:custGeom>
                <a:avLst/>
                <a:gdLst>
                  <a:gd name="T0" fmla="*/ 0 w 90"/>
                  <a:gd name="T1" fmla="*/ 4 h 120"/>
                  <a:gd name="T2" fmla="*/ 1 w 90"/>
                  <a:gd name="T3" fmla="*/ 3 h 120"/>
                  <a:gd name="T4" fmla="*/ 2 w 90"/>
                  <a:gd name="T5" fmla="*/ 2 h 120"/>
                  <a:gd name="T6" fmla="*/ 3 w 90"/>
                  <a:gd name="T7" fmla="*/ 2 h 120"/>
                  <a:gd name="T8" fmla="*/ 4 w 90"/>
                  <a:gd name="T9" fmla="*/ 2 h 120"/>
                  <a:gd name="T10" fmla="*/ 5 w 90"/>
                  <a:gd name="T11" fmla="*/ 1 h 120"/>
                  <a:gd name="T12" fmla="*/ 6 w 90"/>
                  <a:gd name="T13" fmla="*/ 1 h 120"/>
                  <a:gd name="T14" fmla="*/ 7 w 90"/>
                  <a:gd name="T15" fmla="*/ 0 h 120"/>
                  <a:gd name="T16" fmla="*/ 8 w 90"/>
                  <a:gd name="T17" fmla="*/ 0 h 120"/>
                  <a:gd name="T18" fmla="*/ 8 w 90"/>
                  <a:gd name="T19" fmla="*/ 1 h 120"/>
                  <a:gd name="T20" fmla="*/ 8 w 90"/>
                  <a:gd name="T21" fmla="*/ 1 h 120"/>
                  <a:gd name="T22" fmla="*/ 8 w 90"/>
                  <a:gd name="T23" fmla="*/ 2 h 120"/>
                  <a:gd name="T24" fmla="*/ 7 w 90"/>
                  <a:gd name="T25" fmla="*/ 2 h 120"/>
                  <a:gd name="T26" fmla="*/ 7 w 90"/>
                  <a:gd name="T27" fmla="*/ 3 h 120"/>
                  <a:gd name="T28" fmla="*/ 6 w 90"/>
                  <a:gd name="T29" fmla="*/ 3 h 120"/>
                  <a:gd name="T30" fmla="*/ 6 w 90"/>
                  <a:gd name="T31" fmla="*/ 3 h 120"/>
                  <a:gd name="T32" fmla="*/ 6 w 90"/>
                  <a:gd name="T33" fmla="*/ 4 h 120"/>
                  <a:gd name="T34" fmla="*/ 6 w 90"/>
                  <a:gd name="T35" fmla="*/ 4 h 120"/>
                  <a:gd name="T36" fmla="*/ 5 w 90"/>
                  <a:gd name="T37" fmla="*/ 4 h 120"/>
                  <a:gd name="T38" fmla="*/ 6 w 90"/>
                  <a:gd name="T39" fmla="*/ 5 h 120"/>
                  <a:gd name="T40" fmla="*/ 6 w 90"/>
                  <a:gd name="T41" fmla="*/ 6 h 120"/>
                  <a:gd name="T42" fmla="*/ 6 w 90"/>
                  <a:gd name="T43" fmla="*/ 7 h 120"/>
                  <a:gd name="T44" fmla="*/ 7 w 90"/>
                  <a:gd name="T45" fmla="*/ 8 h 120"/>
                  <a:gd name="T46" fmla="*/ 7 w 90"/>
                  <a:gd name="T47" fmla="*/ 8 h 120"/>
                  <a:gd name="T48" fmla="*/ 7 w 90"/>
                  <a:gd name="T49" fmla="*/ 8 h 120"/>
                  <a:gd name="T50" fmla="*/ 7 w 90"/>
                  <a:gd name="T51" fmla="*/ 8 h 120"/>
                  <a:gd name="T52" fmla="*/ 6 w 90"/>
                  <a:gd name="T53" fmla="*/ 8 h 120"/>
                  <a:gd name="T54" fmla="*/ 5 w 90"/>
                  <a:gd name="T55" fmla="*/ 7 h 120"/>
                  <a:gd name="T56" fmla="*/ 4 w 90"/>
                  <a:gd name="T57" fmla="*/ 6 h 120"/>
                  <a:gd name="T58" fmla="*/ 3 w 90"/>
                  <a:gd name="T59" fmla="*/ 5 h 120"/>
                  <a:gd name="T60" fmla="*/ 2 w 90"/>
                  <a:gd name="T61" fmla="*/ 4 h 120"/>
                  <a:gd name="T62" fmla="*/ 2 w 90"/>
                  <a:gd name="T63" fmla="*/ 4 h 120"/>
                  <a:gd name="T64" fmla="*/ 1 w 90"/>
                  <a:gd name="T65" fmla="*/ 4 h 120"/>
                  <a:gd name="T66" fmla="*/ 0 w 90"/>
                  <a:gd name="T67" fmla="*/ 4 h 120"/>
                  <a:gd name="T68" fmla="*/ 0 w 90"/>
                  <a:gd name="T69" fmla="*/ 4 h 12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90" h="120">
                    <a:moveTo>
                      <a:pt x="0" y="53"/>
                    </a:moveTo>
                    <a:lnTo>
                      <a:pt x="16" y="46"/>
                    </a:lnTo>
                    <a:lnTo>
                      <a:pt x="27" y="37"/>
                    </a:lnTo>
                    <a:lnTo>
                      <a:pt x="37" y="30"/>
                    </a:lnTo>
                    <a:lnTo>
                      <a:pt x="45" y="23"/>
                    </a:lnTo>
                    <a:lnTo>
                      <a:pt x="54" y="16"/>
                    </a:lnTo>
                    <a:lnTo>
                      <a:pt x="64" y="10"/>
                    </a:lnTo>
                    <a:lnTo>
                      <a:pt x="76" y="4"/>
                    </a:lnTo>
                    <a:lnTo>
                      <a:pt x="90" y="0"/>
                    </a:lnTo>
                    <a:lnTo>
                      <a:pt x="90" y="11"/>
                    </a:lnTo>
                    <a:lnTo>
                      <a:pt x="88" y="19"/>
                    </a:lnTo>
                    <a:lnTo>
                      <a:pt x="86" y="27"/>
                    </a:lnTo>
                    <a:lnTo>
                      <a:pt x="83" y="32"/>
                    </a:lnTo>
                    <a:lnTo>
                      <a:pt x="76" y="40"/>
                    </a:lnTo>
                    <a:lnTo>
                      <a:pt x="69" y="46"/>
                    </a:lnTo>
                    <a:lnTo>
                      <a:pt x="66" y="49"/>
                    </a:lnTo>
                    <a:lnTo>
                      <a:pt x="64" y="53"/>
                    </a:lnTo>
                    <a:lnTo>
                      <a:pt x="62" y="59"/>
                    </a:lnTo>
                    <a:lnTo>
                      <a:pt x="61" y="65"/>
                    </a:lnTo>
                    <a:lnTo>
                      <a:pt x="64" y="75"/>
                    </a:lnTo>
                    <a:lnTo>
                      <a:pt x="67" y="85"/>
                    </a:lnTo>
                    <a:lnTo>
                      <a:pt x="71" y="99"/>
                    </a:lnTo>
                    <a:lnTo>
                      <a:pt x="78" y="117"/>
                    </a:lnTo>
                    <a:lnTo>
                      <a:pt x="78" y="120"/>
                    </a:lnTo>
                    <a:lnTo>
                      <a:pt x="76" y="120"/>
                    </a:lnTo>
                    <a:lnTo>
                      <a:pt x="74" y="119"/>
                    </a:lnTo>
                    <a:lnTo>
                      <a:pt x="70" y="116"/>
                    </a:lnTo>
                    <a:lnTo>
                      <a:pt x="60" y="107"/>
                    </a:lnTo>
                    <a:lnTo>
                      <a:pt x="48" y="94"/>
                    </a:lnTo>
                    <a:lnTo>
                      <a:pt x="36" y="80"/>
                    </a:lnTo>
                    <a:lnTo>
                      <a:pt x="23" y="66"/>
                    </a:lnTo>
                    <a:lnTo>
                      <a:pt x="17" y="61"/>
                    </a:lnTo>
                    <a:lnTo>
                      <a:pt x="10" y="57"/>
                    </a:lnTo>
                    <a:lnTo>
                      <a:pt x="5" y="54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16" name="Freeform 82"/>
              <p:cNvSpPr>
                <a:spLocks/>
              </p:cNvSpPr>
              <p:nvPr/>
            </p:nvSpPr>
            <p:spPr bwMode="auto">
              <a:xfrm>
                <a:off x="3051" y="3341"/>
                <a:ext cx="11" cy="7"/>
              </a:xfrm>
              <a:custGeom>
                <a:avLst/>
                <a:gdLst>
                  <a:gd name="T0" fmla="*/ 9 w 120"/>
                  <a:gd name="T1" fmla="*/ 0 h 103"/>
                  <a:gd name="T2" fmla="*/ 8 w 120"/>
                  <a:gd name="T3" fmla="*/ 1 h 103"/>
                  <a:gd name="T4" fmla="*/ 7 w 120"/>
                  <a:gd name="T5" fmla="*/ 1 h 103"/>
                  <a:gd name="T6" fmla="*/ 6 w 120"/>
                  <a:gd name="T7" fmla="*/ 1 h 103"/>
                  <a:gd name="T8" fmla="*/ 6 w 120"/>
                  <a:gd name="T9" fmla="*/ 1 h 103"/>
                  <a:gd name="T10" fmla="*/ 5 w 120"/>
                  <a:gd name="T11" fmla="*/ 1 h 103"/>
                  <a:gd name="T12" fmla="*/ 4 w 120"/>
                  <a:gd name="T13" fmla="*/ 2 h 103"/>
                  <a:gd name="T14" fmla="*/ 4 w 120"/>
                  <a:gd name="T15" fmla="*/ 2 h 103"/>
                  <a:gd name="T16" fmla="*/ 4 w 120"/>
                  <a:gd name="T17" fmla="*/ 2 h 103"/>
                  <a:gd name="T18" fmla="*/ 3 w 120"/>
                  <a:gd name="T19" fmla="*/ 3 h 103"/>
                  <a:gd name="T20" fmla="*/ 2 w 120"/>
                  <a:gd name="T21" fmla="*/ 3 h 103"/>
                  <a:gd name="T22" fmla="*/ 2 w 120"/>
                  <a:gd name="T23" fmla="*/ 3 h 103"/>
                  <a:gd name="T24" fmla="*/ 2 w 120"/>
                  <a:gd name="T25" fmla="*/ 3 h 103"/>
                  <a:gd name="T26" fmla="*/ 1 w 120"/>
                  <a:gd name="T27" fmla="*/ 4 h 103"/>
                  <a:gd name="T28" fmla="*/ 1 w 120"/>
                  <a:gd name="T29" fmla="*/ 4 h 103"/>
                  <a:gd name="T30" fmla="*/ 0 w 120"/>
                  <a:gd name="T31" fmla="*/ 4 h 103"/>
                  <a:gd name="T32" fmla="*/ 2 w 120"/>
                  <a:gd name="T33" fmla="*/ 7 h 103"/>
                  <a:gd name="T34" fmla="*/ 3 w 120"/>
                  <a:gd name="T35" fmla="*/ 7 h 103"/>
                  <a:gd name="T36" fmla="*/ 3 w 120"/>
                  <a:gd name="T37" fmla="*/ 6 h 103"/>
                  <a:gd name="T38" fmla="*/ 4 w 120"/>
                  <a:gd name="T39" fmla="*/ 6 h 103"/>
                  <a:gd name="T40" fmla="*/ 5 w 120"/>
                  <a:gd name="T41" fmla="*/ 6 h 103"/>
                  <a:gd name="T42" fmla="*/ 5 w 120"/>
                  <a:gd name="T43" fmla="*/ 5 h 103"/>
                  <a:gd name="T44" fmla="*/ 6 w 120"/>
                  <a:gd name="T45" fmla="*/ 5 h 103"/>
                  <a:gd name="T46" fmla="*/ 6 w 120"/>
                  <a:gd name="T47" fmla="*/ 5 h 103"/>
                  <a:gd name="T48" fmla="*/ 7 w 120"/>
                  <a:gd name="T49" fmla="*/ 4 h 103"/>
                  <a:gd name="T50" fmla="*/ 7 w 120"/>
                  <a:gd name="T51" fmla="*/ 4 h 103"/>
                  <a:gd name="T52" fmla="*/ 7 w 120"/>
                  <a:gd name="T53" fmla="*/ 4 h 103"/>
                  <a:gd name="T54" fmla="*/ 8 w 120"/>
                  <a:gd name="T55" fmla="*/ 4 h 103"/>
                  <a:gd name="T56" fmla="*/ 8 w 120"/>
                  <a:gd name="T57" fmla="*/ 4 h 103"/>
                  <a:gd name="T58" fmla="*/ 9 w 120"/>
                  <a:gd name="T59" fmla="*/ 4 h 103"/>
                  <a:gd name="T60" fmla="*/ 9 w 120"/>
                  <a:gd name="T61" fmla="*/ 4 h 103"/>
                  <a:gd name="T62" fmla="*/ 7 w 120"/>
                  <a:gd name="T63" fmla="*/ 2 h 103"/>
                  <a:gd name="T64" fmla="*/ 11 w 120"/>
                  <a:gd name="T65" fmla="*/ 0 h 103"/>
                  <a:gd name="T66" fmla="*/ 11 w 120"/>
                  <a:gd name="T67" fmla="*/ 2 h 10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20" h="103">
                    <a:moveTo>
                      <a:pt x="120" y="28"/>
                    </a:moveTo>
                    <a:lnTo>
                      <a:pt x="94" y="5"/>
                    </a:lnTo>
                    <a:lnTo>
                      <a:pt x="89" y="6"/>
                    </a:lnTo>
                    <a:lnTo>
                      <a:pt x="85" y="8"/>
                    </a:lnTo>
                    <a:lnTo>
                      <a:pt x="80" y="9"/>
                    </a:lnTo>
                    <a:lnTo>
                      <a:pt x="76" y="10"/>
                    </a:lnTo>
                    <a:lnTo>
                      <a:pt x="72" y="12"/>
                    </a:lnTo>
                    <a:lnTo>
                      <a:pt x="68" y="13"/>
                    </a:lnTo>
                    <a:lnTo>
                      <a:pt x="64" y="15"/>
                    </a:lnTo>
                    <a:lnTo>
                      <a:pt x="61" y="17"/>
                    </a:lnTo>
                    <a:lnTo>
                      <a:pt x="58" y="19"/>
                    </a:lnTo>
                    <a:lnTo>
                      <a:pt x="55" y="21"/>
                    </a:lnTo>
                    <a:lnTo>
                      <a:pt x="52" y="23"/>
                    </a:lnTo>
                    <a:lnTo>
                      <a:pt x="49" y="25"/>
                    </a:lnTo>
                    <a:lnTo>
                      <a:pt x="47" y="27"/>
                    </a:lnTo>
                    <a:lnTo>
                      <a:pt x="44" y="29"/>
                    </a:lnTo>
                    <a:lnTo>
                      <a:pt x="42" y="31"/>
                    </a:lnTo>
                    <a:lnTo>
                      <a:pt x="39" y="32"/>
                    </a:lnTo>
                    <a:lnTo>
                      <a:pt x="35" y="37"/>
                    </a:lnTo>
                    <a:lnTo>
                      <a:pt x="31" y="40"/>
                    </a:lnTo>
                    <a:lnTo>
                      <a:pt x="29" y="42"/>
                    </a:lnTo>
                    <a:lnTo>
                      <a:pt x="27" y="43"/>
                    </a:lnTo>
                    <a:lnTo>
                      <a:pt x="25" y="45"/>
                    </a:lnTo>
                    <a:lnTo>
                      <a:pt x="23" y="47"/>
                    </a:lnTo>
                    <a:lnTo>
                      <a:pt x="21" y="48"/>
                    </a:lnTo>
                    <a:lnTo>
                      <a:pt x="17" y="51"/>
                    </a:lnTo>
                    <a:lnTo>
                      <a:pt x="15" y="52"/>
                    </a:lnTo>
                    <a:lnTo>
                      <a:pt x="12" y="54"/>
                    </a:lnTo>
                    <a:lnTo>
                      <a:pt x="9" y="55"/>
                    </a:lnTo>
                    <a:lnTo>
                      <a:pt x="6" y="57"/>
                    </a:lnTo>
                    <a:lnTo>
                      <a:pt x="3" y="58"/>
                    </a:lnTo>
                    <a:lnTo>
                      <a:pt x="0" y="60"/>
                    </a:lnTo>
                    <a:lnTo>
                      <a:pt x="17" y="103"/>
                    </a:lnTo>
                    <a:lnTo>
                      <a:pt x="22" y="101"/>
                    </a:lnTo>
                    <a:lnTo>
                      <a:pt x="27" y="98"/>
                    </a:lnTo>
                    <a:lnTo>
                      <a:pt x="31" y="96"/>
                    </a:lnTo>
                    <a:lnTo>
                      <a:pt x="35" y="94"/>
                    </a:lnTo>
                    <a:lnTo>
                      <a:pt x="38" y="91"/>
                    </a:lnTo>
                    <a:lnTo>
                      <a:pt x="42" y="89"/>
                    </a:lnTo>
                    <a:lnTo>
                      <a:pt x="45" y="87"/>
                    </a:lnTo>
                    <a:lnTo>
                      <a:pt x="48" y="85"/>
                    </a:lnTo>
                    <a:lnTo>
                      <a:pt x="51" y="82"/>
                    </a:lnTo>
                    <a:lnTo>
                      <a:pt x="54" y="80"/>
                    </a:lnTo>
                    <a:lnTo>
                      <a:pt x="56" y="78"/>
                    </a:lnTo>
                    <a:lnTo>
                      <a:pt x="59" y="76"/>
                    </a:lnTo>
                    <a:lnTo>
                      <a:pt x="63" y="72"/>
                    </a:lnTo>
                    <a:lnTo>
                      <a:pt x="67" y="69"/>
                    </a:lnTo>
                    <a:lnTo>
                      <a:pt x="69" y="67"/>
                    </a:lnTo>
                    <a:lnTo>
                      <a:pt x="72" y="65"/>
                    </a:lnTo>
                    <a:lnTo>
                      <a:pt x="74" y="64"/>
                    </a:lnTo>
                    <a:lnTo>
                      <a:pt x="75" y="62"/>
                    </a:lnTo>
                    <a:lnTo>
                      <a:pt x="77" y="61"/>
                    </a:lnTo>
                    <a:lnTo>
                      <a:pt x="79" y="60"/>
                    </a:lnTo>
                    <a:lnTo>
                      <a:pt x="81" y="59"/>
                    </a:lnTo>
                    <a:lnTo>
                      <a:pt x="82" y="58"/>
                    </a:lnTo>
                    <a:lnTo>
                      <a:pt x="84" y="57"/>
                    </a:lnTo>
                    <a:lnTo>
                      <a:pt x="86" y="56"/>
                    </a:lnTo>
                    <a:lnTo>
                      <a:pt x="89" y="55"/>
                    </a:lnTo>
                    <a:lnTo>
                      <a:pt x="91" y="54"/>
                    </a:lnTo>
                    <a:lnTo>
                      <a:pt x="94" y="53"/>
                    </a:lnTo>
                    <a:lnTo>
                      <a:pt x="96" y="52"/>
                    </a:lnTo>
                    <a:lnTo>
                      <a:pt x="100" y="52"/>
                    </a:lnTo>
                    <a:lnTo>
                      <a:pt x="103" y="51"/>
                    </a:lnTo>
                    <a:lnTo>
                      <a:pt x="76" y="28"/>
                    </a:lnTo>
                    <a:lnTo>
                      <a:pt x="120" y="28"/>
                    </a:lnTo>
                    <a:lnTo>
                      <a:pt x="120" y="0"/>
                    </a:lnTo>
                    <a:lnTo>
                      <a:pt x="94" y="5"/>
                    </a:lnTo>
                    <a:lnTo>
                      <a:pt x="120" y="2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17" name="Freeform 83"/>
              <p:cNvSpPr>
                <a:spLocks/>
              </p:cNvSpPr>
              <p:nvPr/>
            </p:nvSpPr>
            <p:spPr bwMode="auto">
              <a:xfrm>
                <a:off x="3056" y="3343"/>
                <a:ext cx="6" cy="9"/>
              </a:xfrm>
              <a:custGeom>
                <a:avLst/>
                <a:gdLst>
                  <a:gd name="T0" fmla="*/ 5 w 72"/>
                  <a:gd name="T1" fmla="*/ 8 h 126"/>
                  <a:gd name="T2" fmla="*/ 4 w 72"/>
                  <a:gd name="T3" fmla="*/ 7 h 126"/>
                  <a:gd name="T4" fmla="*/ 4 w 72"/>
                  <a:gd name="T5" fmla="*/ 6 h 126"/>
                  <a:gd name="T6" fmla="*/ 4 w 72"/>
                  <a:gd name="T7" fmla="*/ 5 h 126"/>
                  <a:gd name="T8" fmla="*/ 4 w 72"/>
                  <a:gd name="T9" fmla="*/ 5 h 126"/>
                  <a:gd name="T10" fmla="*/ 4 w 72"/>
                  <a:gd name="T11" fmla="*/ 4 h 126"/>
                  <a:gd name="T12" fmla="*/ 4 w 72"/>
                  <a:gd name="T13" fmla="*/ 4 h 126"/>
                  <a:gd name="T14" fmla="*/ 4 w 72"/>
                  <a:gd name="T15" fmla="*/ 5 h 126"/>
                  <a:gd name="T16" fmla="*/ 4 w 72"/>
                  <a:gd name="T17" fmla="*/ 4 h 126"/>
                  <a:gd name="T18" fmla="*/ 4 w 72"/>
                  <a:gd name="T19" fmla="*/ 4 h 126"/>
                  <a:gd name="T20" fmla="*/ 4 w 72"/>
                  <a:gd name="T21" fmla="*/ 4 h 126"/>
                  <a:gd name="T22" fmla="*/ 5 w 72"/>
                  <a:gd name="T23" fmla="*/ 4 h 126"/>
                  <a:gd name="T24" fmla="*/ 5 w 72"/>
                  <a:gd name="T25" fmla="*/ 3 h 126"/>
                  <a:gd name="T26" fmla="*/ 5 w 72"/>
                  <a:gd name="T27" fmla="*/ 3 h 126"/>
                  <a:gd name="T28" fmla="*/ 6 w 72"/>
                  <a:gd name="T29" fmla="*/ 2 h 126"/>
                  <a:gd name="T30" fmla="*/ 6 w 72"/>
                  <a:gd name="T31" fmla="*/ 1 h 126"/>
                  <a:gd name="T32" fmla="*/ 6 w 72"/>
                  <a:gd name="T33" fmla="*/ 0 h 126"/>
                  <a:gd name="T34" fmla="*/ 2 w 72"/>
                  <a:gd name="T35" fmla="*/ 0 h 126"/>
                  <a:gd name="T36" fmla="*/ 2 w 72"/>
                  <a:gd name="T37" fmla="*/ 1 h 126"/>
                  <a:gd name="T38" fmla="*/ 2 w 72"/>
                  <a:gd name="T39" fmla="*/ 1 h 126"/>
                  <a:gd name="T40" fmla="*/ 2 w 72"/>
                  <a:gd name="T41" fmla="*/ 1 h 126"/>
                  <a:gd name="T42" fmla="*/ 2 w 72"/>
                  <a:gd name="T43" fmla="*/ 1 h 126"/>
                  <a:gd name="T44" fmla="*/ 2 w 72"/>
                  <a:gd name="T45" fmla="*/ 1 h 126"/>
                  <a:gd name="T46" fmla="*/ 2 w 72"/>
                  <a:gd name="T47" fmla="*/ 2 h 126"/>
                  <a:gd name="T48" fmla="*/ 1 w 72"/>
                  <a:gd name="T49" fmla="*/ 2 h 126"/>
                  <a:gd name="T50" fmla="*/ 1 w 72"/>
                  <a:gd name="T51" fmla="*/ 2 h 126"/>
                  <a:gd name="T52" fmla="*/ 0 w 72"/>
                  <a:gd name="T53" fmla="*/ 3 h 126"/>
                  <a:gd name="T54" fmla="*/ 0 w 72"/>
                  <a:gd name="T55" fmla="*/ 4 h 126"/>
                  <a:gd name="T56" fmla="*/ 0 w 72"/>
                  <a:gd name="T57" fmla="*/ 4 h 126"/>
                  <a:gd name="T58" fmla="*/ 0 w 72"/>
                  <a:gd name="T59" fmla="*/ 5 h 126"/>
                  <a:gd name="T60" fmla="*/ 0 w 72"/>
                  <a:gd name="T61" fmla="*/ 6 h 126"/>
                  <a:gd name="T62" fmla="*/ 1 w 72"/>
                  <a:gd name="T63" fmla="*/ 7 h 126"/>
                  <a:gd name="T64" fmla="*/ 1 w 72"/>
                  <a:gd name="T65" fmla="*/ 8 h 126"/>
                  <a:gd name="T66" fmla="*/ 1 w 72"/>
                  <a:gd name="T67" fmla="*/ 9 h 12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2" h="126">
                    <a:moveTo>
                      <a:pt x="59" y="113"/>
                    </a:moveTo>
                    <a:lnTo>
                      <a:pt x="58" y="108"/>
                    </a:lnTo>
                    <a:lnTo>
                      <a:pt x="54" y="99"/>
                    </a:lnTo>
                    <a:lnTo>
                      <a:pt x="52" y="92"/>
                    </a:lnTo>
                    <a:lnTo>
                      <a:pt x="49" y="84"/>
                    </a:lnTo>
                    <a:lnTo>
                      <a:pt x="47" y="79"/>
                    </a:lnTo>
                    <a:lnTo>
                      <a:pt x="46" y="74"/>
                    </a:lnTo>
                    <a:lnTo>
                      <a:pt x="45" y="69"/>
                    </a:lnTo>
                    <a:lnTo>
                      <a:pt x="44" y="66"/>
                    </a:lnTo>
                    <a:lnTo>
                      <a:pt x="44" y="64"/>
                    </a:lnTo>
                    <a:lnTo>
                      <a:pt x="44" y="62"/>
                    </a:lnTo>
                    <a:lnTo>
                      <a:pt x="44" y="61"/>
                    </a:lnTo>
                    <a:lnTo>
                      <a:pt x="44" y="62"/>
                    </a:lnTo>
                    <a:lnTo>
                      <a:pt x="44" y="63"/>
                    </a:lnTo>
                    <a:lnTo>
                      <a:pt x="44" y="62"/>
                    </a:lnTo>
                    <a:lnTo>
                      <a:pt x="46" y="61"/>
                    </a:lnTo>
                    <a:lnTo>
                      <a:pt x="47" y="60"/>
                    </a:lnTo>
                    <a:lnTo>
                      <a:pt x="49" y="58"/>
                    </a:lnTo>
                    <a:lnTo>
                      <a:pt x="52" y="56"/>
                    </a:lnTo>
                    <a:lnTo>
                      <a:pt x="55" y="52"/>
                    </a:lnTo>
                    <a:lnTo>
                      <a:pt x="57" y="49"/>
                    </a:lnTo>
                    <a:lnTo>
                      <a:pt x="60" y="46"/>
                    </a:lnTo>
                    <a:lnTo>
                      <a:pt x="63" y="42"/>
                    </a:lnTo>
                    <a:lnTo>
                      <a:pt x="65" y="36"/>
                    </a:lnTo>
                    <a:lnTo>
                      <a:pt x="67" y="32"/>
                    </a:lnTo>
                    <a:lnTo>
                      <a:pt x="69" y="26"/>
                    </a:lnTo>
                    <a:lnTo>
                      <a:pt x="70" y="20"/>
                    </a:lnTo>
                    <a:lnTo>
                      <a:pt x="71" y="14"/>
                    </a:lnTo>
                    <a:lnTo>
                      <a:pt x="72" y="7"/>
                    </a:lnTo>
                    <a:lnTo>
                      <a:pt x="72" y="0"/>
                    </a:lnTo>
                    <a:lnTo>
                      <a:pt x="28" y="0"/>
                    </a:lnTo>
                    <a:lnTo>
                      <a:pt x="28" y="4"/>
                    </a:lnTo>
                    <a:lnTo>
                      <a:pt x="28" y="9"/>
                    </a:lnTo>
                    <a:lnTo>
                      <a:pt x="28" y="11"/>
                    </a:lnTo>
                    <a:lnTo>
                      <a:pt x="27" y="14"/>
                    </a:lnTo>
                    <a:lnTo>
                      <a:pt x="27" y="15"/>
                    </a:lnTo>
                    <a:lnTo>
                      <a:pt x="26" y="17"/>
                    </a:lnTo>
                    <a:lnTo>
                      <a:pt x="25" y="18"/>
                    </a:lnTo>
                    <a:lnTo>
                      <a:pt x="25" y="19"/>
                    </a:lnTo>
                    <a:lnTo>
                      <a:pt x="24" y="19"/>
                    </a:lnTo>
                    <a:lnTo>
                      <a:pt x="22" y="20"/>
                    </a:lnTo>
                    <a:lnTo>
                      <a:pt x="21" y="21"/>
                    </a:lnTo>
                    <a:lnTo>
                      <a:pt x="19" y="24"/>
                    </a:lnTo>
                    <a:lnTo>
                      <a:pt x="17" y="25"/>
                    </a:lnTo>
                    <a:lnTo>
                      <a:pt x="15" y="27"/>
                    </a:lnTo>
                    <a:lnTo>
                      <a:pt x="13" y="29"/>
                    </a:lnTo>
                    <a:lnTo>
                      <a:pt x="10" y="32"/>
                    </a:lnTo>
                    <a:lnTo>
                      <a:pt x="7" y="35"/>
                    </a:lnTo>
                    <a:lnTo>
                      <a:pt x="5" y="40"/>
                    </a:lnTo>
                    <a:lnTo>
                      <a:pt x="2" y="45"/>
                    </a:lnTo>
                    <a:lnTo>
                      <a:pt x="1" y="50"/>
                    </a:lnTo>
                    <a:lnTo>
                      <a:pt x="0" y="56"/>
                    </a:lnTo>
                    <a:lnTo>
                      <a:pt x="0" y="62"/>
                    </a:lnTo>
                    <a:lnTo>
                      <a:pt x="0" y="67"/>
                    </a:lnTo>
                    <a:lnTo>
                      <a:pt x="0" y="74"/>
                    </a:lnTo>
                    <a:lnTo>
                      <a:pt x="1" y="79"/>
                    </a:lnTo>
                    <a:lnTo>
                      <a:pt x="3" y="85"/>
                    </a:lnTo>
                    <a:lnTo>
                      <a:pt x="5" y="93"/>
                    </a:lnTo>
                    <a:lnTo>
                      <a:pt x="7" y="100"/>
                    </a:lnTo>
                    <a:lnTo>
                      <a:pt x="10" y="108"/>
                    </a:lnTo>
                    <a:lnTo>
                      <a:pt x="13" y="116"/>
                    </a:lnTo>
                    <a:lnTo>
                      <a:pt x="17" y="126"/>
                    </a:lnTo>
                    <a:lnTo>
                      <a:pt x="15" y="120"/>
                    </a:lnTo>
                    <a:lnTo>
                      <a:pt x="59" y="11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18" name="Freeform 84"/>
              <p:cNvSpPr>
                <a:spLocks/>
              </p:cNvSpPr>
              <p:nvPr/>
            </p:nvSpPr>
            <p:spPr bwMode="auto">
              <a:xfrm>
                <a:off x="3051" y="3345"/>
                <a:ext cx="10" cy="8"/>
              </a:xfrm>
              <a:custGeom>
                <a:avLst/>
                <a:gdLst>
                  <a:gd name="T0" fmla="*/ 1 w 108"/>
                  <a:gd name="T1" fmla="*/ 3 h 114"/>
                  <a:gd name="T2" fmla="*/ 0 w 108"/>
                  <a:gd name="T3" fmla="*/ 3 h 114"/>
                  <a:gd name="T4" fmla="*/ 1 w 108"/>
                  <a:gd name="T5" fmla="*/ 3 h 114"/>
                  <a:gd name="T6" fmla="*/ 1 w 108"/>
                  <a:gd name="T7" fmla="*/ 4 h 114"/>
                  <a:gd name="T8" fmla="*/ 1 w 108"/>
                  <a:gd name="T9" fmla="*/ 4 h 114"/>
                  <a:gd name="T10" fmla="*/ 2 w 108"/>
                  <a:gd name="T11" fmla="*/ 4 h 114"/>
                  <a:gd name="T12" fmla="*/ 3 w 108"/>
                  <a:gd name="T13" fmla="*/ 5 h 114"/>
                  <a:gd name="T14" fmla="*/ 3 w 108"/>
                  <a:gd name="T15" fmla="*/ 5 h 114"/>
                  <a:gd name="T16" fmla="*/ 4 w 108"/>
                  <a:gd name="T17" fmla="*/ 6 h 114"/>
                  <a:gd name="T18" fmla="*/ 4 w 108"/>
                  <a:gd name="T19" fmla="*/ 6 h 114"/>
                  <a:gd name="T20" fmla="*/ 5 w 108"/>
                  <a:gd name="T21" fmla="*/ 6 h 114"/>
                  <a:gd name="T22" fmla="*/ 5 w 108"/>
                  <a:gd name="T23" fmla="*/ 7 h 114"/>
                  <a:gd name="T24" fmla="*/ 6 w 108"/>
                  <a:gd name="T25" fmla="*/ 7 h 114"/>
                  <a:gd name="T26" fmla="*/ 6 w 108"/>
                  <a:gd name="T27" fmla="*/ 8 h 114"/>
                  <a:gd name="T28" fmla="*/ 8 w 108"/>
                  <a:gd name="T29" fmla="*/ 8 h 114"/>
                  <a:gd name="T30" fmla="*/ 10 w 108"/>
                  <a:gd name="T31" fmla="*/ 7 h 114"/>
                  <a:gd name="T32" fmla="*/ 10 w 108"/>
                  <a:gd name="T33" fmla="*/ 6 h 114"/>
                  <a:gd name="T34" fmla="*/ 6 w 108"/>
                  <a:gd name="T35" fmla="*/ 6 h 114"/>
                  <a:gd name="T36" fmla="*/ 7 w 108"/>
                  <a:gd name="T37" fmla="*/ 5 h 114"/>
                  <a:gd name="T38" fmla="*/ 9 w 108"/>
                  <a:gd name="T39" fmla="*/ 5 h 114"/>
                  <a:gd name="T40" fmla="*/ 9 w 108"/>
                  <a:gd name="T41" fmla="*/ 5 h 114"/>
                  <a:gd name="T42" fmla="*/ 8 w 108"/>
                  <a:gd name="T43" fmla="*/ 5 h 114"/>
                  <a:gd name="T44" fmla="*/ 8 w 108"/>
                  <a:gd name="T45" fmla="*/ 4 h 114"/>
                  <a:gd name="T46" fmla="*/ 8 w 108"/>
                  <a:gd name="T47" fmla="*/ 4 h 114"/>
                  <a:gd name="T48" fmla="*/ 7 w 108"/>
                  <a:gd name="T49" fmla="*/ 4 h 114"/>
                  <a:gd name="T50" fmla="*/ 6 w 108"/>
                  <a:gd name="T51" fmla="*/ 3 h 114"/>
                  <a:gd name="T52" fmla="*/ 6 w 108"/>
                  <a:gd name="T53" fmla="*/ 3 h 114"/>
                  <a:gd name="T54" fmla="*/ 5 w 108"/>
                  <a:gd name="T55" fmla="*/ 2 h 114"/>
                  <a:gd name="T56" fmla="*/ 5 w 108"/>
                  <a:gd name="T57" fmla="*/ 2 h 114"/>
                  <a:gd name="T58" fmla="*/ 4 w 108"/>
                  <a:gd name="T59" fmla="*/ 1 h 114"/>
                  <a:gd name="T60" fmla="*/ 3 w 108"/>
                  <a:gd name="T61" fmla="*/ 1 h 114"/>
                  <a:gd name="T62" fmla="*/ 2 w 108"/>
                  <a:gd name="T63" fmla="*/ 0 h 114"/>
                  <a:gd name="T64" fmla="*/ 1 w 108"/>
                  <a:gd name="T65" fmla="*/ 0 h 114"/>
                  <a:gd name="T66" fmla="*/ 2 w 108"/>
                  <a:gd name="T67" fmla="*/ 3 h 11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08" h="114">
                    <a:moveTo>
                      <a:pt x="0" y="2"/>
                    </a:moveTo>
                    <a:lnTo>
                      <a:pt x="8" y="47"/>
                    </a:lnTo>
                    <a:lnTo>
                      <a:pt x="6" y="46"/>
                    </a:lnTo>
                    <a:lnTo>
                      <a:pt x="5" y="46"/>
                    </a:lnTo>
                    <a:lnTo>
                      <a:pt x="6" y="46"/>
                    </a:lnTo>
                    <a:lnTo>
                      <a:pt x="7" y="47"/>
                    </a:lnTo>
                    <a:lnTo>
                      <a:pt x="8" y="48"/>
                    </a:lnTo>
                    <a:lnTo>
                      <a:pt x="11" y="50"/>
                    </a:lnTo>
                    <a:lnTo>
                      <a:pt x="13" y="51"/>
                    </a:lnTo>
                    <a:lnTo>
                      <a:pt x="16" y="54"/>
                    </a:lnTo>
                    <a:lnTo>
                      <a:pt x="18" y="56"/>
                    </a:lnTo>
                    <a:lnTo>
                      <a:pt x="22" y="60"/>
                    </a:lnTo>
                    <a:lnTo>
                      <a:pt x="25" y="63"/>
                    </a:lnTo>
                    <a:lnTo>
                      <a:pt x="28" y="66"/>
                    </a:lnTo>
                    <a:lnTo>
                      <a:pt x="31" y="69"/>
                    </a:lnTo>
                    <a:lnTo>
                      <a:pt x="34" y="72"/>
                    </a:lnTo>
                    <a:lnTo>
                      <a:pt x="37" y="77"/>
                    </a:lnTo>
                    <a:lnTo>
                      <a:pt x="41" y="80"/>
                    </a:lnTo>
                    <a:lnTo>
                      <a:pt x="44" y="83"/>
                    </a:lnTo>
                    <a:lnTo>
                      <a:pt x="47" y="86"/>
                    </a:lnTo>
                    <a:lnTo>
                      <a:pt x="49" y="89"/>
                    </a:lnTo>
                    <a:lnTo>
                      <a:pt x="52" y="92"/>
                    </a:lnTo>
                    <a:lnTo>
                      <a:pt x="55" y="96"/>
                    </a:lnTo>
                    <a:lnTo>
                      <a:pt x="58" y="99"/>
                    </a:lnTo>
                    <a:lnTo>
                      <a:pt x="60" y="101"/>
                    </a:lnTo>
                    <a:lnTo>
                      <a:pt x="63" y="104"/>
                    </a:lnTo>
                    <a:lnTo>
                      <a:pt x="66" y="106"/>
                    </a:lnTo>
                    <a:lnTo>
                      <a:pt x="69" y="108"/>
                    </a:lnTo>
                    <a:lnTo>
                      <a:pt x="74" y="112"/>
                    </a:lnTo>
                    <a:lnTo>
                      <a:pt x="82" y="114"/>
                    </a:lnTo>
                    <a:lnTo>
                      <a:pt x="96" y="111"/>
                    </a:lnTo>
                    <a:lnTo>
                      <a:pt x="106" y="99"/>
                    </a:lnTo>
                    <a:lnTo>
                      <a:pt x="108" y="89"/>
                    </a:lnTo>
                    <a:lnTo>
                      <a:pt x="107" y="83"/>
                    </a:lnTo>
                    <a:lnTo>
                      <a:pt x="63" y="90"/>
                    </a:lnTo>
                    <a:lnTo>
                      <a:pt x="63" y="88"/>
                    </a:lnTo>
                    <a:lnTo>
                      <a:pt x="64" y="81"/>
                    </a:lnTo>
                    <a:lnTo>
                      <a:pt x="74" y="70"/>
                    </a:lnTo>
                    <a:lnTo>
                      <a:pt x="86" y="67"/>
                    </a:lnTo>
                    <a:lnTo>
                      <a:pt x="92" y="69"/>
                    </a:lnTo>
                    <a:lnTo>
                      <a:pt x="94" y="70"/>
                    </a:lnTo>
                    <a:lnTo>
                      <a:pt x="93" y="69"/>
                    </a:lnTo>
                    <a:lnTo>
                      <a:pt x="91" y="68"/>
                    </a:lnTo>
                    <a:lnTo>
                      <a:pt x="89" y="66"/>
                    </a:lnTo>
                    <a:lnTo>
                      <a:pt x="87" y="64"/>
                    </a:lnTo>
                    <a:lnTo>
                      <a:pt x="85" y="61"/>
                    </a:lnTo>
                    <a:lnTo>
                      <a:pt x="82" y="58"/>
                    </a:lnTo>
                    <a:lnTo>
                      <a:pt x="79" y="55"/>
                    </a:lnTo>
                    <a:lnTo>
                      <a:pt x="76" y="51"/>
                    </a:lnTo>
                    <a:lnTo>
                      <a:pt x="73" y="48"/>
                    </a:lnTo>
                    <a:lnTo>
                      <a:pt x="69" y="45"/>
                    </a:lnTo>
                    <a:lnTo>
                      <a:pt x="66" y="40"/>
                    </a:lnTo>
                    <a:lnTo>
                      <a:pt x="63" y="37"/>
                    </a:lnTo>
                    <a:lnTo>
                      <a:pt x="59" y="33"/>
                    </a:lnTo>
                    <a:lnTo>
                      <a:pt x="56" y="30"/>
                    </a:lnTo>
                    <a:lnTo>
                      <a:pt x="52" y="26"/>
                    </a:lnTo>
                    <a:lnTo>
                      <a:pt x="49" y="22"/>
                    </a:lnTo>
                    <a:lnTo>
                      <a:pt x="45" y="19"/>
                    </a:lnTo>
                    <a:lnTo>
                      <a:pt x="42" y="16"/>
                    </a:lnTo>
                    <a:lnTo>
                      <a:pt x="38" y="13"/>
                    </a:lnTo>
                    <a:lnTo>
                      <a:pt x="34" y="10"/>
                    </a:lnTo>
                    <a:lnTo>
                      <a:pt x="30" y="7"/>
                    </a:lnTo>
                    <a:lnTo>
                      <a:pt x="26" y="4"/>
                    </a:lnTo>
                    <a:lnTo>
                      <a:pt x="21" y="2"/>
                    </a:lnTo>
                    <a:lnTo>
                      <a:pt x="15" y="1"/>
                    </a:lnTo>
                    <a:lnTo>
                      <a:pt x="8" y="0"/>
                    </a:lnTo>
                    <a:lnTo>
                      <a:pt x="17" y="4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19" name="Freeform 85"/>
              <p:cNvSpPr>
                <a:spLocks/>
              </p:cNvSpPr>
              <p:nvPr/>
            </p:nvSpPr>
            <p:spPr bwMode="auto">
              <a:xfrm>
                <a:off x="3004" y="3319"/>
                <a:ext cx="86" cy="53"/>
              </a:xfrm>
              <a:custGeom>
                <a:avLst/>
                <a:gdLst>
                  <a:gd name="T0" fmla="*/ 0 w 945"/>
                  <a:gd name="T1" fmla="*/ 0 h 805"/>
                  <a:gd name="T2" fmla="*/ 2 w 945"/>
                  <a:gd name="T3" fmla="*/ 3 h 805"/>
                  <a:gd name="T4" fmla="*/ 4 w 945"/>
                  <a:gd name="T5" fmla="*/ 5 h 805"/>
                  <a:gd name="T6" fmla="*/ 7 w 945"/>
                  <a:gd name="T7" fmla="*/ 8 h 805"/>
                  <a:gd name="T8" fmla="*/ 10 w 945"/>
                  <a:gd name="T9" fmla="*/ 10 h 805"/>
                  <a:gd name="T10" fmla="*/ 12 w 945"/>
                  <a:gd name="T11" fmla="*/ 13 h 805"/>
                  <a:gd name="T12" fmla="*/ 15 w 945"/>
                  <a:gd name="T13" fmla="*/ 15 h 805"/>
                  <a:gd name="T14" fmla="*/ 18 w 945"/>
                  <a:gd name="T15" fmla="*/ 18 h 805"/>
                  <a:gd name="T16" fmla="*/ 21 w 945"/>
                  <a:gd name="T17" fmla="*/ 20 h 805"/>
                  <a:gd name="T18" fmla="*/ 24 w 945"/>
                  <a:gd name="T19" fmla="*/ 22 h 805"/>
                  <a:gd name="T20" fmla="*/ 28 w 945"/>
                  <a:gd name="T21" fmla="*/ 24 h 805"/>
                  <a:gd name="T22" fmla="*/ 31 w 945"/>
                  <a:gd name="T23" fmla="*/ 27 h 805"/>
                  <a:gd name="T24" fmla="*/ 34 w 945"/>
                  <a:gd name="T25" fmla="*/ 29 h 805"/>
                  <a:gd name="T26" fmla="*/ 37 w 945"/>
                  <a:gd name="T27" fmla="*/ 31 h 805"/>
                  <a:gd name="T28" fmla="*/ 40 w 945"/>
                  <a:gd name="T29" fmla="*/ 33 h 805"/>
                  <a:gd name="T30" fmla="*/ 44 w 945"/>
                  <a:gd name="T31" fmla="*/ 35 h 805"/>
                  <a:gd name="T32" fmla="*/ 47 w 945"/>
                  <a:gd name="T33" fmla="*/ 37 h 805"/>
                  <a:gd name="T34" fmla="*/ 53 w 945"/>
                  <a:gd name="T35" fmla="*/ 40 h 805"/>
                  <a:gd name="T36" fmla="*/ 58 w 945"/>
                  <a:gd name="T37" fmla="*/ 43 h 805"/>
                  <a:gd name="T38" fmla="*/ 64 w 945"/>
                  <a:gd name="T39" fmla="*/ 46 h 805"/>
                  <a:gd name="T40" fmla="*/ 68 w 945"/>
                  <a:gd name="T41" fmla="*/ 49 h 805"/>
                  <a:gd name="T42" fmla="*/ 72 w 945"/>
                  <a:gd name="T43" fmla="*/ 50 h 805"/>
                  <a:gd name="T44" fmla="*/ 75 w 945"/>
                  <a:gd name="T45" fmla="*/ 52 h 805"/>
                  <a:gd name="T46" fmla="*/ 76 w 945"/>
                  <a:gd name="T47" fmla="*/ 53 h 805"/>
                  <a:gd name="T48" fmla="*/ 77 w 945"/>
                  <a:gd name="T49" fmla="*/ 53 h 805"/>
                  <a:gd name="T50" fmla="*/ 86 w 945"/>
                  <a:gd name="T51" fmla="*/ 45 h 805"/>
                  <a:gd name="T52" fmla="*/ 78 w 945"/>
                  <a:gd name="T53" fmla="*/ 42 h 805"/>
                  <a:gd name="T54" fmla="*/ 70 w 945"/>
                  <a:gd name="T55" fmla="*/ 39 h 805"/>
                  <a:gd name="T56" fmla="*/ 63 w 945"/>
                  <a:gd name="T57" fmla="*/ 37 h 805"/>
                  <a:gd name="T58" fmla="*/ 57 w 945"/>
                  <a:gd name="T59" fmla="*/ 34 h 805"/>
                  <a:gd name="T60" fmla="*/ 51 w 945"/>
                  <a:gd name="T61" fmla="*/ 32 h 805"/>
                  <a:gd name="T62" fmla="*/ 46 w 945"/>
                  <a:gd name="T63" fmla="*/ 30 h 805"/>
                  <a:gd name="T64" fmla="*/ 42 w 945"/>
                  <a:gd name="T65" fmla="*/ 27 h 805"/>
                  <a:gd name="T66" fmla="*/ 37 w 945"/>
                  <a:gd name="T67" fmla="*/ 25 h 805"/>
                  <a:gd name="T68" fmla="*/ 35 w 945"/>
                  <a:gd name="T69" fmla="*/ 24 h 805"/>
                  <a:gd name="T70" fmla="*/ 33 w 945"/>
                  <a:gd name="T71" fmla="*/ 23 h 805"/>
                  <a:gd name="T72" fmla="*/ 31 w 945"/>
                  <a:gd name="T73" fmla="*/ 22 h 805"/>
                  <a:gd name="T74" fmla="*/ 29 w 945"/>
                  <a:gd name="T75" fmla="*/ 20 h 805"/>
                  <a:gd name="T76" fmla="*/ 24 w 945"/>
                  <a:gd name="T77" fmla="*/ 18 h 805"/>
                  <a:gd name="T78" fmla="*/ 20 w 945"/>
                  <a:gd name="T79" fmla="*/ 15 h 805"/>
                  <a:gd name="T80" fmla="*/ 16 w 945"/>
                  <a:gd name="T81" fmla="*/ 12 h 805"/>
                  <a:gd name="T82" fmla="*/ 11 w 945"/>
                  <a:gd name="T83" fmla="*/ 8 h 805"/>
                  <a:gd name="T84" fmla="*/ 6 w 945"/>
                  <a:gd name="T85" fmla="*/ 4 h 805"/>
                  <a:gd name="T86" fmla="*/ 0 w 945"/>
                  <a:gd name="T87" fmla="*/ 0 h 805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945" h="805">
                    <a:moveTo>
                      <a:pt x="0" y="0"/>
                    </a:moveTo>
                    <a:lnTo>
                      <a:pt x="23" y="40"/>
                    </a:lnTo>
                    <a:lnTo>
                      <a:pt x="49" y="78"/>
                    </a:lnTo>
                    <a:lnTo>
                      <a:pt x="77" y="116"/>
                    </a:lnTo>
                    <a:lnTo>
                      <a:pt x="105" y="154"/>
                    </a:lnTo>
                    <a:lnTo>
                      <a:pt x="136" y="193"/>
                    </a:lnTo>
                    <a:lnTo>
                      <a:pt x="167" y="230"/>
                    </a:lnTo>
                    <a:lnTo>
                      <a:pt x="200" y="266"/>
                    </a:lnTo>
                    <a:lnTo>
                      <a:pt x="234" y="302"/>
                    </a:lnTo>
                    <a:lnTo>
                      <a:pt x="267" y="337"/>
                    </a:lnTo>
                    <a:lnTo>
                      <a:pt x="303" y="371"/>
                    </a:lnTo>
                    <a:lnTo>
                      <a:pt x="338" y="405"/>
                    </a:lnTo>
                    <a:lnTo>
                      <a:pt x="373" y="438"/>
                    </a:lnTo>
                    <a:lnTo>
                      <a:pt x="408" y="470"/>
                    </a:lnTo>
                    <a:lnTo>
                      <a:pt x="444" y="501"/>
                    </a:lnTo>
                    <a:lnTo>
                      <a:pt x="478" y="531"/>
                    </a:lnTo>
                    <a:lnTo>
                      <a:pt x="513" y="559"/>
                    </a:lnTo>
                    <a:lnTo>
                      <a:pt x="579" y="613"/>
                    </a:lnTo>
                    <a:lnTo>
                      <a:pt x="641" y="660"/>
                    </a:lnTo>
                    <a:lnTo>
                      <a:pt x="698" y="702"/>
                    </a:lnTo>
                    <a:lnTo>
                      <a:pt x="747" y="738"/>
                    </a:lnTo>
                    <a:lnTo>
                      <a:pt x="788" y="767"/>
                    </a:lnTo>
                    <a:lnTo>
                      <a:pt x="819" y="788"/>
                    </a:lnTo>
                    <a:lnTo>
                      <a:pt x="838" y="801"/>
                    </a:lnTo>
                    <a:lnTo>
                      <a:pt x="845" y="805"/>
                    </a:lnTo>
                    <a:lnTo>
                      <a:pt x="945" y="688"/>
                    </a:lnTo>
                    <a:lnTo>
                      <a:pt x="852" y="640"/>
                    </a:lnTo>
                    <a:lnTo>
                      <a:pt x="770" y="596"/>
                    </a:lnTo>
                    <a:lnTo>
                      <a:pt x="694" y="556"/>
                    </a:lnTo>
                    <a:lnTo>
                      <a:pt x="627" y="519"/>
                    </a:lnTo>
                    <a:lnTo>
                      <a:pt x="565" y="483"/>
                    </a:lnTo>
                    <a:lnTo>
                      <a:pt x="509" y="449"/>
                    </a:lnTo>
                    <a:lnTo>
                      <a:pt x="457" y="416"/>
                    </a:lnTo>
                    <a:lnTo>
                      <a:pt x="408" y="382"/>
                    </a:lnTo>
                    <a:lnTo>
                      <a:pt x="383" y="364"/>
                    </a:lnTo>
                    <a:lnTo>
                      <a:pt x="360" y="347"/>
                    </a:lnTo>
                    <a:lnTo>
                      <a:pt x="338" y="329"/>
                    </a:lnTo>
                    <a:lnTo>
                      <a:pt x="314" y="310"/>
                    </a:lnTo>
                    <a:lnTo>
                      <a:pt x="268" y="269"/>
                    </a:lnTo>
                    <a:lnTo>
                      <a:pt x="220" y="226"/>
                    </a:lnTo>
                    <a:lnTo>
                      <a:pt x="171" y="178"/>
                    </a:lnTo>
                    <a:lnTo>
                      <a:pt x="118" y="125"/>
                    </a:lnTo>
                    <a:lnTo>
                      <a:pt x="62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20" name="Freeform 86"/>
              <p:cNvSpPr>
                <a:spLocks/>
              </p:cNvSpPr>
              <p:nvPr/>
            </p:nvSpPr>
            <p:spPr bwMode="auto">
              <a:xfrm>
                <a:off x="3002" y="3318"/>
                <a:ext cx="80" cy="56"/>
              </a:xfrm>
              <a:custGeom>
                <a:avLst/>
                <a:gdLst>
                  <a:gd name="T0" fmla="*/ 80 w 882"/>
                  <a:gd name="T1" fmla="*/ 53 h 846"/>
                  <a:gd name="T2" fmla="*/ 79 w 882"/>
                  <a:gd name="T3" fmla="*/ 52 h 846"/>
                  <a:gd name="T4" fmla="*/ 77 w 882"/>
                  <a:gd name="T5" fmla="*/ 52 h 846"/>
                  <a:gd name="T6" fmla="*/ 74 w 882"/>
                  <a:gd name="T7" fmla="*/ 50 h 846"/>
                  <a:gd name="T8" fmla="*/ 71 w 882"/>
                  <a:gd name="T9" fmla="*/ 48 h 846"/>
                  <a:gd name="T10" fmla="*/ 66 w 882"/>
                  <a:gd name="T11" fmla="*/ 46 h 846"/>
                  <a:gd name="T12" fmla="*/ 61 w 882"/>
                  <a:gd name="T13" fmla="*/ 43 h 846"/>
                  <a:gd name="T14" fmla="*/ 55 w 882"/>
                  <a:gd name="T15" fmla="*/ 40 h 846"/>
                  <a:gd name="T16" fmla="*/ 49 w 882"/>
                  <a:gd name="T17" fmla="*/ 37 h 846"/>
                  <a:gd name="T18" fmla="*/ 43 w 882"/>
                  <a:gd name="T19" fmla="*/ 33 h 846"/>
                  <a:gd name="T20" fmla="*/ 37 w 882"/>
                  <a:gd name="T21" fmla="*/ 29 h 846"/>
                  <a:gd name="T22" fmla="*/ 30 w 882"/>
                  <a:gd name="T23" fmla="*/ 24 h 846"/>
                  <a:gd name="T24" fmla="*/ 24 w 882"/>
                  <a:gd name="T25" fmla="*/ 20 h 846"/>
                  <a:gd name="T26" fmla="*/ 18 w 882"/>
                  <a:gd name="T27" fmla="*/ 15 h 846"/>
                  <a:gd name="T28" fmla="*/ 13 w 882"/>
                  <a:gd name="T29" fmla="*/ 10 h 846"/>
                  <a:gd name="T30" fmla="*/ 8 w 882"/>
                  <a:gd name="T31" fmla="*/ 5 h 846"/>
                  <a:gd name="T32" fmla="*/ 3 w 882"/>
                  <a:gd name="T33" fmla="*/ 0 h 846"/>
                  <a:gd name="T34" fmla="*/ 2 w 882"/>
                  <a:gd name="T35" fmla="*/ 4 h 846"/>
                  <a:gd name="T36" fmla="*/ 7 w 882"/>
                  <a:gd name="T37" fmla="*/ 9 h 846"/>
                  <a:gd name="T38" fmla="*/ 12 w 882"/>
                  <a:gd name="T39" fmla="*/ 14 h 846"/>
                  <a:gd name="T40" fmla="*/ 18 w 882"/>
                  <a:gd name="T41" fmla="*/ 19 h 846"/>
                  <a:gd name="T42" fmla="*/ 25 w 882"/>
                  <a:gd name="T43" fmla="*/ 24 h 846"/>
                  <a:gd name="T44" fmla="*/ 31 w 882"/>
                  <a:gd name="T45" fmla="*/ 29 h 846"/>
                  <a:gd name="T46" fmla="*/ 37 w 882"/>
                  <a:gd name="T47" fmla="*/ 33 h 846"/>
                  <a:gd name="T48" fmla="*/ 44 w 882"/>
                  <a:gd name="T49" fmla="*/ 37 h 846"/>
                  <a:gd name="T50" fmla="*/ 50 w 882"/>
                  <a:gd name="T51" fmla="*/ 41 h 846"/>
                  <a:gd name="T52" fmla="*/ 56 w 882"/>
                  <a:gd name="T53" fmla="*/ 44 h 846"/>
                  <a:gd name="T54" fmla="*/ 61 w 882"/>
                  <a:gd name="T55" fmla="*/ 47 h 846"/>
                  <a:gd name="T56" fmla="*/ 66 w 882"/>
                  <a:gd name="T57" fmla="*/ 50 h 846"/>
                  <a:gd name="T58" fmla="*/ 70 w 882"/>
                  <a:gd name="T59" fmla="*/ 52 h 846"/>
                  <a:gd name="T60" fmla="*/ 74 w 882"/>
                  <a:gd name="T61" fmla="*/ 54 h 846"/>
                  <a:gd name="T62" fmla="*/ 76 w 882"/>
                  <a:gd name="T63" fmla="*/ 55 h 846"/>
                  <a:gd name="T64" fmla="*/ 77 w 882"/>
                  <a:gd name="T65" fmla="*/ 55 h 846"/>
                  <a:gd name="T66" fmla="*/ 80 w 882"/>
                  <a:gd name="T67" fmla="*/ 55 h 846"/>
                  <a:gd name="T68" fmla="*/ 79 w 882"/>
                  <a:gd name="T69" fmla="*/ 56 h 846"/>
                  <a:gd name="T70" fmla="*/ 77 w 882"/>
                  <a:gd name="T71" fmla="*/ 53 h 84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882" h="846">
                    <a:moveTo>
                      <a:pt x="848" y="801"/>
                    </a:moveTo>
                    <a:lnTo>
                      <a:pt x="877" y="796"/>
                    </a:lnTo>
                    <a:lnTo>
                      <a:pt x="875" y="795"/>
                    </a:lnTo>
                    <a:lnTo>
                      <a:pt x="869" y="792"/>
                    </a:lnTo>
                    <a:lnTo>
                      <a:pt x="861" y="786"/>
                    </a:lnTo>
                    <a:lnTo>
                      <a:pt x="850" y="779"/>
                    </a:lnTo>
                    <a:lnTo>
                      <a:pt x="836" y="769"/>
                    </a:lnTo>
                    <a:lnTo>
                      <a:pt x="819" y="759"/>
                    </a:lnTo>
                    <a:lnTo>
                      <a:pt x="800" y="745"/>
                    </a:lnTo>
                    <a:lnTo>
                      <a:pt x="779" y="730"/>
                    </a:lnTo>
                    <a:lnTo>
                      <a:pt x="755" y="713"/>
                    </a:lnTo>
                    <a:lnTo>
                      <a:pt x="730" y="695"/>
                    </a:lnTo>
                    <a:lnTo>
                      <a:pt x="702" y="675"/>
                    </a:lnTo>
                    <a:lnTo>
                      <a:pt x="674" y="652"/>
                    </a:lnTo>
                    <a:lnTo>
                      <a:pt x="643" y="630"/>
                    </a:lnTo>
                    <a:lnTo>
                      <a:pt x="611" y="604"/>
                    </a:lnTo>
                    <a:lnTo>
                      <a:pt x="579" y="579"/>
                    </a:lnTo>
                    <a:lnTo>
                      <a:pt x="545" y="552"/>
                    </a:lnTo>
                    <a:lnTo>
                      <a:pt x="512" y="524"/>
                    </a:lnTo>
                    <a:lnTo>
                      <a:pt x="477" y="494"/>
                    </a:lnTo>
                    <a:lnTo>
                      <a:pt x="442" y="463"/>
                    </a:lnTo>
                    <a:lnTo>
                      <a:pt x="407" y="432"/>
                    </a:lnTo>
                    <a:lnTo>
                      <a:pt x="372" y="399"/>
                    </a:lnTo>
                    <a:lnTo>
                      <a:pt x="336" y="366"/>
                    </a:lnTo>
                    <a:lnTo>
                      <a:pt x="303" y="331"/>
                    </a:lnTo>
                    <a:lnTo>
                      <a:pt x="268" y="296"/>
                    </a:lnTo>
                    <a:lnTo>
                      <a:pt x="235" y="261"/>
                    </a:lnTo>
                    <a:lnTo>
                      <a:pt x="203" y="225"/>
                    </a:lnTo>
                    <a:lnTo>
                      <a:pt x="171" y="188"/>
                    </a:lnTo>
                    <a:lnTo>
                      <a:pt x="141" y="150"/>
                    </a:lnTo>
                    <a:lnTo>
                      <a:pt x="113" y="113"/>
                    </a:lnTo>
                    <a:lnTo>
                      <a:pt x="86" y="75"/>
                    </a:lnTo>
                    <a:lnTo>
                      <a:pt x="61" y="38"/>
                    </a:lnTo>
                    <a:lnTo>
                      <a:pt x="37" y="0"/>
                    </a:lnTo>
                    <a:lnTo>
                      <a:pt x="0" y="23"/>
                    </a:lnTo>
                    <a:lnTo>
                      <a:pt x="24" y="62"/>
                    </a:lnTo>
                    <a:lnTo>
                      <a:pt x="50" y="103"/>
                    </a:lnTo>
                    <a:lnTo>
                      <a:pt x="77" y="141"/>
                    </a:lnTo>
                    <a:lnTo>
                      <a:pt x="107" y="180"/>
                    </a:lnTo>
                    <a:lnTo>
                      <a:pt x="137" y="219"/>
                    </a:lnTo>
                    <a:lnTo>
                      <a:pt x="170" y="256"/>
                    </a:lnTo>
                    <a:lnTo>
                      <a:pt x="203" y="293"/>
                    </a:lnTo>
                    <a:lnTo>
                      <a:pt x="236" y="329"/>
                    </a:lnTo>
                    <a:lnTo>
                      <a:pt x="271" y="365"/>
                    </a:lnTo>
                    <a:lnTo>
                      <a:pt x="307" y="399"/>
                    </a:lnTo>
                    <a:lnTo>
                      <a:pt x="342" y="433"/>
                    </a:lnTo>
                    <a:lnTo>
                      <a:pt x="377" y="466"/>
                    </a:lnTo>
                    <a:lnTo>
                      <a:pt x="413" y="498"/>
                    </a:lnTo>
                    <a:lnTo>
                      <a:pt x="448" y="530"/>
                    </a:lnTo>
                    <a:lnTo>
                      <a:pt x="484" y="560"/>
                    </a:lnTo>
                    <a:lnTo>
                      <a:pt x="518" y="588"/>
                    </a:lnTo>
                    <a:lnTo>
                      <a:pt x="552" y="616"/>
                    </a:lnTo>
                    <a:lnTo>
                      <a:pt x="585" y="642"/>
                    </a:lnTo>
                    <a:lnTo>
                      <a:pt x="617" y="667"/>
                    </a:lnTo>
                    <a:lnTo>
                      <a:pt x="647" y="691"/>
                    </a:lnTo>
                    <a:lnTo>
                      <a:pt x="677" y="712"/>
                    </a:lnTo>
                    <a:lnTo>
                      <a:pt x="704" y="732"/>
                    </a:lnTo>
                    <a:lnTo>
                      <a:pt x="730" y="751"/>
                    </a:lnTo>
                    <a:lnTo>
                      <a:pt x="754" y="768"/>
                    </a:lnTo>
                    <a:lnTo>
                      <a:pt x="776" y="783"/>
                    </a:lnTo>
                    <a:lnTo>
                      <a:pt x="795" y="797"/>
                    </a:lnTo>
                    <a:lnTo>
                      <a:pt x="812" y="809"/>
                    </a:lnTo>
                    <a:lnTo>
                      <a:pt x="826" y="818"/>
                    </a:lnTo>
                    <a:lnTo>
                      <a:pt x="838" y="826"/>
                    </a:lnTo>
                    <a:lnTo>
                      <a:pt x="846" y="831"/>
                    </a:lnTo>
                    <a:lnTo>
                      <a:pt x="851" y="834"/>
                    </a:lnTo>
                    <a:lnTo>
                      <a:pt x="853" y="836"/>
                    </a:lnTo>
                    <a:lnTo>
                      <a:pt x="882" y="831"/>
                    </a:lnTo>
                    <a:lnTo>
                      <a:pt x="853" y="836"/>
                    </a:lnTo>
                    <a:lnTo>
                      <a:pt x="868" y="846"/>
                    </a:lnTo>
                    <a:lnTo>
                      <a:pt x="882" y="831"/>
                    </a:lnTo>
                    <a:lnTo>
                      <a:pt x="848" y="80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21" name="Freeform 87"/>
              <p:cNvSpPr>
                <a:spLocks/>
              </p:cNvSpPr>
              <p:nvPr/>
            </p:nvSpPr>
            <p:spPr bwMode="auto">
              <a:xfrm>
                <a:off x="3079" y="3363"/>
                <a:ext cx="14" cy="10"/>
              </a:xfrm>
              <a:custGeom>
                <a:avLst/>
                <a:gdLst>
                  <a:gd name="T0" fmla="*/ 12 w 151"/>
                  <a:gd name="T1" fmla="*/ 0 h 152"/>
                  <a:gd name="T2" fmla="*/ 9 w 151"/>
                  <a:gd name="T3" fmla="*/ 0 h 152"/>
                  <a:gd name="T4" fmla="*/ 0 w 151"/>
                  <a:gd name="T5" fmla="*/ 8 h 152"/>
                  <a:gd name="T6" fmla="*/ 3 w 151"/>
                  <a:gd name="T7" fmla="*/ 10 h 152"/>
                  <a:gd name="T8" fmla="*/ 12 w 151"/>
                  <a:gd name="T9" fmla="*/ 2 h 152"/>
                  <a:gd name="T10" fmla="*/ 12 w 151"/>
                  <a:gd name="T11" fmla="*/ 0 h 152"/>
                  <a:gd name="T12" fmla="*/ 12 w 151"/>
                  <a:gd name="T13" fmla="*/ 2 h 152"/>
                  <a:gd name="T14" fmla="*/ 14 w 151"/>
                  <a:gd name="T15" fmla="*/ 1 h 152"/>
                  <a:gd name="T16" fmla="*/ 12 w 151"/>
                  <a:gd name="T17" fmla="*/ 0 h 15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1" h="152">
                    <a:moveTo>
                      <a:pt x="125" y="0"/>
                    </a:moveTo>
                    <a:lnTo>
                      <a:pt x="99" y="5"/>
                    </a:lnTo>
                    <a:lnTo>
                      <a:pt x="0" y="122"/>
                    </a:lnTo>
                    <a:lnTo>
                      <a:pt x="34" y="152"/>
                    </a:lnTo>
                    <a:lnTo>
                      <a:pt x="133" y="35"/>
                    </a:lnTo>
                    <a:lnTo>
                      <a:pt x="125" y="0"/>
                    </a:lnTo>
                    <a:lnTo>
                      <a:pt x="133" y="35"/>
                    </a:lnTo>
                    <a:lnTo>
                      <a:pt x="151" y="13"/>
                    </a:lnTo>
                    <a:lnTo>
                      <a:pt x="125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22" name="Freeform 88"/>
              <p:cNvSpPr>
                <a:spLocks/>
              </p:cNvSpPr>
              <p:nvPr/>
            </p:nvSpPr>
            <p:spPr bwMode="auto">
              <a:xfrm>
                <a:off x="3002" y="3317"/>
                <a:ext cx="88" cy="49"/>
              </a:xfrm>
              <a:custGeom>
                <a:avLst/>
                <a:gdLst>
                  <a:gd name="T0" fmla="*/ 0 w 973"/>
                  <a:gd name="T1" fmla="*/ 2 h 724"/>
                  <a:gd name="T2" fmla="*/ 6 w 973"/>
                  <a:gd name="T3" fmla="*/ 7 h 724"/>
                  <a:gd name="T4" fmla="*/ 11 w 973"/>
                  <a:gd name="T5" fmla="*/ 11 h 724"/>
                  <a:gd name="T6" fmla="*/ 16 w 973"/>
                  <a:gd name="T7" fmla="*/ 14 h 724"/>
                  <a:gd name="T8" fmla="*/ 20 w 973"/>
                  <a:gd name="T9" fmla="*/ 18 h 724"/>
                  <a:gd name="T10" fmla="*/ 25 w 973"/>
                  <a:gd name="T11" fmla="*/ 21 h 724"/>
                  <a:gd name="T12" fmla="*/ 29 w 973"/>
                  <a:gd name="T13" fmla="*/ 23 h 724"/>
                  <a:gd name="T14" fmla="*/ 33 w 973"/>
                  <a:gd name="T15" fmla="*/ 26 h 724"/>
                  <a:gd name="T16" fmla="*/ 37 w 973"/>
                  <a:gd name="T17" fmla="*/ 28 h 724"/>
                  <a:gd name="T18" fmla="*/ 42 w 973"/>
                  <a:gd name="T19" fmla="*/ 31 h 724"/>
                  <a:gd name="T20" fmla="*/ 47 w 973"/>
                  <a:gd name="T21" fmla="*/ 33 h 724"/>
                  <a:gd name="T22" fmla="*/ 52 w 973"/>
                  <a:gd name="T23" fmla="*/ 35 h 724"/>
                  <a:gd name="T24" fmla="*/ 57 w 973"/>
                  <a:gd name="T25" fmla="*/ 38 h 724"/>
                  <a:gd name="T26" fmla="*/ 64 w 973"/>
                  <a:gd name="T27" fmla="*/ 40 h 724"/>
                  <a:gd name="T28" fmla="*/ 70 w 973"/>
                  <a:gd name="T29" fmla="*/ 43 h 724"/>
                  <a:gd name="T30" fmla="*/ 78 w 973"/>
                  <a:gd name="T31" fmla="*/ 46 h 724"/>
                  <a:gd name="T32" fmla="*/ 86 w 973"/>
                  <a:gd name="T33" fmla="*/ 49 h 724"/>
                  <a:gd name="T34" fmla="*/ 84 w 973"/>
                  <a:gd name="T35" fmla="*/ 45 h 724"/>
                  <a:gd name="T36" fmla="*/ 76 w 973"/>
                  <a:gd name="T37" fmla="*/ 41 h 724"/>
                  <a:gd name="T38" fmla="*/ 69 w 973"/>
                  <a:gd name="T39" fmla="*/ 39 h 724"/>
                  <a:gd name="T40" fmla="*/ 62 w 973"/>
                  <a:gd name="T41" fmla="*/ 36 h 724"/>
                  <a:gd name="T42" fmla="*/ 57 w 973"/>
                  <a:gd name="T43" fmla="*/ 34 h 724"/>
                  <a:gd name="T44" fmla="*/ 51 w 973"/>
                  <a:gd name="T45" fmla="*/ 31 h 724"/>
                  <a:gd name="T46" fmla="*/ 46 w 973"/>
                  <a:gd name="T47" fmla="*/ 29 h 724"/>
                  <a:gd name="T48" fmla="*/ 42 w 973"/>
                  <a:gd name="T49" fmla="*/ 27 h 724"/>
                  <a:gd name="T50" fmla="*/ 38 w 973"/>
                  <a:gd name="T51" fmla="*/ 24 h 724"/>
                  <a:gd name="T52" fmla="*/ 33 w 973"/>
                  <a:gd name="T53" fmla="*/ 22 h 724"/>
                  <a:gd name="T54" fmla="*/ 29 w 973"/>
                  <a:gd name="T55" fmla="*/ 19 h 724"/>
                  <a:gd name="T56" fmla="*/ 25 w 973"/>
                  <a:gd name="T57" fmla="*/ 17 h 724"/>
                  <a:gd name="T58" fmla="*/ 21 w 973"/>
                  <a:gd name="T59" fmla="*/ 14 h 724"/>
                  <a:gd name="T60" fmla="*/ 16 w 973"/>
                  <a:gd name="T61" fmla="*/ 10 h 724"/>
                  <a:gd name="T62" fmla="*/ 11 w 973"/>
                  <a:gd name="T63" fmla="*/ 6 h 724"/>
                  <a:gd name="T64" fmla="*/ 6 w 973"/>
                  <a:gd name="T65" fmla="*/ 2 h 724"/>
                  <a:gd name="T66" fmla="*/ 0 w 973"/>
                  <a:gd name="T67" fmla="*/ 2 h 72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973" h="724">
                    <a:moveTo>
                      <a:pt x="37" y="5"/>
                    </a:moveTo>
                    <a:lnTo>
                      <a:pt x="3" y="32"/>
                    </a:lnTo>
                    <a:lnTo>
                      <a:pt x="34" y="66"/>
                    </a:lnTo>
                    <a:lnTo>
                      <a:pt x="65" y="98"/>
                    </a:lnTo>
                    <a:lnTo>
                      <a:pt x="94" y="129"/>
                    </a:lnTo>
                    <a:lnTo>
                      <a:pt x="122" y="158"/>
                    </a:lnTo>
                    <a:lnTo>
                      <a:pt x="149" y="185"/>
                    </a:lnTo>
                    <a:lnTo>
                      <a:pt x="175" y="211"/>
                    </a:lnTo>
                    <a:lnTo>
                      <a:pt x="200" y="235"/>
                    </a:lnTo>
                    <a:lnTo>
                      <a:pt x="225" y="259"/>
                    </a:lnTo>
                    <a:lnTo>
                      <a:pt x="248" y="282"/>
                    </a:lnTo>
                    <a:lnTo>
                      <a:pt x="272" y="303"/>
                    </a:lnTo>
                    <a:lnTo>
                      <a:pt x="295" y="323"/>
                    </a:lnTo>
                    <a:lnTo>
                      <a:pt x="319" y="344"/>
                    </a:lnTo>
                    <a:lnTo>
                      <a:pt x="342" y="363"/>
                    </a:lnTo>
                    <a:lnTo>
                      <a:pt x="366" y="381"/>
                    </a:lnTo>
                    <a:lnTo>
                      <a:pt x="390" y="399"/>
                    </a:lnTo>
                    <a:lnTo>
                      <a:pt x="414" y="417"/>
                    </a:lnTo>
                    <a:lnTo>
                      <a:pt x="438" y="434"/>
                    </a:lnTo>
                    <a:lnTo>
                      <a:pt x="464" y="451"/>
                    </a:lnTo>
                    <a:lnTo>
                      <a:pt x="490" y="468"/>
                    </a:lnTo>
                    <a:lnTo>
                      <a:pt x="517" y="485"/>
                    </a:lnTo>
                    <a:lnTo>
                      <a:pt x="544" y="502"/>
                    </a:lnTo>
                    <a:lnTo>
                      <a:pt x="574" y="519"/>
                    </a:lnTo>
                    <a:lnTo>
                      <a:pt x="603" y="537"/>
                    </a:lnTo>
                    <a:lnTo>
                      <a:pt x="635" y="555"/>
                    </a:lnTo>
                    <a:lnTo>
                      <a:pt x="669" y="573"/>
                    </a:lnTo>
                    <a:lnTo>
                      <a:pt x="703" y="592"/>
                    </a:lnTo>
                    <a:lnTo>
                      <a:pt x="740" y="613"/>
                    </a:lnTo>
                    <a:lnTo>
                      <a:pt x="779" y="633"/>
                    </a:lnTo>
                    <a:lnTo>
                      <a:pt x="818" y="654"/>
                    </a:lnTo>
                    <a:lnTo>
                      <a:pt x="861" y="676"/>
                    </a:lnTo>
                    <a:lnTo>
                      <a:pt x="906" y="700"/>
                    </a:lnTo>
                    <a:lnTo>
                      <a:pt x="954" y="724"/>
                    </a:lnTo>
                    <a:lnTo>
                      <a:pt x="973" y="684"/>
                    </a:lnTo>
                    <a:lnTo>
                      <a:pt x="927" y="658"/>
                    </a:lnTo>
                    <a:lnTo>
                      <a:pt x="882" y="635"/>
                    </a:lnTo>
                    <a:lnTo>
                      <a:pt x="839" y="613"/>
                    </a:lnTo>
                    <a:lnTo>
                      <a:pt x="798" y="591"/>
                    </a:lnTo>
                    <a:lnTo>
                      <a:pt x="760" y="571"/>
                    </a:lnTo>
                    <a:lnTo>
                      <a:pt x="724" y="551"/>
                    </a:lnTo>
                    <a:lnTo>
                      <a:pt x="689" y="533"/>
                    </a:lnTo>
                    <a:lnTo>
                      <a:pt x="656" y="514"/>
                    </a:lnTo>
                    <a:lnTo>
                      <a:pt x="625" y="497"/>
                    </a:lnTo>
                    <a:lnTo>
                      <a:pt x="595" y="479"/>
                    </a:lnTo>
                    <a:lnTo>
                      <a:pt x="567" y="462"/>
                    </a:lnTo>
                    <a:lnTo>
                      <a:pt x="539" y="446"/>
                    </a:lnTo>
                    <a:lnTo>
                      <a:pt x="514" y="429"/>
                    </a:lnTo>
                    <a:lnTo>
                      <a:pt x="488" y="412"/>
                    </a:lnTo>
                    <a:lnTo>
                      <a:pt x="463" y="396"/>
                    </a:lnTo>
                    <a:lnTo>
                      <a:pt x="439" y="379"/>
                    </a:lnTo>
                    <a:lnTo>
                      <a:pt x="416" y="362"/>
                    </a:lnTo>
                    <a:lnTo>
                      <a:pt x="392" y="344"/>
                    </a:lnTo>
                    <a:lnTo>
                      <a:pt x="370" y="326"/>
                    </a:lnTo>
                    <a:lnTo>
                      <a:pt x="347" y="307"/>
                    </a:lnTo>
                    <a:lnTo>
                      <a:pt x="324" y="288"/>
                    </a:lnTo>
                    <a:lnTo>
                      <a:pt x="301" y="268"/>
                    </a:lnTo>
                    <a:lnTo>
                      <a:pt x="278" y="247"/>
                    </a:lnTo>
                    <a:lnTo>
                      <a:pt x="255" y="225"/>
                    </a:lnTo>
                    <a:lnTo>
                      <a:pt x="230" y="201"/>
                    </a:lnTo>
                    <a:lnTo>
                      <a:pt x="206" y="177"/>
                    </a:lnTo>
                    <a:lnTo>
                      <a:pt x="180" y="151"/>
                    </a:lnTo>
                    <a:lnTo>
                      <a:pt x="153" y="125"/>
                    </a:lnTo>
                    <a:lnTo>
                      <a:pt x="125" y="96"/>
                    </a:lnTo>
                    <a:lnTo>
                      <a:pt x="97" y="65"/>
                    </a:lnTo>
                    <a:lnTo>
                      <a:pt x="66" y="33"/>
                    </a:lnTo>
                    <a:lnTo>
                      <a:pt x="34" y="0"/>
                    </a:lnTo>
                    <a:lnTo>
                      <a:pt x="0" y="28"/>
                    </a:lnTo>
                    <a:lnTo>
                      <a:pt x="37" y="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23" name="Freeform 89"/>
              <p:cNvSpPr>
                <a:spLocks/>
              </p:cNvSpPr>
              <p:nvPr/>
            </p:nvSpPr>
            <p:spPr bwMode="auto">
              <a:xfrm>
                <a:off x="3038" y="3309"/>
                <a:ext cx="63" cy="43"/>
              </a:xfrm>
              <a:custGeom>
                <a:avLst/>
                <a:gdLst>
                  <a:gd name="T0" fmla="*/ 0 w 686"/>
                  <a:gd name="T1" fmla="*/ 0 h 632"/>
                  <a:gd name="T2" fmla="*/ 1 w 686"/>
                  <a:gd name="T3" fmla="*/ 1 h 632"/>
                  <a:gd name="T4" fmla="*/ 1 w 686"/>
                  <a:gd name="T5" fmla="*/ 3 h 632"/>
                  <a:gd name="T6" fmla="*/ 3 w 686"/>
                  <a:gd name="T7" fmla="*/ 4 h 632"/>
                  <a:gd name="T8" fmla="*/ 4 w 686"/>
                  <a:gd name="T9" fmla="*/ 5 h 632"/>
                  <a:gd name="T10" fmla="*/ 6 w 686"/>
                  <a:gd name="T11" fmla="*/ 7 h 632"/>
                  <a:gd name="T12" fmla="*/ 7 w 686"/>
                  <a:gd name="T13" fmla="*/ 9 h 632"/>
                  <a:gd name="T14" fmla="*/ 9 w 686"/>
                  <a:gd name="T15" fmla="*/ 10 h 632"/>
                  <a:gd name="T16" fmla="*/ 11 w 686"/>
                  <a:gd name="T17" fmla="*/ 12 h 632"/>
                  <a:gd name="T18" fmla="*/ 14 w 686"/>
                  <a:gd name="T19" fmla="*/ 14 h 632"/>
                  <a:gd name="T20" fmla="*/ 16 w 686"/>
                  <a:gd name="T21" fmla="*/ 16 h 632"/>
                  <a:gd name="T22" fmla="*/ 18 w 686"/>
                  <a:gd name="T23" fmla="*/ 17 h 632"/>
                  <a:gd name="T24" fmla="*/ 21 w 686"/>
                  <a:gd name="T25" fmla="*/ 19 h 632"/>
                  <a:gd name="T26" fmla="*/ 26 w 686"/>
                  <a:gd name="T27" fmla="*/ 23 h 632"/>
                  <a:gd name="T28" fmla="*/ 32 w 686"/>
                  <a:gd name="T29" fmla="*/ 26 h 632"/>
                  <a:gd name="T30" fmla="*/ 37 w 686"/>
                  <a:gd name="T31" fmla="*/ 30 h 632"/>
                  <a:gd name="T32" fmla="*/ 43 w 686"/>
                  <a:gd name="T33" fmla="*/ 33 h 632"/>
                  <a:gd name="T34" fmla="*/ 47 w 686"/>
                  <a:gd name="T35" fmla="*/ 36 h 632"/>
                  <a:gd name="T36" fmla="*/ 52 w 686"/>
                  <a:gd name="T37" fmla="*/ 38 h 632"/>
                  <a:gd name="T38" fmla="*/ 58 w 686"/>
                  <a:gd name="T39" fmla="*/ 42 h 632"/>
                  <a:gd name="T40" fmla="*/ 61 w 686"/>
                  <a:gd name="T41" fmla="*/ 43 h 632"/>
                  <a:gd name="T42" fmla="*/ 63 w 686"/>
                  <a:gd name="T43" fmla="*/ 35 h 632"/>
                  <a:gd name="T44" fmla="*/ 59 w 686"/>
                  <a:gd name="T45" fmla="*/ 33 h 632"/>
                  <a:gd name="T46" fmla="*/ 55 w 686"/>
                  <a:gd name="T47" fmla="*/ 32 h 632"/>
                  <a:gd name="T48" fmla="*/ 51 w 686"/>
                  <a:gd name="T49" fmla="*/ 30 h 632"/>
                  <a:gd name="T50" fmla="*/ 47 w 686"/>
                  <a:gd name="T51" fmla="*/ 28 h 632"/>
                  <a:gd name="T52" fmla="*/ 43 w 686"/>
                  <a:gd name="T53" fmla="*/ 26 h 632"/>
                  <a:gd name="T54" fmla="*/ 39 w 686"/>
                  <a:gd name="T55" fmla="*/ 24 h 632"/>
                  <a:gd name="T56" fmla="*/ 34 w 686"/>
                  <a:gd name="T57" fmla="*/ 22 h 632"/>
                  <a:gd name="T58" fmla="*/ 30 w 686"/>
                  <a:gd name="T59" fmla="*/ 20 h 632"/>
                  <a:gd name="T60" fmla="*/ 26 w 686"/>
                  <a:gd name="T61" fmla="*/ 18 h 632"/>
                  <a:gd name="T62" fmla="*/ 22 w 686"/>
                  <a:gd name="T63" fmla="*/ 15 h 632"/>
                  <a:gd name="T64" fmla="*/ 18 w 686"/>
                  <a:gd name="T65" fmla="*/ 13 h 632"/>
                  <a:gd name="T66" fmla="*/ 14 w 686"/>
                  <a:gd name="T67" fmla="*/ 10 h 632"/>
                  <a:gd name="T68" fmla="*/ 10 w 686"/>
                  <a:gd name="T69" fmla="*/ 8 h 632"/>
                  <a:gd name="T70" fmla="*/ 7 w 686"/>
                  <a:gd name="T71" fmla="*/ 5 h 632"/>
                  <a:gd name="T72" fmla="*/ 3 w 686"/>
                  <a:gd name="T73" fmla="*/ 3 h 632"/>
                  <a:gd name="T74" fmla="*/ 0 w 686"/>
                  <a:gd name="T75" fmla="*/ 0 h 632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686" h="632">
                    <a:moveTo>
                      <a:pt x="0" y="0"/>
                    </a:moveTo>
                    <a:lnTo>
                      <a:pt x="7" y="18"/>
                    </a:lnTo>
                    <a:lnTo>
                      <a:pt x="16" y="37"/>
                    </a:lnTo>
                    <a:lnTo>
                      <a:pt x="28" y="59"/>
                    </a:lnTo>
                    <a:lnTo>
                      <a:pt x="42" y="80"/>
                    </a:lnTo>
                    <a:lnTo>
                      <a:pt x="60" y="103"/>
                    </a:lnTo>
                    <a:lnTo>
                      <a:pt x="79" y="127"/>
                    </a:lnTo>
                    <a:lnTo>
                      <a:pt x="100" y="151"/>
                    </a:lnTo>
                    <a:lnTo>
                      <a:pt x="124" y="177"/>
                    </a:lnTo>
                    <a:lnTo>
                      <a:pt x="148" y="202"/>
                    </a:lnTo>
                    <a:lnTo>
                      <a:pt x="175" y="228"/>
                    </a:lnTo>
                    <a:lnTo>
                      <a:pt x="201" y="254"/>
                    </a:lnTo>
                    <a:lnTo>
                      <a:pt x="230" y="281"/>
                    </a:lnTo>
                    <a:lnTo>
                      <a:pt x="288" y="333"/>
                    </a:lnTo>
                    <a:lnTo>
                      <a:pt x="348" y="385"/>
                    </a:lnTo>
                    <a:lnTo>
                      <a:pt x="407" y="434"/>
                    </a:lnTo>
                    <a:lnTo>
                      <a:pt x="463" y="481"/>
                    </a:lnTo>
                    <a:lnTo>
                      <a:pt x="516" y="522"/>
                    </a:lnTo>
                    <a:lnTo>
                      <a:pt x="563" y="558"/>
                    </a:lnTo>
                    <a:lnTo>
                      <a:pt x="634" y="611"/>
                    </a:lnTo>
                    <a:lnTo>
                      <a:pt x="660" y="632"/>
                    </a:lnTo>
                    <a:lnTo>
                      <a:pt x="686" y="508"/>
                    </a:lnTo>
                    <a:lnTo>
                      <a:pt x="644" y="488"/>
                    </a:lnTo>
                    <a:lnTo>
                      <a:pt x="601" y="466"/>
                    </a:lnTo>
                    <a:lnTo>
                      <a:pt x="557" y="441"/>
                    </a:lnTo>
                    <a:lnTo>
                      <a:pt x="512" y="415"/>
                    </a:lnTo>
                    <a:lnTo>
                      <a:pt x="466" y="387"/>
                    </a:lnTo>
                    <a:lnTo>
                      <a:pt x="421" y="357"/>
                    </a:lnTo>
                    <a:lnTo>
                      <a:pt x="375" y="325"/>
                    </a:lnTo>
                    <a:lnTo>
                      <a:pt x="329" y="292"/>
                    </a:lnTo>
                    <a:lnTo>
                      <a:pt x="283" y="258"/>
                    </a:lnTo>
                    <a:lnTo>
                      <a:pt x="238" y="224"/>
                    </a:lnTo>
                    <a:lnTo>
                      <a:pt x="195" y="188"/>
                    </a:lnTo>
                    <a:lnTo>
                      <a:pt x="152" y="151"/>
                    </a:lnTo>
                    <a:lnTo>
                      <a:pt x="112" y="114"/>
                    </a:lnTo>
                    <a:lnTo>
                      <a:pt x="72" y="77"/>
                    </a:lnTo>
                    <a:lnTo>
                      <a:pt x="35" y="3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24" name="Freeform 90"/>
              <p:cNvSpPr>
                <a:spLocks/>
              </p:cNvSpPr>
              <p:nvPr/>
            </p:nvSpPr>
            <p:spPr bwMode="auto">
              <a:xfrm>
                <a:off x="3036" y="3309"/>
                <a:ext cx="64" cy="45"/>
              </a:xfrm>
              <a:custGeom>
                <a:avLst/>
                <a:gdLst>
                  <a:gd name="T0" fmla="*/ 63 w 703"/>
                  <a:gd name="T1" fmla="*/ 41 h 676"/>
                  <a:gd name="T2" fmla="*/ 63 w 703"/>
                  <a:gd name="T3" fmla="*/ 41 h 676"/>
                  <a:gd name="T4" fmla="*/ 61 w 703"/>
                  <a:gd name="T5" fmla="*/ 40 h 676"/>
                  <a:gd name="T6" fmla="*/ 58 w 703"/>
                  <a:gd name="T7" fmla="*/ 38 h 676"/>
                  <a:gd name="T8" fmla="*/ 54 w 703"/>
                  <a:gd name="T9" fmla="*/ 36 h 676"/>
                  <a:gd name="T10" fmla="*/ 50 w 703"/>
                  <a:gd name="T11" fmla="*/ 34 h 676"/>
                  <a:gd name="T12" fmla="*/ 45 w 703"/>
                  <a:gd name="T13" fmla="*/ 31 h 676"/>
                  <a:gd name="T14" fmla="*/ 40 w 703"/>
                  <a:gd name="T15" fmla="*/ 28 h 676"/>
                  <a:gd name="T16" fmla="*/ 35 w 703"/>
                  <a:gd name="T17" fmla="*/ 25 h 676"/>
                  <a:gd name="T18" fmla="*/ 29 w 703"/>
                  <a:gd name="T19" fmla="*/ 21 h 676"/>
                  <a:gd name="T20" fmla="*/ 24 w 703"/>
                  <a:gd name="T21" fmla="*/ 18 h 676"/>
                  <a:gd name="T22" fmla="*/ 19 w 703"/>
                  <a:gd name="T23" fmla="*/ 14 h 676"/>
                  <a:gd name="T24" fmla="*/ 15 w 703"/>
                  <a:gd name="T25" fmla="*/ 11 h 676"/>
                  <a:gd name="T26" fmla="*/ 11 w 703"/>
                  <a:gd name="T27" fmla="*/ 8 h 676"/>
                  <a:gd name="T28" fmla="*/ 7 w 703"/>
                  <a:gd name="T29" fmla="*/ 5 h 676"/>
                  <a:gd name="T30" fmla="*/ 5 w 703"/>
                  <a:gd name="T31" fmla="*/ 2 h 676"/>
                  <a:gd name="T32" fmla="*/ 4 w 703"/>
                  <a:gd name="T33" fmla="*/ 0 h 676"/>
                  <a:gd name="T34" fmla="*/ 1 w 703"/>
                  <a:gd name="T35" fmla="*/ 2 h 676"/>
                  <a:gd name="T36" fmla="*/ 3 w 703"/>
                  <a:gd name="T37" fmla="*/ 5 h 676"/>
                  <a:gd name="T38" fmla="*/ 6 w 703"/>
                  <a:gd name="T39" fmla="*/ 8 h 676"/>
                  <a:gd name="T40" fmla="*/ 10 w 703"/>
                  <a:gd name="T41" fmla="*/ 12 h 676"/>
                  <a:gd name="T42" fmla="*/ 14 w 703"/>
                  <a:gd name="T43" fmla="*/ 15 h 676"/>
                  <a:gd name="T44" fmla="*/ 19 w 703"/>
                  <a:gd name="T45" fmla="*/ 18 h 676"/>
                  <a:gd name="T46" fmla="*/ 24 w 703"/>
                  <a:gd name="T47" fmla="*/ 22 h 676"/>
                  <a:gd name="T48" fmla="*/ 30 w 703"/>
                  <a:gd name="T49" fmla="*/ 25 h 676"/>
                  <a:gd name="T50" fmla="*/ 35 w 703"/>
                  <a:gd name="T51" fmla="*/ 29 h 676"/>
                  <a:gd name="T52" fmla="*/ 40 w 703"/>
                  <a:gd name="T53" fmla="*/ 32 h 676"/>
                  <a:gd name="T54" fmla="*/ 45 w 703"/>
                  <a:gd name="T55" fmla="*/ 35 h 676"/>
                  <a:gd name="T56" fmla="*/ 50 w 703"/>
                  <a:gd name="T57" fmla="*/ 38 h 676"/>
                  <a:gd name="T58" fmla="*/ 54 w 703"/>
                  <a:gd name="T59" fmla="*/ 40 h 676"/>
                  <a:gd name="T60" fmla="*/ 57 w 703"/>
                  <a:gd name="T61" fmla="*/ 42 h 676"/>
                  <a:gd name="T62" fmla="*/ 59 w 703"/>
                  <a:gd name="T63" fmla="*/ 43 h 676"/>
                  <a:gd name="T64" fmla="*/ 61 w 703"/>
                  <a:gd name="T65" fmla="*/ 44 h 676"/>
                  <a:gd name="T66" fmla="*/ 64 w 703"/>
                  <a:gd name="T67" fmla="*/ 43 h 676"/>
                  <a:gd name="T68" fmla="*/ 63 w 703"/>
                  <a:gd name="T69" fmla="*/ 45 h 676"/>
                  <a:gd name="T70" fmla="*/ 60 w 703"/>
                  <a:gd name="T71" fmla="*/ 42 h 67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703" h="676">
                    <a:moveTo>
                      <a:pt x="660" y="632"/>
                    </a:moveTo>
                    <a:lnTo>
                      <a:pt x="693" y="618"/>
                    </a:lnTo>
                    <a:lnTo>
                      <a:pt x="692" y="617"/>
                    </a:lnTo>
                    <a:lnTo>
                      <a:pt x="687" y="613"/>
                    </a:lnTo>
                    <a:lnTo>
                      <a:pt x="679" y="608"/>
                    </a:lnTo>
                    <a:lnTo>
                      <a:pt x="668" y="599"/>
                    </a:lnTo>
                    <a:lnTo>
                      <a:pt x="654" y="589"/>
                    </a:lnTo>
                    <a:lnTo>
                      <a:pt x="637" y="576"/>
                    </a:lnTo>
                    <a:lnTo>
                      <a:pt x="619" y="562"/>
                    </a:lnTo>
                    <a:lnTo>
                      <a:pt x="598" y="546"/>
                    </a:lnTo>
                    <a:lnTo>
                      <a:pt x="575" y="528"/>
                    </a:lnTo>
                    <a:lnTo>
                      <a:pt x="551" y="510"/>
                    </a:lnTo>
                    <a:lnTo>
                      <a:pt x="525" y="489"/>
                    </a:lnTo>
                    <a:lnTo>
                      <a:pt x="499" y="467"/>
                    </a:lnTo>
                    <a:lnTo>
                      <a:pt x="470" y="445"/>
                    </a:lnTo>
                    <a:lnTo>
                      <a:pt x="442" y="422"/>
                    </a:lnTo>
                    <a:lnTo>
                      <a:pt x="413" y="397"/>
                    </a:lnTo>
                    <a:lnTo>
                      <a:pt x="383" y="373"/>
                    </a:lnTo>
                    <a:lnTo>
                      <a:pt x="354" y="347"/>
                    </a:lnTo>
                    <a:lnTo>
                      <a:pt x="324" y="322"/>
                    </a:lnTo>
                    <a:lnTo>
                      <a:pt x="295" y="295"/>
                    </a:lnTo>
                    <a:lnTo>
                      <a:pt x="266" y="270"/>
                    </a:lnTo>
                    <a:lnTo>
                      <a:pt x="238" y="243"/>
                    </a:lnTo>
                    <a:lnTo>
                      <a:pt x="211" y="217"/>
                    </a:lnTo>
                    <a:lnTo>
                      <a:pt x="185" y="191"/>
                    </a:lnTo>
                    <a:lnTo>
                      <a:pt x="160" y="166"/>
                    </a:lnTo>
                    <a:lnTo>
                      <a:pt x="138" y="141"/>
                    </a:lnTo>
                    <a:lnTo>
                      <a:pt x="116" y="118"/>
                    </a:lnTo>
                    <a:lnTo>
                      <a:pt x="98" y="94"/>
                    </a:lnTo>
                    <a:lnTo>
                      <a:pt x="81" y="72"/>
                    </a:lnTo>
                    <a:lnTo>
                      <a:pt x="67" y="52"/>
                    </a:lnTo>
                    <a:lnTo>
                      <a:pt x="56" y="33"/>
                    </a:lnTo>
                    <a:lnTo>
                      <a:pt x="48" y="15"/>
                    </a:lnTo>
                    <a:lnTo>
                      <a:pt x="43" y="0"/>
                    </a:lnTo>
                    <a:lnTo>
                      <a:pt x="0" y="12"/>
                    </a:lnTo>
                    <a:lnTo>
                      <a:pt x="7" y="33"/>
                    </a:lnTo>
                    <a:lnTo>
                      <a:pt x="17" y="55"/>
                    </a:lnTo>
                    <a:lnTo>
                      <a:pt x="30" y="77"/>
                    </a:lnTo>
                    <a:lnTo>
                      <a:pt x="46" y="100"/>
                    </a:lnTo>
                    <a:lnTo>
                      <a:pt x="63" y="123"/>
                    </a:lnTo>
                    <a:lnTo>
                      <a:pt x="84" y="147"/>
                    </a:lnTo>
                    <a:lnTo>
                      <a:pt x="105" y="173"/>
                    </a:lnTo>
                    <a:lnTo>
                      <a:pt x="128" y="198"/>
                    </a:lnTo>
                    <a:lnTo>
                      <a:pt x="154" y="224"/>
                    </a:lnTo>
                    <a:lnTo>
                      <a:pt x="180" y="251"/>
                    </a:lnTo>
                    <a:lnTo>
                      <a:pt x="208" y="277"/>
                    </a:lnTo>
                    <a:lnTo>
                      <a:pt x="237" y="304"/>
                    </a:lnTo>
                    <a:lnTo>
                      <a:pt x="265" y="330"/>
                    </a:lnTo>
                    <a:lnTo>
                      <a:pt x="295" y="357"/>
                    </a:lnTo>
                    <a:lnTo>
                      <a:pt x="325" y="382"/>
                    </a:lnTo>
                    <a:lnTo>
                      <a:pt x="355" y="409"/>
                    </a:lnTo>
                    <a:lnTo>
                      <a:pt x="384" y="433"/>
                    </a:lnTo>
                    <a:lnTo>
                      <a:pt x="414" y="458"/>
                    </a:lnTo>
                    <a:lnTo>
                      <a:pt x="444" y="481"/>
                    </a:lnTo>
                    <a:lnTo>
                      <a:pt x="471" y="505"/>
                    </a:lnTo>
                    <a:lnTo>
                      <a:pt x="499" y="526"/>
                    </a:lnTo>
                    <a:lnTo>
                      <a:pt x="524" y="546"/>
                    </a:lnTo>
                    <a:lnTo>
                      <a:pt x="549" y="565"/>
                    </a:lnTo>
                    <a:lnTo>
                      <a:pt x="571" y="583"/>
                    </a:lnTo>
                    <a:lnTo>
                      <a:pt x="592" y="599"/>
                    </a:lnTo>
                    <a:lnTo>
                      <a:pt x="611" y="613"/>
                    </a:lnTo>
                    <a:lnTo>
                      <a:pt x="628" y="626"/>
                    </a:lnTo>
                    <a:lnTo>
                      <a:pt x="641" y="636"/>
                    </a:lnTo>
                    <a:lnTo>
                      <a:pt x="653" y="645"/>
                    </a:lnTo>
                    <a:lnTo>
                      <a:pt x="661" y="651"/>
                    </a:lnTo>
                    <a:lnTo>
                      <a:pt x="667" y="655"/>
                    </a:lnTo>
                    <a:lnTo>
                      <a:pt x="668" y="657"/>
                    </a:lnTo>
                    <a:lnTo>
                      <a:pt x="703" y="642"/>
                    </a:lnTo>
                    <a:lnTo>
                      <a:pt x="668" y="657"/>
                    </a:lnTo>
                    <a:lnTo>
                      <a:pt x="695" y="676"/>
                    </a:lnTo>
                    <a:lnTo>
                      <a:pt x="703" y="642"/>
                    </a:lnTo>
                    <a:lnTo>
                      <a:pt x="660" y="63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25" name="Freeform 91"/>
              <p:cNvSpPr>
                <a:spLocks/>
              </p:cNvSpPr>
              <p:nvPr/>
            </p:nvSpPr>
            <p:spPr bwMode="auto">
              <a:xfrm>
                <a:off x="3096" y="3342"/>
                <a:ext cx="7" cy="10"/>
              </a:xfrm>
              <a:custGeom>
                <a:avLst/>
                <a:gdLst>
                  <a:gd name="T0" fmla="*/ 5 w 72"/>
                  <a:gd name="T1" fmla="*/ 0 h 149"/>
                  <a:gd name="T2" fmla="*/ 2 w 72"/>
                  <a:gd name="T3" fmla="*/ 1 h 149"/>
                  <a:gd name="T4" fmla="*/ 0 w 72"/>
                  <a:gd name="T5" fmla="*/ 9 h 149"/>
                  <a:gd name="T6" fmla="*/ 4 w 72"/>
                  <a:gd name="T7" fmla="*/ 10 h 149"/>
                  <a:gd name="T8" fmla="*/ 7 w 72"/>
                  <a:gd name="T9" fmla="*/ 2 h 149"/>
                  <a:gd name="T10" fmla="*/ 5 w 72"/>
                  <a:gd name="T11" fmla="*/ 0 h 149"/>
                  <a:gd name="T12" fmla="*/ 7 w 72"/>
                  <a:gd name="T13" fmla="*/ 2 h 149"/>
                  <a:gd name="T14" fmla="*/ 7 w 72"/>
                  <a:gd name="T15" fmla="*/ 0 h 149"/>
                  <a:gd name="T16" fmla="*/ 5 w 72"/>
                  <a:gd name="T17" fmla="*/ 0 h 14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2" h="149">
                    <a:moveTo>
                      <a:pt x="56" y="0"/>
                    </a:moveTo>
                    <a:lnTo>
                      <a:pt x="25" y="16"/>
                    </a:lnTo>
                    <a:lnTo>
                      <a:pt x="0" y="139"/>
                    </a:lnTo>
                    <a:lnTo>
                      <a:pt x="43" y="149"/>
                    </a:lnTo>
                    <a:lnTo>
                      <a:pt x="68" y="25"/>
                    </a:lnTo>
                    <a:lnTo>
                      <a:pt x="56" y="0"/>
                    </a:lnTo>
                    <a:lnTo>
                      <a:pt x="68" y="25"/>
                    </a:lnTo>
                    <a:lnTo>
                      <a:pt x="72" y="7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26" name="Freeform 92"/>
              <p:cNvSpPr>
                <a:spLocks/>
              </p:cNvSpPr>
              <p:nvPr/>
            </p:nvSpPr>
            <p:spPr bwMode="auto">
              <a:xfrm>
                <a:off x="3036" y="3308"/>
                <a:ext cx="65" cy="37"/>
              </a:xfrm>
              <a:custGeom>
                <a:avLst/>
                <a:gdLst>
                  <a:gd name="T0" fmla="*/ 0 w 716"/>
                  <a:gd name="T1" fmla="*/ 2 h 545"/>
                  <a:gd name="T2" fmla="*/ 4 w 716"/>
                  <a:gd name="T3" fmla="*/ 5 h 545"/>
                  <a:gd name="T4" fmla="*/ 7 w 716"/>
                  <a:gd name="T5" fmla="*/ 7 h 545"/>
                  <a:gd name="T6" fmla="*/ 11 w 716"/>
                  <a:gd name="T7" fmla="*/ 10 h 545"/>
                  <a:gd name="T8" fmla="*/ 14 w 716"/>
                  <a:gd name="T9" fmla="*/ 13 h 545"/>
                  <a:gd name="T10" fmla="*/ 18 w 716"/>
                  <a:gd name="T11" fmla="*/ 15 h 545"/>
                  <a:gd name="T12" fmla="*/ 22 w 716"/>
                  <a:gd name="T13" fmla="*/ 18 h 545"/>
                  <a:gd name="T14" fmla="*/ 26 w 716"/>
                  <a:gd name="T15" fmla="*/ 20 h 545"/>
                  <a:gd name="T16" fmla="*/ 31 w 716"/>
                  <a:gd name="T17" fmla="*/ 22 h 545"/>
                  <a:gd name="T18" fmla="*/ 35 w 716"/>
                  <a:gd name="T19" fmla="*/ 25 h 545"/>
                  <a:gd name="T20" fmla="*/ 39 w 716"/>
                  <a:gd name="T21" fmla="*/ 27 h 545"/>
                  <a:gd name="T22" fmla="*/ 43 w 716"/>
                  <a:gd name="T23" fmla="*/ 29 h 545"/>
                  <a:gd name="T24" fmla="*/ 47 w 716"/>
                  <a:gd name="T25" fmla="*/ 31 h 545"/>
                  <a:gd name="T26" fmla="*/ 51 w 716"/>
                  <a:gd name="T27" fmla="*/ 32 h 545"/>
                  <a:gd name="T28" fmla="*/ 56 w 716"/>
                  <a:gd name="T29" fmla="*/ 34 h 545"/>
                  <a:gd name="T30" fmla="*/ 60 w 716"/>
                  <a:gd name="T31" fmla="*/ 36 h 545"/>
                  <a:gd name="T32" fmla="*/ 63 w 716"/>
                  <a:gd name="T33" fmla="*/ 37 h 545"/>
                  <a:gd name="T34" fmla="*/ 63 w 716"/>
                  <a:gd name="T35" fmla="*/ 33 h 545"/>
                  <a:gd name="T36" fmla="*/ 59 w 716"/>
                  <a:gd name="T37" fmla="*/ 32 h 545"/>
                  <a:gd name="T38" fmla="*/ 55 w 716"/>
                  <a:gd name="T39" fmla="*/ 30 h 545"/>
                  <a:gd name="T40" fmla="*/ 51 w 716"/>
                  <a:gd name="T41" fmla="*/ 29 h 545"/>
                  <a:gd name="T42" fmla="*/ 47 w 716"/>
                  <a:gd name="T43" fmla="*/ 27 h 545"/>
                  <a:gd name="T44" fmla="*/ 43 w 716"/>
                  <a:gd name="T45" fmla="*/ 25 h 545"/>
                  <a:gd name="T46" fmla="*/ 39 w 716"/>
                  <a:gd name="T47" fmla="*/ 23 h 545"/>
                  <a:gd name="T48" fmla="*/ 35 w 716"/>
                  <a:gd name="T49" fmla="*/ 21 h 545"/>
                  <a:gd name="T50" fmla="*/ 31 w 716"/>
                  <a:gd name="T51" fmla="*/ 19 h 545"/>
                  <a:gd name="T52" fmla="*/ 27 w 716"/>
                  <a:gd name="T53" fmla="*/ 16 h 545"/>
                  <a:gd name="T54" fmla="*/ 23 w 716"/>
                  <a:gd name="T55" fmla="*/ 14 h 545"/>
                  <a:gd name="T56" fmla="*/ 19 w 716"/>
                  <a:gd name="T57" fmla="*/ 11 h 545"/>
                  <a:gd name="T58" fmla="*/ 15 w 716"/>
                  <a:gd name="T59" fmla="*/ 9 h 545"/>
                  <a:gd name="T60" fmla="*/ 12 w 716"/>
                  <a:gd name="T61" fmla="*/ 6 h 545"/>
                  <a:gd name="T62" fmla="*/ 8 w 716"/>
                  <a:gd name="T63" fmla="*/ 4 h 545"/>
                  <a:gd name="T64" fmla="*/ 5 w 716"/>
                  <a:gd name="T65" fmla="*/ 1 h 545"/>
                  <a:gd name="T66" fmla="*/ 0 w 716"/>
                  <a:gd name="T67" fmla="*/ 1 h 54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16" h="545">
                    <a:moveTo>
                      <a:pt x="43" y="10"/>
                    </a:moveTo>
                    <a:lnTo>
                      <a:pt x="5" y="32"/>
                    </a:lnTo>
                    <a:lnTo>
                      <a:pt x="22" y="51"/>
                    </a:lnTo>
                    <a:lnTo>
                      <a:pt x="40" y="70"/>
                    </a:lnTo>
                    <a:lnTo>
                      <a:pt x="59" y="89"/>
                    </a:lnTo>
                    <a:lnTo>
                      <a:pt x="77" y="109"/>
                    </a:lnTo>
                    <a:lnTo>
                      <a:pt x="98" y="129"/>
                    </a:lnTo>
                    <a:lnTo>
                      <a:pt x="117" y="147"/>
                    </a:lnTo>
                    <a:lnTo>
                      <a:pt x="138" y="166"/>
                    </a:lnTo>
                    <a:lnTo>
                      <a:pt x="159" y="185"/>
                    </a:lnTo>
                    <a:lnTo>
                      <a:pt x="180" y="203"/>
                    </a:lnTo>
                    <a:lnTo>
                      <a:pt x="202" y="222"/>
                    </a:lnTo>
                    <a:lnTo>
                      <a:pt x="223" y="240"/>
                    </a:lnTo>
                    <a:lnTo>
                      <a:pt x="246" y="258"/>
                    </a:lnTo>
                    <a:lnTo>
                      <a:pt x="268" y="275"/>
                    </a:lnTo>
                    <a:lnTo>
                      <a:pt x="291" y="294"/>
                    </a:lnTo>
                    <a:lnTo>
                      <a:pt x="314" y="311"/>
                    </a:lnTo>
                    <a:lnTo>
                      <a:pt x="336" y="328"/>
                    </a:lnTo>
                    <a:lnTo>
                      <a:pt x="360" y="345"/>
                    </a:lnTo>
                    <a:lnTo>
                      <a:pt x="383" y="361"/>
                    </a:lnTo>
                    <a:lnTo>
                      <a:pt x="406" y="376"/>
                    </a:lnTo>
                    <a:lnTo>
                      <a:pt x="429" y="392"/>
                    </a:lnTo>
                    <a:lnTo>
                      <a:pt x="453" y="407"/>
                    </a:lnTo>
                    <a:lnTo>
                      <a:pt x="476" y="422"/>
                    </a:lnTo>
                    <a:lnTo>
                      <a:pt x="499" y="437"/>
                    </a:lnTo>
                    <a:lnTo>
                      <a:pt x="522" y="451"/>
                    </a:lnTo>
                    <a:lnTo>
                      <a:pt x="545" y="465"/>
                    </a:lnTo>
                    <a:lnTo>
                      <a:pt x="567" y="477"/>
                    </a:lnTo>
                    <a:lnTo>
                      <a:pt x="589" y="490"/>
                    </a:lnTo>
                    <a:lnTo>
                      <a:pt x="612" y="502"/>
                    </a:lnTo>
                    <a:lnTo>
                      <a:pt x="634" y="514"/>
                    </a:lnTo>
                    <a:lnTo>
                      <a:pt x="656" y="524"/>
                    </a:lnTo>
                    <a:lnTo>
                      <a:pt x="677" y="535"/>
                    </a:lnTo>
                    <a:lnTo>
                      <a:pt x="697" y="545"/>
                    </a:lnTo>
                    <a:lnTo>
                      <a:pt x="716" y="503"/>
                    </a:lnTo>
                    <a:lnTo>
                      <a:pt x="695" y="493"/>
                    </a:lnTo>
                    <a:lnTo>
                      <a:pt x="675" y="483"/>
                    </a:lnTo>
                    <a:lnTo>
                      <a:pt x="654" y="472"/>
                    </a:lnTo>
                    <a:lnTo>
                      <a:pt x="632" y="462"/>
                    </a:lnTo>
                    <a:lnTo>
                      <a:pt x="611" y="449"/>
                    </a:lnTo>
                    <a:lnTo>
                      <a:pt x="588" y="437"/>
                    </a:lnTo>
                    <a:lnTo>
                      <a:pt x="566" y="424"/>
                    </a:lnTo>
                    <a:lnTo>
                      <a:pt x="543" y="410"/>
                    </a:lnTo>
                    <a:lnTo>
                      <a:pt x="521" y="397"/>
                    </a:lnTo>
                    <a:lnTo>
                      <a:pt x="499" y="383"/>
                    </a:lnTo>
                    <a:lnTo>
                      <a:pt x="476" y="368"/>
                    </a:lnTo>
                    <a:lnTo>
                      <a:pt x="453" y="353"/>
                    </a:lnTo>
                    <a:lnTo>
                      <a:pt x="430" y="338"/>
                    </a:lnTo>
                    <a:lnTo>
                      <a:pt x="408" y="322"/>
                    </a:lnTo>
                    <a:lnTo>
                      <a:pt x="384" y="306"/>
                    </a:lnTo>
                    <a:lnTo>
                      <a:pt x="362" y="290"/>
                    </a:lnTo>
                    <a:lnTo>
                      <a:pt x="340" y="273"/>
                    </a:lnTo>
                    <a:lnTo>
                      <a:pt x="317" y="256"/>
                    </a:lnTo>
                    <a:lnTo>
                      <a:pt x="295" y="239"/>
                    </a:lnTo>
                    <a:lnTo>
                      <a:pt x="273" y="221"/>
                    </a:lnTo>
                    <a:lnTo>
                      <a:pt x="251" y="204"/>
                    </a:lnTo>
                    <a:lnTo>
                      <a:pt x="229" y="186"/>
                    </a:lnTo>
                    <a:lnTo>
                      <a:pt x="208" y="168"/>
                    </a:lnTo>
                    <a:lnTo>
                      <a:pt x="188" y="150"/>
                    </a:lnTo>
                    <a:lnTo>
                      <a:pt x="167" y="131"/>
                    </a:lnTo>
                    <a:lnTo>
                      <a:pt x="147" y="113"/>
                    </a:lnTo>
                    <a:lnTo>
                      <a:pt x="127" y="94"/>
                    </a:lnTo>
                    <a:lnTo>
                      <a:pt x="108" y="76"/>
                    </a:lnTo>
                    <a:lnTo>
                      <a:pt x="90" y="56"/>
                    </a:lnTo>
                    <a:lnTo>
                      <a:pt x="71" y="38"/>
                    </a:lnTo>
                    <a:lnTo>
                      <a:pt x="54" y="19"/>
                    </a:lnTo>
                    <a:lnTo>
                      <a:pt x="38" y="0"/>
                    </a:lnTo>
                    <a:lnTo>
                      <a:pt x="0" y="22"/>
                    </a:lnTo>
                    <a:lnTo>
                      <a:pt x="43" y="1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27" name="Freeform 93"/>
              <p:cNvSpPr>
                <a:spLocks/>
              </p:cNvSpPr>
              <p:nvPr/>
            </p:nvSpPr>
            <p:spPr bwMode="auto">
              <a:xfrm>
                <a:off x="2985" y="3340"/>
                <a:ext cx="79" cy="39"/>
              </a:xfrm>
              <a:custGeom>
                <a:avLst/>
                <a:gdLst>
                  <a:gd name="T0" fmla="*/ 0 w 874"/>
                  <a:gd name="T1" fmla="*/ 0 h 584"/>
                  <a:gd name="T2" fmla="*/ 2 w 874"/>
                  <a:gd name="T3" fmla="*/ 1 h 584"/>
                  <a:gd name="T4" fmla="*/ 3 w 874"/>
                  <a:gd name="T5" fmla="*/ 3 h 584"/>
                  <a:gd name="T6" fmla="*/ 5 w 874"/>
                  <a:gd name="T7" fmla="*/ 4 h 584"/>
                  <a:gd name="T8" fmla="*/ 7 w 874"/>
                  <a:gd name="T9" fmla="*/ 6 h 584"/>
                  <a:gd name="T10" fmla="*/ 11 w 874"/>
                  <a:gd name="T11" fmla="*/ 9 h 584"/>
                  <a:gd name="T12" fmla="*/ 16 w 874"/>
                  <a:gd name="T13" fmla="*/ 13 h 584"/>
                  <a:gd name="T14" fmla="*/ 21 w 874"/>
                  <a:gd name="T15" fmla="*/ 16 h 584"/>
                  <a:gd name="T16" fmla="*/ 26 w 874"/>
                  <a:gd name="T17" fmla="*/ 19 h 584"/>
                  <a:gd name="T18" fmla="*/ 31 w 874"/>
                  <a:gd name="T19" fmla="*/ 22 h 584"/>
                  <a:gd name="T20" fmla="*/ 36 w 874"/>
                  <a:gd name="T21" fmla="*/ 25 h 584"/>
                  <a:gd name="T22" fmla="*/ 45 w 874"/>
                  <a:gd name="T23" fmla="*/ 31 h 584"/>
                  <a:gd name="T24" fmla="*/ 52 w 874"/>
                  <a:gd name="T25" fmla="*/ 35 h 584"/>
                  <a:gd name="T26" fmla="*/ 57 w 874"/>
                  <a:gd name="T27" fmla="*/ 38 h 584"/>
                  <a:gd name="T28" fmla="*/ 59 w 874"/>
                  <a:gd name="T29" fmla="*/ 39 h 584"/>
                  <a:gd name="T30" fmla="*/ 79 w 874"/>
                  <a:gd name="T31" fmla="*/ 36 h 584"/>
                  <a:gd name="T32" fmla="*/ 74 w 874"/>
                  <a:gd name="T33" fmla="*/ 34 h 584"/>
                  <a:gd name="T34" fmla="*/ 70 w 874"/>
                  <a:gd name="T35" fmla="*/ 33 h 584"/>
                  <a:gd name="T36" fmla="*/ 64 w 874"/>
                  <a:gd name="T37" fmla="*/ 31 h 584"/>
                  <a:gd name="T38" fmla="*/ 59 w 874"/>
                  <a:gd name="T39" fmla="*/ 29 h 584"/>
                  <a:gd name="T40" fmla="*/ 54 w 874"/>
                  <a:gd name="T41" fmla="*/ 27 h 584"/>
                  <a:gd name="T42" fmla="*/ 48 w 874"/>
                  <a:gd name="T43" fmla="*/ 24 h 584"/>
                  <a:gd name="T44" fmla="*/ 43 w 874"/>
                  <a:gd name="T45" fmla="*/ 22 h 584"/>
                  <a:gd name="T46" fmla="*/ 38 w 874"/>
                  <a:gd name="T47" fmla="*/ 20 h 584"/>
                  <a:gd name="T48" fmla="*/ 32 w 874"/>
                  <a:gd name="T49" fmla="*/ 17 h 584"/>
                  <a:gd name="T50" fmla="*/ 27 w 874"/>
                  <a:gd name="T51" fmla="*/ 15 h 584"/>
                  <a:gd name="T52" fmla="*/ 22 w 874"/>
                  <a:gd name="T53" fmla="*/ 12 h 584"/>
                  <a:gd name="T54" fmla="*/ 17 w 874"/>
                  <a:gd name="T55" fmla="*/ 10 h 584"/>
                  <a:gd name="T56" fmla="*/ 13 w 874"/>
                  <a:gd name="T57" fmla="*/ 7 h 584"/>
                  <a:gd name="T58" fmla="*/ 8 w 874"/>
                  <a:gd name="T59" fmla="*/ 5 h 584"/>
                  <a:gd name="T60" fmla="*/ 4 w 874"/>
                  <a:gd name="T61" fmla="*/ 2 h 584"/>
                  <a:gd name="T62" fmla="*/ 0 w 874"/>
                  <a:gd name="T63" fmla="*/ 0 h 584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874" h="584">
                    <a:moveTo>
                      <a:pt x="0" y="0"/>
                    </a:moveTo>
                    <a:lnTo>
                      <a:pt x="17" y="21"/>
                    </a:lnTo>
                    <a:lnTo>
                      <a:pt x="36" y="44"/>
                    </a:lnTo>
                    <a:lnTo>
                      <a:pt x="56" y="67"/>
                    </a:lnTo>
                    <a:lnTo>
                      <a:pt x="79" y="91"/>
                    </a:lnTo>
                    <a:lnTo>
                      <a:pt x="125" y="139"/>
                    </a:lnTo>
                    <a:lnTo>
                      <a:pt x="176" y="188"/>
                    </a:lnTo>
                    <a:lnTo>
                      <a:pt x="230" y="237"/>
                    </a:lnTo>
                    <a:lnTo>
                      <a:pt x="284" y="286"/>
                    </a:lnTo>
                    <a:lnTo>
                      <a:pt x="339" y="332"/>
                    </a:lnTo>
                    <a:lnTo>
                      <a:pt x="393" y="378"/>
                    </a:lnTo>
                    <a:lnTo>
                      <a:pt x="493" y="460"/>
                    </a:lnTo>
                    <a:lnTo>
                      <a:pt x="576" y="525"/>
                    </a:lnTo>
                    <a:lnTo>
                      <a:pt x="632" y="568"/>
                    </a:lnTo>
                    <a:lnTo>
                      <a:pt x="654" y="584"/>
                    </a:lnTo>
                    <a:lnTo>
                      <a:pt x="874" y="541"/>
                    </a:lnTo>
                    <a:lnTo>
                      <a:pt x="823" y="516"/>
                    </a:lnTo>
                    <a:lnTo>
                      <a:pt x="769" y="490"/>
                    </a:lnTo>
                    <a:lnTo>
                      <a:pt x="713" y="461"/>
                    </a:lnTo>
                    <a:lnTo>
                      <a:pt x="655" y="430"/>
                    </a:lnTo>
                    <a:lnTo>
                      <a:pt x="597" y="398"/>
                    </a:lnTo>
                    <a:lnTo>
                      <a:pt x="536" y="364"/>
                    </a:lnTo>
                    <a:lnTo>
                      <a:pt x="477" y="329"/>
                    </a:lnTo>
                    <a:lnTo>
                      <a:pt x="418" y="294"/>
                    </a:lnTo>
                    <a:lnTo>
                      <a:pt x="359" y="257"/>
                    </a:lnTo>
                    <a:lnTo>
                      <a:pt x="301" y="220"/>
                    </a:lnTo>
                    <a:lnTo>
                      <a:pt x="245" y="182"/>
                    </a:lnTo>
                    <a:lnTo>
                      <a:pt x="191" y="145"/>
                    </a:lnTo>
                    <a:lnTo>
                      <a:pt x="139" y="108"/>
                    </a:lnTo>
                    <a:lnTo>
                      <a:pt x="89" y="71"/>
                    </a:lnTo>
                    <a:lnTo>
                      <a:pt x="43" y="3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28" name="Freeform 94"/>
              <p:cNvSpPr>
                <a:spLocks/>
              </p:cNvSpPr>
              <p:nvPr/>
            </p:nvSpPr>
            <p:spPr bwMode="auto">
              <a:xfrm>
                <a:off x="2983" y="3339"/>
                <a:ext cx="63" cy="42"/>
              </a:xfrm>
              <a:custGeom>
                <a:avLst/>
                <a:gdLst>
                  <a:gd name="T0" fmla="*/ 63 w 683"/>
                  <a:gd name="T1" fmla="*/ 39 h 624"/>
                  <a:gd name="T2" fmla="*/ 63 w 683"/>
                  <a:gd name="T3" fmla="*/ 39 h 624"/>
                  <a:gd name="T4" fmla="*/ 61 w 683"/>
                  <a:gd name="T5" fmla="*/ 38 h 624"/>
                  <a:gd name="T6" fmla="*/ 59 w 683"/>
                  <a:gd name="T7" fmla="*/ 37 h 624"/>
                  <a:gd name="T8" fmla="*/ 56 w 683"/>
                  <a:gd name="T9" fmla="*/ 35 h 624"/>
                  <a:gd name="T10" fmla="*/ 52 w 683"/>
                  <a:gd name="T11" fmla="*/ 33 h 624"/>
                  <a:gd name="T12" fmla="*/ 48 w 683"/>
                  <a:gd name="T13" fmla="*/ 31 h 624"/>
                  <a:gd name="T14" fmla="*/ 44 w 683"/>
                  <a:gd name="T15" fmla="*/ 28 h 624"/>
                  <a:gd name="T16" fmla="*/ 39 w 683"/>
                  <a:gd name="T17" fmla="*/ 25 h 624"/>
                  <a:gd name="T18" fmla="*/ 34 w 683"/>
                  <a:gd name="T19" fmla="*/ 22 h 624"/>
                  <a:gd name="T20" fmla="*/ 29 w 683"/>
                  <a:gd name="T21" fmla="*/ 19 h 624"/>
                  <a:gd name="T22" fmla="*/ 24 w 683"/>
                  <a:gd name="T23" fmla="*/ 16 h 624"/>
                  <a:gd name="T24" fmla="*/ 19 w 683"/>
                  <a:gd name="T25" fmla="*/ 13 h 624"/>
                  <a:gd name="T26" fmla="*/ 15 w 683"/>
                  <a:gd name="T27" fmla="*/ 9 h 624"/>
                  <a:gd name="T28" fmla="*/ 10 w 683"/>
                  <a:gd name="T29" fmla="*/ 6 h 624"/>
                  <a:gd name="T30" fmla="*/ 6 w 683"/>
                  <a:gd name="T31" fmla="*/ 3 h 624"/>
                  <a:gd name="T32" fmla="*/ 3 w 683"/>
                  <a:gd name="T33" fmla="*/ 0 h 624"/>
                  <a:gd name="T34" fmla="*/ 2 w 683"/>
                  <a:gd name="T35" fmla="*/ 3 h 624"/>
                  <a:gd name="T36" fmla="*/ 5 w 683"/>
                  <a:gd name="T37" fmla="*/ 7 h 624"/>
                  <a:gd name="T38" fmla="*/ 10 w 683"/>
                  <a:gd name="T39" fmla="*/ 10 h 624"/>
                  <a:gd name="T40" fmla="*/ 14 w 683"/>
                  <a:gd name="T41" fmla="*/ 13 h 624"/>
                  <a:gd name="T42" fmla="*/ 19 w 683"/>
                  <a:gd name="T43" fmla="*/ 16 h 624"/>
                  <a:gd name="T44" fmla="*/ 24 w 683"/>
                  <a:gd name="T45" fmla="*/ 20 h 624"/>
                  <a:gd name="T46" fmla="*/ 29 w 683"/>
                  <a:gd name="T47" fmla="*/ 23 h 624"/>
                  <a:gd name="T48" fmla="*/ 34 w 683"/>
                  <a:gd name="T49" fmla="*/ 26 h 624"/>
                  <a:gd name="T50" fmla="*/ 39 w 683"/>
                  <a:gd name="T51" fmla="*/ 29 h 624"/>
                  <a:gd name="T52" fmla="*/ 44 w 683"/>
                  <a:gd name="T53" fmla="*/ 32 h 624"/>
                  <a:gd name="T54" fmla="*/ 48 w 683"/>
                  <a:gd name="T55" fmla="*/ 34 h 624"/>
                  <a:gd name="T56" fmla="*/ 52 w 683"/>
                  <a:gd name="T57" fmla="*/ 37 h 624"/>
                  <a:gd name="T58" fmla="*/ 55 w 683"/>
                  <a:gd name="T59" fmla="*/ 39 h 624"/>
                  <a:gd name="T60" fmla="*/ 58 w 683"/>
                  <a:gd name="T61" fmla="*/ 40 h 624"/>
                  <a:gd name="T62" fmla="*/ 59 w 683"/>
                  <a:gd name="T63" fmla="*/ 41 h 624"/>
                  <a:gd name="T64" fmla="*/ 61 w 683"/>
                  <a:gd name="T65" fmla="*/ 41 h 624"/>
                  <a:gd name="T66" fmla="*/ 62 w 683"/>
                  <a:gd name="T67" fmla="*/ 42 h 624"/>
                  <a:gd name="T68" fmla="*/ 61 w 683"/>
                  <a:gd name="T69" fmla="*/ 42 h 624"/>
                  <a:gd name="T70" fmla="*/ 62 w 683"/>
                  <a:gd name="T71" fmla="*/ 39 h 624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683" h="624">
                    <a:moveTo>
                      <a:pt x="667" y="576"/>
                    </a:moveTo>
                    <a:lnTo>
                      <a:pt x="683" y="580"/>
                    </a:lnTo>
                    <a:lnTo>
                      <a:pt x="682" y="579"/>
                    </a:lnTo>
                    <a:lnTo>
                      <a:pt x="678" y="576"/>
                    </a:lnTo>
                    <a:lnTo>
                      <a:pt x="672" y="571"/>
                    </a:lnTo>
                    <a:lnTo>
                      <a:pt x="663" y="564"/>
                    </a:lnTo>
                    <a:lnTo>
                      <a:pt x="651" y="556"/>
                    </a:lnTo>
                    <a:lnTo>
                      <a:pt x="638" y="546"/>
                    </a:lnTo>
                    <a:lnTo>
                      <a:pt x="623" y="535"/>
                    </a:lnTo>
                    <a:lnTo>
                      <a:pt x="606" y="522"/>
                    </a:lnTo>
                    <a:lnTo>
                      <a:pt x="588" y="507"/>
                    </a:lnTo>
                    <a:lnTo>
                      <a:pt x="568" y="491"/>
                    </a:lnTo>
                    <a:lnTo>
                      <a:pt x="546" y="474"/>
                    </a:lnTo>
                    <a:lnTo>
                      <a:pt x="524" y="456"/>
                    </a:lnTo>
                    <a:lnTo>
                      <a:pt x="499" y="438"/>
                    </a:lnTo>
                    <a:lnTo>
                      <a:pt x="475" y="418"/>
                    </a:lnTo>
                    <a:lnTo>
                      <a:pt x="449" y="396"/>
                    </a:lnTo>
                    <a:lnTo>
                      <a:pt x="424" y="375"/>
                    </a:lnTo>
                    <a:lnTo>
                      <a:pt x="396" y="353"/>
                    </a:lnTo>
                    <a:lnTo>
                      <a:pt x="370" y="330"/>
                    </a:lnTo>
                    <a:lnTo>
                      <a:pt x="342" y="307"/>
                    </a:lnTo>
                    <a:lnTo>
                      <a:pt x="315" y="283"/>
                    </a:lnTo>
                    <a:lnTo>
                      <a:pt x="288" y="259"/>
                    </a:lnTo>
                    <a:lnTo>
                      <a:pt x="261" y="235"/>
                    </a:lnTo>
                    <a:lnTo>
                      <a:pt x="234" y="210"/>
                    </a:lnTo>
                    <a:lnTo>
                      <a:pt x="208" y="186"/>
                    </a:lnTo>
                    <a:lnTo>
                      <a:pt x="182" y="161"/>
                    </a:lnTo>
                    <a:lnTo>
                      <a:pt x="158" y="137"/>
                    </a:lnTo>
                    <a:lnTo>
                      <a:pt x="134" y="114"/>
                    </a:lnTo>
                    <a:lnTo>
                      <a:pt x="111" y="89"/>
                    </a:lnTo>
                    <a:lnTo>
                      <a:pt x="89" y="66"/>
                    </a:lnTo>
                    <a:lnTo>
                      <a:pt x="70" y="43"/>
                    </a:lnTo>
                    <a:lnTo>
                      <a:pt x="51" y="21"/>
                    </a:lnTo>
                    <a:lnTo>
                      <a:pt x="34" y="0"/>
                    </a:lnTo>
                    <a:lnTo>
                      <a:pt x="0" y="28"/>
                    </a:lnTo>
                    <a:lnTo>
                      <a:pt x="17" y="51"/>
                    </a:lnTo>
                    <a:lnTo>
                      <a:pt x="36" y="74"/>
                    </a:lnTo>
                    <a:lnTo>
                      <a:pt x="58" y="98"/>
                    </a:lnTo>
                    <a:lnTo>
                      <a:pt x="79" y="122"/>
                    </a:lnTo>
                    <a:lnTo>
                      <a:pt x="103" y="146"/>
                    </a:lnTo>
                    <a:lnTo>
                      <a:pt x="127" y="171"/>
                    </a:lnTo>
                    <a:lnTo>
                      <a:pt x="153" y="195"/>
                    </a:lnTo>
                    <a:lnTo>
                      <a:pt x="178" y="220"/>
                    </a:lnTo>
                    <a:lnTo>
                      <a:pt x="205" y="245"/>
                    </a:lnTo>
                    <a:lnTo>
                      <a:pt x="232" y="270"/>
                    </a:lnTo>
                    <a:lnTo>
                      <a:pt x="259" y="294"/>
                    </a:lnTo>
                    <a:lnTo>
                      <a:pt x="287" y="319"/>
                    </a:lnTo>
                    <a:lnTo>
                      <a:pt x="314" y="342"/>
                    </a:lnTo>
                    <a:lnTo>
                      <a:pt x="341" y="365"/>
                    </a:lnTo>
                    <a:lnTo>
                      <a:pt x="369" y="389"/>
                    </a:lnTo>
                    <a:lnTo>
                      <a:pt x="395" y="411"/>
                    </a:lnTo>
                    <a:lnTo>
                      <a:pt x="422" y="432"/>
                    </a:lnTo>
                    <a:lnTo>
                      <a:pt x="447" y="454"/>
                    </a:lnTo>
                    <a:lnTo>
                      <a:pt x="473" y="474"/>
                    </a:lnTo>
                    <a:lnTo>
                      <a:pt x="496" y="493"/>
                    </a:lnTo>
                    <a:lnTo>
                      <a:pt x="520" y="511"/>
                    </a:lnTo>
                    <a:lnTo>
                      <a:pt x="541" y="528"/>
                    </a:lnTo>
                    <a:lnTo>
                      <a:pt x="562" y="544"/>
                    </a:lnTo>
                    <a:lnTo>
                      <a:pt x="580" y="559"/>
                    </a:lnTo>
                    <a:lnTo>
                      <a:pt x="597" y="572"/>
                    </a:lnTo>
                    <a:lnTo>
                      <a:pt x="612" y="583"/>
                    </a:lnTo>
                    <a:lnTo>
                      <a:pt x="626" y="593"/>
                    </a:lnTo>
                    <a:lnTo>
                      <a:pt x="636" y="601"/>
                    </a:lnTo>
                    <a:lnTo>
                      <a:pt x="645" y="609"/>
                    </a:lnTo>
                    <a:lnTo>
                      <a:pt x="652" y="613"/>
                    </a:lnTo>
                    <a:lnTo>
                      <a:pt x="656" y="616"/>
                    </a:lnTo>
                    <a:lnTo>
                      <a:pt x="657" y="617"/>
                    </a:lnTo>
                    <a:lnTo>
                      <a:pt x="675" y="622"/>
                    </a:lnTo>
                    <a:lnTo>
                      <a:pt x="657" y="617"/>
                    </a:lnTo>
                    <a:lnTo>
                      <a:pt x="666" y="624"/>
                    </a:lnTo>
                    <a:lnTo>
                      <a:pt x="675" y="622"/>
                    </a:lnTo>
                    <a:lnTo>
                      <a:pt x="667" y="57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29" name="Freeform 95"/>
              <p:cNvSpPr>
                <a:spLocks/>
              </p:cNvSpPr>
              <p:nvPr/>
            </p:nvSpPr>
            <p:spPr bwMode="auto">
              <a:xfrm>
                <a:off x="3044" y="3375"/>
                <a:ext cx="21" cy="6"/>
              </a:xfrm>
              <a:custGeom>
                <a:avLst/>
                <a:gdLst>
                  <a:gd name="T0" fmla="*/ 21 w 233"/>
                  <a:gd name="T1" fmla="*/ 0 h 90"/>
                  <a:gd name="T2" fmla="*/ 20 w 233"/>
                  <a:gd name="T3" fmla="*/ 0 h 90"/>
                  <a:gd name="T4" fmla="*/ 0 w 233"/>
                  <a:gd name="T5" fmla="*/ 3 h 90"/>
                  <a:gd name="T6" fmla="*/ 1 w 233"/>
                  <a:gd name="T7" fmla="*/ 6 h 90"/>
                  <a:gd name="T8" fmla="*/ 21 w 233"/>
                  <a:gd name="T9" fmla="*/ 3 h 90"/>
                  <a:gd name="T10" fmla="*/ 21 w 233"/>
                  <a:gd name="T11" fmla="*/ 0 h 9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33" h="90">
                    <a:moveTo>
                      <a:pt x="233" y="3"/>
                    </a:moveTo>
                    <a:lnTo>
                      <a:pt x="220" y="0"/>
                    </a:lnTo>
                    <a:lnTo>
                      <a:pt x="0" y="44"/>
                    </a:lnTo>
                    <a:lnTo>
                      <a:pt x="8" y="90"/>
                    </a:lnTo>
                    <a:lnTo>
                      <a:pt x="228" y="46"/>
                    </a:lnTo>
                    <a:lnTo>
                      <a:pt x="233" y="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30" name="Freeform 96"/>
              <p:cNvSpPr>
                <a:spLocks/>
              </p:cNvSpPr>
              <p:nvPr/>
            </p:nvSpPr>
            <p:spPr bwMode="auto">
              <a:xfrm>
                <a:off x="2983" y="3339"/>
                <a:ext cx="82" cy="39"/>
              </a:xfrm>
              <a:custGeom>
                <a:avLst/>
                <a:gdLst>
                  <a:gd name="T0" fmla="*/ 0 w 900"/>
                  <a:gd name="T1" fmla="*/ 2 h 580"/>
                  <a:gd name="T2" fmla="*/ 4 w 900"/>
                  <a:gd name="T3" fmla="*/ 5 h 580"/>
                  <a:gd name="T4" fmla="*/ 8 w 900"/>
                  <a:gd name="T5" fmla="*/ 7 h 580"/>
                  <a:gd name="T6" fmla="*/ 13 w 900"/>
                  <a:gd name="T7" fmla="*/ 10 h 580"/>
                  <a:gd name="T8" fmla="*/ 18 w 900"/>
                  <a:gd name="T9" fmla="*/ 12 h 580"/>
                  <a:gd name="T10" fmla="*/ 23 w 900"/>
                  <a:gd name="T11" fmla="*/ 15 h 580"/>
                  <a:gd name="T12" fmla="*/ 28 w 900"/>
                  <a:gd name="T13" fmla="*/ 17 h 580"/>
                  <a:gd name="T14" fmla="*/ 33 w 900"/>
                  <a:gd name="T15" fmla="*/ 20 h 580"/>
                  <a:gd name="T16" fmla="*/ 39 w 900"/>
                  <a:gd name="T17" fmla="*/ 22 h 580"/>
                  <a:gd name="T18" fmla="*/ 44 w 900"/>
                  <a:gd name="T19" fmla="*/ 25 h 580"/>
                  <a:gd name="T20" fmla="*/ 49 w 900"/>
                  <a:gd name="T21" fmla="*/ 27 h 580"/>
                  <a:gd name="T22" fmla="*/ 55 w 900"/>
                  <a:gd name="T23" fmla="*/ 29 h 580"/>
                  <a:gd name="T24" fmla="*/ 60 w 900"/>
                  <a:gd name="T25" fmla="*/ 31 h 580"/>
                  <a:gd name="T26" fmla="*/ 66 w 900"/>
                  <a:gd name="T27" fmla="*/ 34 h 580"/>
                  <a:gd name="T28" fmla="*/ 71 w 900"/>
                  <a:gd name="T29" fmla="*/ 36 h 580"/>
                  <a:gd name="T30" fmla="*/ 76 w 900"/>
                  <a:gd name="T31" fmla="*/ 37 h 580"/>
                  <a:gd name="T32" fmla="*/ 80 w 900"/>
                  <a:gd name="T33" fmla="*/ 39 h 580"/>
                  <a:gd name="T34" fmla="*/ 80 w 900"/>
                  <a:gd name="T35" fmla="*/ 35 h 580"/>
                  <a:gd name="T36" fmla="*/ 75 w 900"/>
                  <a:gd name="T37" fmla="*/ 34 h 580"/>
                  <a:gd name="T38" fmla="*/ 70 w 900"/>
                  <a:gd name="T39" fmla="*/ 32 h 580"/>
                  <a:gd name="T40" fmla="*/ 65 w 900"/>
                  <a:gd name="T41" fmla="*/ 30 h 580"/>
                  <a:gd name="T42" fmla="*/ 59 w 900"/>
                  <a:gd name="T43" fmla="*/ 28 h 580"/>
                  <a:gd name="T44" fmla="*/ 54 w 900"/>
                  <a:gd name="T45" fmla="*/ 25 h 580"/>
                  <a:gd name="T46" fmla="*/ 49 w 900"/>
                  <a:gd name="T47" fmla="*/ 23 h 580"/>
                  <a:gd name="T48" fmla="*/ 43 w 900"/>
                  <a:gd name="T49" fmla="*/ 21 h 580"/>
                  <a:gd name="T50" fmla="*/ 38 w 900"/>
                  <a:gd name="T51" fmla="*/ 18 h 580"/>
                  <a:gd name="T52" fmla="*/ 33 w 900"/>
                  <a:gd name="T53" fmla="*/ 16 h 580"/>
                  <a:gd name="T54" fmla="*/ 28 w 900"/>
                  <a:gd name="T55" fmla="*/ 13 h 580"/>
                  <a:gd name="T56" fmla="*/ 23 w 900"/>
                  <a:gd name="T57" fmla="*/ 11 h 580"/>
                  <a:gd name="T58" fmla="*/ 18 w 900"/>
                  <a:gd name="T59" fmla="*/ 8 h 580"/>
                  <a:gd name="T60" fmla="*/ 13 w 900"/>
                  <a:gd name="T61" fmla="*/ 6 h 580"/>
                  <a:gd name="T62" fmla="*/ 9 w 900"/>
                  <a:gd name="T63" fmla="*/ 4 h 580"/>
                  <a:gd name="T64" fmla="*/ 5 w 900"/>
                  <a:gd name="T65" fmla="*/ 1 h 580"/>
                  <a:gd name="T66" fmla="*/ 0 w 900"/>
                  <a:gd name="T67" fmla="*/ 2 h 58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900" h="580">
                    <a:moveTo>
                      <a:pt x="34" y="3"/>
                    </a:moveTo>
                    <a:lnTo>
                      <a:pt x="3" y="36"/>
                    </a:lnTo>
                    <a:lnTo>
                      <a:pt x="24" y="53"/>
                    </a:lnTo>
                    <a:lnTo>
                      <a:pt x="46" y="71"/>
                    </a:lnTo>
                    <a:lnTo>
                      <a:pt x="69" y="90"/>
                    </a:lnTo>
                    <a:lnTo>
                      <a:pt x="93" y="108"/>
                    </a:lnTo>
                    <a:lnTo>
                      <a:pt x="117" y="126"/>
                    </a:lnTo>
                    <a:lnTo>
                      <a:pt x="142" y="145"/>
                    </a:lnTo>
                    <a:lnTo>
                      <a:pt x="169" y="164"/>
                    </a:lnTo>
                    <a:lnTo>
                      <a:pt x="196" y="182"/>
                    </a:lnTo>
                    <a:lnTo>
                      <a:pt x="222" y="202"/>
                    </a:lnTo>
                    <a:lnTo>
                      <a:pt x="250" y="221"/>
                    </a:lnTo>
                    <a:lnTo>
                      <a:pt x="278" y="239"/>
                    </a:lnTo>
                    <a:lnTo>
                      <a:pt x="307" y="258"/>
                    </a:lnTo>
                    <a:lnTo>
                      <a:pt x="335" y="276"/>
                    </a:lnTo>
                    <a:lnTo>
                      <a:pt x="365" y="295"/>
                    </a:lnTo>
                    <a:lnTo>
                      <a:pt x="394" y="313"/>
                    </a:lnTo>
                    <a:lnTo>
                      <a:pt x="424" y="331"/>
                    </a:lnTo>
                    <a:lnTo>
                      <a:pt x="454" y="349"/>
                    </a:lnTo>
                    <a:lnTo>
                      <a:pt x="483" y="367"/>
                    </a:lnTo>
                    <a:lnTo>
                      <a:pt x="514" y="385"/>
                    </a:lnTo>
                    <a:lnTo>
                      <a:pt x="543" y="402"/>
                    </a:lnTo>
                    <a:lnTo>
                      <a:pt x="573" y="420"/>
                    </a:lnTo>
                    <a:lnTo>
                      <a:pt x="602" y="437"/>
                    </a:lnTo>
                    <a:lnTo>
                      <a:pt x="632" y="452"/>
                    </a:lnTo>
                    <a:lnTo>
                      <a:pt x="662" y="468"/>
                    </a:lnTo>
                    <a:lnTo>
                      <a:pt x="691" y="484"/>
                    </a:lnTo>
                    <a:lnTo>
                      <a:pt x="720" y="499"/>
                    </a:lnTo>
                    <a:lnTo>
                      <a:pt x="748" y="514"/>
                    </a:lnTo>
                    <a:lnTo>
                      <a:pt x="776" y="528"/>
                    </a:lnTo>
                    <a:lnTo>
                      <a:pt x="803" y="542"/>
                    </a:lnTo>
                    <a:lnTo>
                      <a:pt x="831" y="555"/>
                    </a:lnTo>
                    <a:lnTo>
                      <a:pt x="856" y="567"/>
                    </a:lnTo>
                    <a:lnTo>
                      <a:pt x="883" y="580"/>
                    </a:lnTo>
                    <a:lnTo>
                      <a:pt x="900" y="538"/>
                    </a:lnTo>
                    <a:lnTo>
                      <a:pt x="875" y="526"/>
                    </a:lnTo>
                    <a:lnTo>
                      <a:pt x="849" y="513"/>
                    </a:lnTo>
                    <a:lnTo>
                      <a:pt x="823" y="500"/>
                    </a:lnTo>
                    <a:lnTo>
                      <a:pt x="795" y="486"/>
                    </a:lnTo>
                    <a:lnTo>
                      <a:pt x="768" y="473"/>
                    </a:lnTo>
                    <a:lnTo>
                      <a:pt x="739" y="458"/>
                    </a:lnTo>
                    <a:lnTo>
                      <a:pt x="710" y="443"/>
                    </a:lnTo>
                    <a:lnTo>
                      <a:pt x="682" y="428"/>
                    </a:lnTo>
                    <a:lnTo>
                      <a:pt x="653" y="412"/>
                    </a:lnTo>
                    <a:lnTo>
                      <a:pt x="624" y="395"/>
                    </a:lnTo>
                    <a:lnTo>
                      <a:pt x="594" y="379"/>
                    </a:lnTo>
                    <a:lnTo>
                      <a:pt x="565" y="362"/>
                    </a:lnTo>
                    <a:lnTo>
                      <a:pt x="535" y="345"/>
                    </a:lnTo>
                    <a:lnTo>
                      <a:pt x="506" y="327"/>
                    </a:lnTo>
                    <a:lnTo>
                      <a:pt x="476" y="310"/>
                    </a:lnTo>
                    <a:lnTo>
                      <a:pt x="446" y="292"/>
                    </a:lnTo>
                    <a:lnTo>
                      <a:pt x="417" y="274"/>
                    </a:lnTo>
                    <a:lnTo>
                      <a:pt x="387" y="256"/>
                    </a:lnTo>
                    <a:lnTo>
                      <a:pt x="359" y="237"/>
                    </a:lnTo>
                    <a:lnTo>
                      <a:pt x="330" y="219"/>
                    </a:lnTo>
                    <a:lnTo>
                      <a:pt x="302" y="199"/>
                    </a:lnTo>
                    <a:lnTo>
                      <a:pt x="274" y="181"/>
                    </a:lnTo>
                    <a:lnTo>
                      <a:pt x="247" y="163"/>
                    </a:lnTo>
                    <a:lnTo>
                      <a:pt x="220" y="144"/>
                    </a:lnTo>
                    <a:lnTo>
                      <a:pt x="193" y="126"/>
                    </a:lnTo>
                    <a:lnTo>
                      <a:pt x="168" y="107"/>
                    </a:lnTo>
                    <a:lnTo>
                      <a:pt x="144" y="89"/>
                    </a:lnTo>
                    <a:lnTo>
                      <a:pt x="119" y="71"/>
                    </a:lnTo>
                    <a:lnTo>
                      <a:pt x="96" y="53"/>
                    </a:lnTo>
                    <a:lnTo>
                      <a:pt x="73" y="35"/>
                    </a:lnTo>
                    <a:lnTo>
                      <a:pt x="52" y="17"/>
                    </a:lnTo>
                    <a:lnTo>
                      <a:pt x="31" y="0"/>
                    </a:lnTo>
                    <a:lnTo>
                      <a:pt x="0" y="31"/>
                    </a:lnTo>
                    <a:lnTo>
                      <a:pt x="34" y="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31" name="Freeform 97"/>
              <p:cNvSpPr>
                <a:spLocks/>
              </p:cNvSpPr>
              <p:nvPr/>
            </p:nvSpPr>
            <p:spPr bwMode="auto">
              <a:xfrm>
                <a:off x="2996" y="3319"/>
                <a:ext cx="95" cy="48"/>
              </a:xfrm>
              <a:custGeom>
                <a:avLst/>
                <a:gdLst>
                  <a:gd name="T0" fmla="*/ 0 w 1051"/>
                  <a:gd name="T1" fmla="*/ 48 h 721"/>
                  <a:gd name="T2" fmla="*/ 2 w 1051"/>
                  <a:gd name="T3" fmla="*/ 48 h 721"/>
                  <a:gd name="T4" fmla="*/ 5 w 1051"/>
                  <a:gd name="T5" fmla="*/ 47 h 721"/>
                  <a:gd name="T6" fmla="*/ 7 w 1051"/>
                  <a:gd name="T7" fmla="*/ 46 h 721"/>
                  <a:gd name="T8" fmla="*/ 10 w 1051"/>
                  <a:gd name="T9" fmla="*/ 45 h 721"/>
                  <a:gd name="T10" fmla="*/ 13 w 1051"/>
                  <a:gd name="T11" fmla="*/ 44 h 721"/>
                  <a:gd name="T12" fmla="*/ 17 w 1051"/>
                  <a:gd name="T13" fmla="*/ 43 h 721"/>
                  <a:gd name="T14" fmla="*/ 20 w 1051"/>
                  <a:gd name="T15" fmla="*/ 42 h 721"/>
                  <a:gd name="T16" fmla="*/ 24 w 1051"/>
                  <a:gd name="T17" fmla="*/ 41 h 721"/>
                  <a:gd name="T18" fmla="*/ 32 w 1051"/>
                  <a:gd name="T19" fmla="*/ 38 h 721"/>
                  <a:gd name="T20" fmla="*/ 40 w 1051"/>
                  <a:gd name="T21" fmla="*/ 34 h 721"/>
                  <a:gd name="T22" fmla="*/ 48 w 1051"/>
                  <a:gd name="T23" fmla="*/ 31 h 721"/>
                  <a:gd name="T24" fmla="*/ 55 w 1051"/>
                  <a:gd name="T25" fmla="*/ 27 h 721"/>
                  <a:gd name="T26" fmla="*/ 63 w 1051"/>
                  <a:gd name="T27" fmla="*/ 24 h 721"/>
                  <a:gd name="T28" fmla="*/ 71 w 1051"/>
                  <a:gd name="T29" fmla="*/ 20 h 721"/>
                  <a:gd name="T30" fmla="*/ 77 w 1051"/>
                  <a:gd name="T31" fmla="*/ 17 h 721"/>
                  <a:gd name="T32" fmla="*/ 83 w 1051"/>
                  <a:gd name="T33" fmla="*/ 14 h 721"/>
                  <a:gd name="T34" fmla="*/ 88 w 1051"/>
                  <a:gd name="T35" fmla="*/ 12 h 721"/>
                  <a:gd name="T36" fmla="*/ 92 w 1051"/>
                  <a:gd name="T37" fmla="*/ 10 h 721"/>
                  <a:gd name="T38" fmla="*/ 94 w 1051"/>
                  <a:gd name="T39" fmla="*/ 9 h 721"/>
                  <a:gd name="T40" fmla="*/ 95 w 1051"/>
                  <a:gd name="T41" fmla="*/ 9 h 721"/>
                  <a:gd name="T42" fmla="*/ 85 w 1051"/>
                  <a:gd name="T43" fmla="*/ 0 h 721"/>
                  <a:gd name="T44" fmla="*/ 82 w 1051"/>
                  <a:gd name="T45" fmla="*/ 3 h 721"/>
                  <a:gd name="T46" fmla="*/ 78 w 1051"/>
                  <a:gd name="T47" fmla="*/ 5 h 721"/>
                  <a:gd name="T48" fmla="*/ 74 w 1051"/>
                  <a:gd name="T49" fmla="*/ 8 h 721"/>
                  <a:gd name="T50" fmla="*/ 71 w 1051"/>
                  <a:gd name="T51" fmla="*/ 11 h 721"/>
                  <a:gd name="T52" fmla="*/ 67 w 1051"/>
                  <a:gd name="T53" fmla="*/ 13 h 721"/>
                  <a:gd name="T54" fmla="*/ 64 w 1051"/>
                  <a:gd name="T55" fmla="*/ 16 h 721"/>
                  <a:gd name="T56" fmla="*/ 60 w 1051"/>
                  <a:gd name="T57" fmla="*/ 18 h 721"/>
                  <a:gd name="T58" fmla="*/ 57 w 1051"/>
                  <a:gd name="T59" fmla="*/ 20 h 721"/>
                  <a:gd name="T60" fmla="*/ 53 w 1051"/>
                  <a:gd name="T61" fmla="*/ 22 h 721"/>
                  <a:gd name="T62" fmla="*/ 49 w 1051"/>
                  <a:gd name="T63" fmla="*/ 24 h 721"/>
                  <a:gd name="T64" fmla="*/ 46 w 1051"/>
                  <a:gd name="T65" fmla="*/ 26 h 721"/>
                  <a:gd name="T66" fmla="*/ 42 w 1051"/>
                  <a:gd name="T67" fmla="*/ 28 h 721"/>
                  <a:gd name="T68" fmla="*/ 39 w 1051"/>
                  <a:gd name="T69" fmla="*/ 30 h 721"/>
                  <a:gd name="T70" fmla="*/ 36 w 1051"/>
                  <a:gd name="T71" fmla="*/ 32 h 721"/>
                  <a:gd name="T72" fmla="*/ 32 w 1051"/>
                  <a:gd name="T73" fmla="*/ 34 h 721"/>
                  <a:gd name="T74" fmla="*/ 29 w 1051"/>
                  <a:gd name="T75" fmla="*/ 35 h 721"/>
                  <a:gd name="T76" fmla="*/ 23 w 1051"/>
                  <a:gd name="T77" fmla="*/ 38 h 721"/>
                  <a:gd name="T78" fmla="*/ 17 w 1051"/>
                  <a:gd name="T79" fmla="*/ 41 h 721"/>
                  <a:gd name="T80" fmla="*/ 13 w 1051"/>
                  <a:gd name="T81" fmla="*/ 43 h 721"/>
                  <a:gd name="T82" fmla="*/ 8 w 1051"/>
                  <a:gd name="T83" fmla="*/ 45 h 721"/>
                  <a:gd name="T84" fmla="*/ 5 w 1051"/>
                  <a:gd name="T85" fmla="*/ 46 h 721"/>
                  <a:gd name="T86" fmla="*/ 2 w 1051"/>
                  <a:gd name="T87" fmla="*/ 47 h 721"/>
                  <a:gd name="T88" fmla="*/ 1 w 1051"/>
                  <a:gd name="T89" fmla="*/ 48 h 721"/>
                  <a:gd name="T90" fmla="*/ 0 w 1051"/>
                  <a:gd name="T91" fmla="*/ 48 h 721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1051" h="721">
                    <a:moveTo>
                      <a:pt x="0" y="721"/>
                    </a:moveTo>
                    <a:lnTo>
                      <a:pt x="24" y="716"/>
                    </a:lnTo>
                    <a:lnTo>
                      <a:pt x="51" y="707"/>
                    </a:lnTo>
                    <a:lnTo>
                      <a:pt x="81" y="697"/>
                    </a:lnTo>
                    <a:lnTo>
                      <a:pt x="114" y="683"/>
                    </a:lnTo>
                    <a:lnTo>
                      <a:pt x="148" y="667"/>
                    </a:lnTo>
                    <a:lnTo>
                      <a:pt x="185" y="650"/>
                    </a:lnTo>
                    <a:lnTo>
                      <a:pt x="224" y="631"/>
                    </a:lnTo>
                    <a:lnTo>
                      <a:pt x="264" y="609"/>
                    </a:lnTo>
                    <a:lnTo>
                      <a:pt x="349" y="564"/>
                    </a:lnTo>
                    <a:lnTo>
                      <a:pt x="437" y="514"/>
                    </a:lnTo>
                    <a:lnTo>
                      <a:pt x="527" y="462"/>
                    </a:lnTo>
                    <a:lnTo>
                      <a:pt x="614" y="408"/>
                    </a:lnTo>
                    <a:lnTo>
                      <a:pt x="700" y="355"/>
                    </a:lnTo>
                    <a:lnTo>
                      <a:pt x="781" y="305"/>
                    </a:lnTo>
                    <a:lnTo>
                      <a:pt x="855" y="259"/>
                    </a:lnTo>
                    <a:lnTo>
                      <a:pt x="920" y="216"/>
                    </a:lnTo>
                    <a:lnTo>
                      <a:pt x="974" y="181"/>
                    </a:lnTo>
                    <a:lnTo>
                      <a:pt x="1016" y="153"/>
                    </a:lnTo>
                    <a:lnTo>
                      <a:pt x="1041" y="136"/>
                    </a:lnTo>
                    <a:lnTo>
                      <a:pt x="1051" y="130"/>
                    </a:lnTo>
                    <a:lnTo>
                      <a:pt x="939" y="0"/>
                    </a:lnTo>
                    <a:lnTo>
                      <a:pt x="902" y="42"/>
                    </a:lnTo>
                    <a:lnTo>
                      <a:pt x="863" y="82"/>
                    </a:lnTo>
                    <a:lnTo>
                      <a:pt x="824" y="121"/>
                    </a:lnTo>
                    <a:lnTo>
                      <a:pt x="786" y="160"/>
                    </a:lnTo>
                    <a:lnTo>
                      <a:pt x="746" y="197"/>
                    </a:lnTo>
                    <a:lnTo>
                      <a:pt x="706" y="233"/>
                    </a:lnTo>
                    <a:lnTo>
                      <a:pt x="666" y="268"/>
                    </a:lnTo>
                    <a:lnTo>
                      <a:pt x="626" y="301"/>
                    </a:lnTo>
                    <a:lnTo>
                      <a:pt x="587" y="334"/>
                    </a:lnTo>
                    <a:lnTo>
                      <a:pt x="547" y="366"/>
                    </a:lnTo>
                    <a:lnTo>
                      <a:pt x="507" y="396"/>
                    </a:lnTo>
                    <a:lnTo>
                      <a:pt x="468" y="425"/>
                    </a:lnTo>
                    <a:lnTo>
                      <a:pt x="431" y="453"/>
                    </a:lnTo>
                    <a:lnTo>
                      <a:pt x="394" y="480"/>
                    </a:lnTo>
                    <a:lnTo>
                      <a:pt x="357" y="504"/>
                    </a:lnTo>
                    <a:lnTo>
                      <a:pt x="322" y="529"/>
                    </a:lnTo>
                    <a:lnTo>
                      <a:pt x="255" y="572"/>
                    </a:lnTo>
                    <a:lnTo>
                      <a:pt x="193" y="611"/>
                    </a:lnTo>
                    <a:lnTo>
                      <a:pt x="139" y="644"/>
                    </a:lnTo>
                    <a:lnTo>
                      <a:pt x="91" y="672"/>
                    </a:lnTo>
                    <a:lnTo>
                      <a:pt x="53" y="693"/>
                    </a:lnTo>
                    <a:lnTo>
                      <a:pt x="25" y="709"/>
                    </a:lnTo>
                    <a:lnTo>
                      <a:pt x="6" y="718"/>
                    </a:lnTo>
                    <a:lnTo>
                      <a:pt x="0" y="72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32" name="Freeform 98"/>
              <p:cNvSpPr>
                <a:spLocks/>
              </p:cNvSpPr>
              <p:nvPr/>
            </p:nvSpPr>
            <p:spPr bwMode="auto">
              <a:xfrm>
                <a:off x="2995" y="3326"/>
                <a:ext cx="99" cy="42"/>
              </a:xfrm>
              <a:custGeom>
                <a:avLst/>
                <a:gdLst>
                  <a:gd name="T0" fmla="*/ 95 w 1089"/>
                  <a:gd name="T1" fmla="*/ 0 h 633"/>
                  <a:gd name="T2" fmla="*/ 94 w 1089"/>
                  <a:gd name="T3" fmla="*/ 0 h 633"/>
                  <a:gd name="T4" fmla="*/ 92 w 1089"/>
                  <a:gd name="T5" fmla="*/ 2 h 633"/>
                  <a:gd name="T6" fmla="*/ 88 w 1089"/>
                  <a:gd name="T7" fmla="*/ 3 h 633"/>
                  <a:gd name="T8" fmla="*/ 83 w 1089"/>
                  <a:gd name="T9" fmla="*/ 6 h 633"/>
                  <a:gd name="T10" fmla="*/ 77 w 1089"/>
                  <a:gd name="T11" fmla="*/ 8 h 633"/>
                  <a:gd name="T12" fmla="*/ 70 w 1089"/>
                  <a:gd name="T13" fmla="*/ 12 h 633"/>
                  <a:gd name="T14" fmla="*/ 63 w 1089"/>
                  <a:gd name="T15" fmla="*/ 15 h 633"/>
                  <a:gd name="T16" fmla="*/ 55 w 1089"/>
                  <a:gd name="T17" fmla="*/ 18 h 633"/>
                  <a:gd name="T18" fmla="*/ 47 w 1089"/>
                  <a:gd name="T19" fmla="*/ 22 h 633"/>
                  <a:gd name="T20" fmla="*/ 39 w 1089"/>
                  <a:gd name="T21" fmla="*/ 25 h 633"/>
                  <a:gd name="T22" fmla="*/ 31 w 1089"/>
                  <a:gd name="T23" fmla="*/ 29 h 633"/>
                  <a:gd name="T24" fmla="*/ 23 w 1089"/>
                  <a:gd name="T25" fmla="*/ 32 h 633"/>
                  <a:gd name="T26" fmla="*/ 16 w 1089"/>
                  <a:gd name="T27" fmla="*/ 34 h 633"/>
                  <a:gd name="T28" fmla="*/ 10 w 1089"/>
                  <a:gd name="T29" fmla="*/ 36 h 633"/>
                  <a:gd name="T30" fmla="*/ 4 w 1089"/>
                  <a:gd name="T31" fmla="*/ 38 h 633"/>
                  <a:gd name="T32" fmla="*/ 0 w 1089"/>
                  <a:gd name="T33" fmla="*/ 39 h 633"/>
                  <a:gd name="T34" fmla="*/ 3 w 1089"/>
                  <a:gd name="T35" fmla="*/ 42 h 633"/>
                  <a:gd name="T36" fmla="*/ 8 w 1089"/>
                  <a:gd name="T37" fmla="*/ 40 h 633"/>
                  <a:gd name="T38" fmla="*/ 15 w 1089"/>
                  <a:gd name="T39" fmla="*/ 38 h 633"/>
                  <a:gd name="T40" fmla="*/ 22 w 1089"/>
                  <a:gd name="T41" fmla="*/ 36 h 633"/>
                  <a:gd name="T42" fmla="*/ 29 w 1089"/>
                  <a:gd name="T43" fmla="*/ 33 h 633"/>
                  <a:gd name="T44" fmla="*/ 37 w 1089"/>
                  <a:gd name="T45" fmla="*/ 30 h 633"/>
                  <a:gd name="T46" fmla="*/ 45 w 1089"/>
                  <a:gd name="T47" fmla="*/ 26 h 633"/>
                  <a:gd name="T48" fmla="*/ 53 w 1089"/>
                  <a:gd name="T49" fmla="*/ 23 h 633"/>
                  <a:gd name="T50" fmla="*/ 61 w 1089"/>
                  <a:gd name="T51" fmla="*/ 19 h 633"/>
                  <a:gd name="T52" fmla="*/ 69 w 1089"/>
                  <a:gd name="T53" fmla="*/ 16 h 633"/>
                  <a:gd name="T54" fmla="*/ 76 w 1089"/>
                  <a:gd name="T55" fmla="*/ 13 h 633"/>
                  <a:gd name="T56" fmla="*/ 82 w 1089"/>
                  <a:gd name="T57" fmla="*/ 10 h 633"/>
                  <a:gd name="T58" fmla="*/ 88 w 1089"/>
                  <a:gd name="T59" fmla="*/ 7 h 633"/>
                  <a:gd name="T60" fmla="*/ 92 w 1089"/>
                  <a:gd name="T61" fmla="*/ 5 h 633"/>
                  <a:gd name="T62" fmla="*/ 95 w 1089"/>
                  <a:gd name="T63" fmla="*/ 3 h 633"/>
                  <a:gd name="T64" fmla="*/ 97 w 1089"/>
                  <a:gd name="T65" fmla="*/ 3 h 633"/>
                  <a:gd name="T66" fmla="*/ 97 w 1089"/>
                  <a:gd name="T67" fmla="*/ 0 h 633"/>
                  <a:gd name="T68" fmla="*/ 99 w 1089"/>
                  <a:gd name="T69" fmla="*/ 2 h 633"/>
                  <a:gd name="T70" fmla="*/ 94 w 1089"/>
                  <a:gd name="T71" fmla="*/ 2 h 63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089" h="633">
                    <a:moveTo>
                      <a:pt x="1038" y="35"/>
                    </a:moveTo>
                    <a:lnTo>
                      <a:pt x="1043" y="0"/>
                    </a:lnTo>
                    <a:lnTo>
                      <a:pt x="1040" y="2"/>
                    </a:lnTo>
                    <a:lnTo>
                      <a:pt x="1034" y="6"/>
                    </a:lnTo>
                    <a:lnTo>
                      <a:pt x="1023" y="14"/>
                    </a:lnTo>
                    <a:lnTo>
                      <a:pt x="1008" y="23"/>
                    </a:lnTo>
                    <a:lnTo>
                      <a:pt x="989" y="36"/>
                    </a:lnTo>
                    <a:lnTo>
                      <a:pt x="967" y="51"/>
                    </a:lnTo>
                    <a:lnTo>
                      <a:pt x="941" y="67"/>
                    </a:lnTo>
                    <a:lnTo>
                      <a:pt x="913" y="86"/>
                    </a:lnTo>
                    <a:lnTo>
                      <a:pt x="881" y="106"/>
                    </a:lnTo>
                    <a:lnTo>
                      <a:pt x="848" y="127"/>
                    </a:lnTo>
                    <a:lnTo>
                      <a:pt x="812" y="151"/>
                    </a:lnTo>
                    <a:lnTo>
                      <a:pt x="773" y="174"/>
                    </a:lnTo>
                    <a:lnTo>
                      <a:pt x="734" y="200"/>
                    </a:lnTo>
                    <a:lnTo>
                      <a:pt x="693" y="225"/>
                    </a:lnTo>
                    <a:lnTo>
                      <a:pt x="651" y="251"/>
                    </a:lnTo>
                    <a:lnTo>
                      <a:pt x="607" y="277"/>
                    </a:lnTo>
                    <a:lnTo>
                      <a:pt x="563" y="304"/>
                    </a:lnTo>
                    <a:lnTo>
                      <a:pt x="519" y="330"/>
                    </a:lnTo>
                    <a:lnTo>
                      <a:pt x="474" y="357"/>
                    </a:lnTo>
                    <a:lnTo>
                      <a:pt x="431" y="382"/>
                    </a:lnTo>
                    <a:lnTo>
                      <a:pt x="386" y="408"/>
                    </a:lnTo>
                    <a:lnTo>
                      <a:pt x="343" y="432"/>
                    </a:lnTo>
                    <a:lnTo>
                      <a:pt x="300" y="456"/>
                    </a:lnTo>
                    <a:lnTo>
                      <a:pt x="258" y="478"/>
                    </a:lnTo>
                    <a:lnTo>
                      <a:pt x="218" y="498"/>
                    </a:lnTo>
                    <a:lnTo>
                      <a:pt x="180" y="518"/>
                    </a:lnTo>
                    <a:lnTo>
                      <a:pt x="143" y="535"/>
                    </a:lnTo>
                    <a:lnTo>
                      <a:pt x="109" y="550"/>
                    </a:lnTo>
                    <a:lnTo>
                      <a:pt x="78" y="563"/>
                    </a:lnTo>
                    <a:lnTo>
                      <a:pt x="48" y="574"/>
                    </a:lnTo>
                    <a:lnTo>
                      <a:pt x="23" y="582"/>
                    </a:lnTo>
                    <a:lnTo>
                      <a:pt x="0" y="588"/>
                    </a:lnTo>
                    <a:lnTo>
                      <a:pt x="8" y="633"/>
                    </a:lnTo>
                    <a:lnTo>
                      <a:pt x="34" y="627"/>
                    </a:lnTo>
                    <a:lnTo>
                      <a:pt x="62" y="619"/>
                    </a:lnTo>
                    <a:lnTo>
                      <a:pt x="93" y="607"/>
                    </a:lnTo>
                    <a:lnTo>
                      <a:pt x="126" y="593"/>
                    </a:lnTo>
                    <a:lnTo>
                      <a:pt x="161" y="577"/>
                    </a:lnTo>
                    <a:lnTo>
                      <a:pt x="199" y="560"/>
                    </a:lnTo>
                    <a:lnTo>
                      <a:pt x="238" y="540"/>
                    </a:lnTo>
                    <a:lnTo>
                      <a:pt x="279" y="519"/>
                    </a:lnTo>
                    <a:lnTo>
                      <a:pt x="320" y="496"/>
                    </a:lnTo>
                    <a:lnTo>
                      <a:pt x="363" y="473"/>
                    </a:lnTo>
                    <a:lnTo>
                      <a:pt x="407" y="448"/>
                    </a:lnTo>
                    <a:lnTo>
                      <a:pt x="452" y="423"/>
                    </a:lnTo>
                    <a:lnTo>
                      <a:pt x="497" y="397"/>
                    </a:lnTo>
                    <a:lnTo>
                      <a:pt x="541" y="371"/>
                    </a:lnTo>
                    <a:lnTo>
                      <a:pt x="586" y="344"/>
                    </a:lnTo>
                    <a:lnTo>
                      <a:pt x="629" y="318"/>
                    </a:lnTo>
                    <a:lnTo>
                      <a:pt x="673" y="291"/>
                    </a:lnTo>
                    <a:lnTo>
                      <a:pt x="716" y="264"/>
                    </a:lnTo>
                    <a:lnTo>
                      <a:pt x="757" y="239"/>
                    </a:lnTo>
                    <a:lnTo>
                      <a:pt x="797" y="213"/>
                    </a:lnTo>
                    <a:lnTo>
                      <a:pt x="834" y="190"/>
                    </a:lnTo>
                    <a:lnTo>
                      <a:pt x="871" y="167"/>
                    </a:lnTo>
                    <a:lnTo>
                      <a:pt x="905" y="145"/>
                    </a:lnTo>
                    <a:lnTo>
                      <a:pt x="936" y="125"/>
                    </a:lnTo>
                    <a:lnTo>
                      <a:pt x="965" y="106"/>
                    </a:lnTo>
                    <a:lnTo>
                      <a:pt x="990" y="89"/>
                    </a:lnTo>
                    <a:lnTo>
                      <a:pt x="1013" y="75"/>
                    </a:lnTo>
                    <a:lnTo>
                      <a:pt x="1031" y="62"/>
                    </a:lnTo>
                    <a:lnTo>
                      <a:pt x="1046" y="52"/>
                    </a:lnTo>
                    <a:lnTo>
                      <a:pt x="1058" y="44"/>
                    </a:lnTo>
                    <a:lnTo>
                      <a:pt x="1065" y="40"/>
                    </a:lnTo>
                    <a:lnTo>
                      <a:pt x="1067" y="39"/>
                    </a:lnTo>
                    <a:lnTo>
                      <a:pt x="1072" y="4"/>
                    </a:lnTo>
                    <a:lnTo>
                      <a:pt x="1067" y="39"/>
                    </a:lnTo>
                    <a:lnTo>
                      <a:pt x="1089" y="24"/>
                    </a:lnTo>
                    <a:lnTo>
                      <a:pt x="1072" y="4"/>
                    </a:lnTo>
                    <a:lnTo>
                      <a:pt x="1038" y="3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33" name="Freeform 99"/>
              <p:cNvSpPr>
                <a:spLocks/>
              </p:cNvSpPr>
              <p:nvPr/>
            </p:nvSpPr>
            <p:spPr bwMode="auto">
              <a:xfrm>
                <a:off x="3080" y="3316"/>
                <a:ext cx="13" cy="12"/>
              </a:xfrm>
              <a:custGeom>
                <a:avLst/>
                <a:gdLst>
                  <a:gd name="T0" fmla="*/ 0 w 146"/>
                  <a:gd name="T1" fmla="*/ 1 h 180"/>
                  <a:gd name="T2" fmla="*/ 0 w 146"/>
                  <a:gd name="T3" fmla="*/ 3 h 180"/>
                  <a:gd name="T4" fmla="*/ 10 w 146"/>
                  <a:gd name="T5" fmla="*/ 12 h 180"/>
                  <a:gd name="T6" fmla="*/ 13 w 146"/>
                  <a:gd name="T7" fmla="*/ 10 h 180"/>
                  <a:gd name="T8" fmla="*/ 3 w 146"/>
                  <a:gd name="T9" fmla="*/ 1 h 180"/>
                  <a:gd name="T10" fmla="*/ 0 w 146"/>
                  <a:gd name="T11" fmla="*/ 1 h 180"/>
                  <a:gd name="T12" fmla="*/ 3 w 146"/>
                  <a:gd name="T13" fmla="*/ 1 h 180"/>
                  <a:gd name="T14" fmla="*/ 2 w 146"/>
                  <a:gd name="T15" fmla="*/ 0 h 180"/>
                  <a:gd name="T16" fmla="*/ 0 w 146"/>
                  <a:gd name="T17" fmla="*/ 1 h 18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6" h="180">
                    <a:moveTo>
                      <a:pt x="0" y="18"/>
                    </a:moveTo>
                    <a:lnTo>
                      <a:pt x="0" y="49"/>
                    </a:lnTo>
                    <a:lnTo>
                      <a:pt x="112" y="180"/>
                    </a:lnTo>
                    <a:lnTo>
                      <a:pt x="146" y="149"/>
                    </a:lnTo>
                    <a:lnTo>
                      <a:pt x="34" y="18"/>
                    </a:lnTo>
                    <a:lnTo>
                      <a:pt x="0" y="18"/>
                    </a:lnTo>
                    <a:lnTo>
                      <a:pt x="34" y="18"/>
                    </a:lnTo>
                    <a:lnTo>
                      <a:pt x="17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34" name="Freeform 100"/>
              <p:cNvSpPr>
                <a:spLocks/>
              </p:cNvSpPr>
              <p:nvPr/>
            </p:nvSpPr>
            <p:spPr bwMode="auto">
              <a:xfrm>
                <a:off x="2995" y="3317"/>
                <a:ext cx="88" cy="51"/>
              </a:xfrm>
              <a:custGeom>
                <a:avLst/>
                <a:gdLst>
                  <a:gd name="T0" fmla="*/ 2 w 965"/>
                  <a:gd name="T1" fmla="*/ 51 h 760"/>
                  <a:gd name="T2" fmla="*/ 2 w 965"/>
                  <a:gd name="T3" fmla="*/ 51 h 760"/>
                  <a:gd name="T4" fmla="*/ 4 w 965"/>
                  <a:gd name="T5" fmla="*/ 50 h 760"/>
                  <a:gd name="T6" fmla="*/ 7 w 965"/>
                  <a:gd name="T7" fmla="*/ 49 h 760"/>
                  <a:gd name="T8" fmla="*/ 10 w 965"/>
                  <a:gd name="T9" fmla="*/ 48 h 760"/>
                  <a:gd name="T10" fmla="*/ 14 w 965"/>
                  <a:gd name="T11" fmla="*/ 46 h 760"/>
                  <a:gd name="T12" fmla="*/ 19 w 965"/>
                  <a:gd name="T13" fmla="*/ 43 h 760"/>
                  <a:gd name="T14" fmla="*/ 25 w 965"/>
                  <a:gd name="T15" fmla="*/ 41 h 760"/>
                  <a:gd name="T16" fmla="*/ 31 w 965"/>
                  <a:gd name="T17" fmla="*/ 38 h 760"/>
                  <a:gd name="T18" fmla="*/ 38 w 965"/>
                  <a:gd name="T19" fmla="*/ 35 h 760"/>
                  <a:gd name="T20" fmla="*/ 45 w 965"/>
                  <a:gd name="T21" fmla="*/ 31 h 760"/>
                  <a:gd name="T22" fmla="*/ 52 w 965"/>
                  <a:gd name="T23" fmla="*/ 27 h 760"/>
                  <a:gd name="T24" fmla="*/ 59 w 965"/>
                  <a:gd name="T25" fmla="*/ 23 h 760"/>
                  <a:gd name="T26" fmla="*/ 66 w 965"/>
                  <a:gd name="T27" fmla="*/ 18 h 760"/>
                  <a:gd name="T28" fmla="*/ 74 w 965"/>
                  <a:gd name="T29" fmla="*/ 13 h 760"/>
                  <a:gd name="T30" fmla="*/ 81 w 965"/>
                  <a:gd name="T31" fmla="*/ 8 h 760"/>
                  <a:gd name="T32" fmla="*/ 88 w 965"/>
                  <a:gd name="T33" fmla="*/ 2 h 760"/>
                  <a:gd name="T34" fmla="*/ 82 w 965"/>
                  <a:gd name="T35" fmla="*/ 3 h 760"/>
                  <a:gd name="T36" fmla="*/ 75 w 965"/>
                  <a:gd name="T37" fmla="*/ 8 h 760"/>
                  <a:gd name="T38" fmla="*/ 67 w 965"/>
                  <a:gd name="T39" fmla="*/ 13 h 760"/>
                  <a:gd name="T40" fmla="*/ 60 w 965"/>
                  <a:gd name="T41" fmla="*/ 18 h 760"/>
                  <a:gd name="T42" fmla="*/ 53 w 965"/>
                  <a:gd name="T43" fmla="*/ 22 h 760"/>
                  <a:gd name="T44" fmla="*/ 46 w 965"/>
                  <a:gd name="T45" fmla="*/ 26 h 760"/>
                  <a:gd name="T46" fmla="*/ 39 w 965"/>
                  <a:gd name="T47" fmla="*/ 30 h 760"/>
                  <a:gd name="T48" fmla="*/ 32 w 965"/>
                  <a:gd name="T49" fmla="*/ 34 h 760"/>
                  <a:gd name="T50" fmla="*/ 26 w 965"/>
                  <a:gd name="T51" fmla="*/ 37 h 760"/>
                  <a:gd name="T52" fmla="*/ 20 w 965"/>
                  <a:gd name="T53" fmla="*/ 40 h 760"/>
                  <a:gd name="T54" fmla="*/ 15 w 965"/>
                  <a:gd name="T55" fmla="*/ 42 h 760"/>
                  <a:gd name="T56" fmla="*/ 10 w 965"/>
                  <a:gd name="T57" fmla="*/ 44 h 760"/>
                  <a:gd name="T58" fmla="*/ 6 w 965"/>
                  <a:gd name="T59" fmla="*/ 46 h 760"/>
                  <a:gd name="T60" fmla="*/ 3 w 965"/>
                  <a:gd name="T61" fmla="*/ 47 h 760"/>
                  <a:gd name="T62" fmla="*/ 1 w 965"/>
                  <a:gd name="T63" fmla="*/ 48 h 760"/>
                  <a:gd name="T64" fmla="*/ 0 w 965"/>
                  <a:gd name="T65" fmla="*/ 48 h 760"/>
                  <a:gd name="T66" fmla="*/ 1 w 965"/>
                  <a:gd name="T67" fmla="*/ 51 h 76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965" h="760">
                    <a:moveTo>
                      <a:pt x="5" y="715"/>
                    </a:moveTo>
                    <a:lnTo>
                      <a:pt x="19" y="758"/>
                    </a:lnTo>
                    <a:lnTo>
                      <a:pt x="21" y="757"/>
                    </a:lnTo>
                    <a:lnTo>
                      <a:pt x="26" y="755"/>
                    </a:lnTo>
                    <a:lnTo>
                      <a:pt x="33" y="751"/>
                    </a:lnTo>
                    <a:lnTo>
                      <a:pt x="44" y="746"/>
                    </a:lnTo>
                    <a:lnTo>
                      <a:pt x="57" y="738"/>
                    </a:lnTo>
                    <a:lnTo>
                      <a:pt x="73" y="730"/>
                    </a:lnTo>
                    <a:lnTo>
                      <a:pt x="91" y="720"/>
                    </a:lnTo>
                    <a:lnTo>
                      <a:pt x="111" y="708"/>
                    </a:lnTo>
                    <a:lnTo>
                      <a:pt x="134" y="694"/>
                    </a:lnTo>
                    <a:lnTo>
                      <a:pt x="158" y="681"/>
                    </a:lnTo>
                    <a:lnTo>
                      <a:pt x="186" y="665"/>
                    </a:lnTo>
                    <a:lnTo>
                      <a:pt x="213" y="647"/>
                    </a:lnTo>
                    <a:lnTo>
                      <a:pt x="244" y="629"/>
                    </a:lnTo>
                    <a:lnTo>
                      <a:pt x="275" y="608"/>
                    </a:lnTo>
                    <a:lnTo>
                      <a:pt x="308" y="587"/>
                    </a:lnTo>
                    <a:lnTo>
                      <a:pt x="343" y="564"/>
                    </a:lnTo>
                    <a:lnTo>
                      <a:pt x="378" y="540"/>
                    </a:lnTo>
                    <a:lnTo>
                      <a:pt x="415" y="515"/>
                    </a:lnTo>
                    <a:lnTo>
                      <a:pt x="453" y="488"/>
                    </a:lnTo>
                    <a:lnTo>
                      <a:pt x="491" y="460"/>
                    </a:lnTo>
                    <a:lnTo>
                      <a:pt x="529" y="431"/>
                    </a:lnTo>
                    <a:lnTo>
                      <a:pt x="569" y="400"/>
                    </a:lnTo>
                    <a:lnTo>
                      <a:pt x="609" y="368"/>
                    </a:lnTo>
                    <a:lnTo>
                      <a:pt x="649" y="336"/>
                    </a:lnTo>
                    <a:lnTo>
                      <a:pt x="689" y="301"/>
                    </a:lnTo>
                    <a:lnTo>
                      <a:pt x="729" y="266"/>
                    </a:lnTo>
                    <a:lnTo>
                      <a:pt x="770" y="230"/>
                    </a:lnTo>
                    <a:lnTo>
                      <a:pt x="810" y="193"/>
                    </a:lnTo>
                    <a:lnTo>
                      <a:pt x="849" y="154"/>
                    </a:lnTo>
                    <a:lnTo>
                      <a:pt x="888" y="114"/>
                    </a:lnTo>
                    <a:lnTo>
                      <a:pt x="927" y="74"/>
                    </a:lnTo>
                    <a:lnTo>
                      <a:pt x="965" y="32"/>
                    </a:lnTo>
                    <a:lnTo>
                      <a:pt x="931" y="0"/>
                    </a:lnTo>
                    <a:lnTo>
                      <a:pt x="894" y="42"/>
                    </a:lnTo>
                    <a:lnTo>
                      <a:pt x="857" y="81"/>
                    </a:lnTo>
                    <a:lnTo>
                      <a:pt x="819" y="120"/>
                    </a:lnTo>
                    <a:lnTo>
                      <a:pt x="779" y="159"/>
                    </a:lnTo>
                    <a:lnTo>
                      <a:pt x="740" y="196"/>
                    </a:lnTo>
                    <a:lnTo>
                      <a:pt x="701" y="231"/>
                    </a:lnTo>
                    <a:lnTo>
                      <a:pt x="661" y="266"/>
                    </a:lnTo>
                    <a:lnTo>
                      <a:pt x="621" y="299"/>
                    </a:lnTo>
                    <a:lnTo>
                      <a:pt x="581" y="332"/>
                    </a:lnTo>
                    <a:lnTo>
                      <a:pt x="543" y="363"/>
                    </a:lnTo>
                    <a:lnTo>
                      <a:pt x="503" y="394"/>
                    </a:lnTo>
                    <a:lnTo>
                      <a:pt x="465" y="422"/>
                    </a:lnTo>
                    <a:lnTo>
                      <a:pt x="427" y="450"/>
                    </a:lnTo>
                    <a:lnTo>
                      <a:pt x="390" y="477"/>
                    </a:lnTo>
                    <a:lnTo>
                      <a:pt x="354" y="501"/>
                    </a:lnTo>
                    <a:lnTo>
                      <a:pt x="319" y="525"/>
                    </a:lnTo>
                    <a:lnTo>
                      <a:pt x="285" y="548"/>
                    </a:lnTo>
                    <a:lnTo>
                      <a:pt x="252" y="569"/>
                    </a:lnTo>
                    <a:lnTo>
                      <a:pt x="220" y="589"/>
                    </a:lnTo>
                    <a:lnTo>
                      <a:pt x="191" y="607"/>
                    </a:lnTo>
                    <a:lnTo>
                      <a:pt x="163" y="624"/>
                    </a:lnTo>
                    <a:lnTo>
                      <a:pt x="137" y="640"/>
                    </a:lnTo>
                    <a:lnTo>
                      <a:pt x="112" y="654"/>
                    </a:lnTo>
                    <a:lnTo>
                      <a:pt x="90" y="668"/>
                    </a:lnTo>
                    <a:lnTo>
                      <a:pt x="70" y="679"/>
                    </a:lnTo>
                    <a:lnTo>
                      <a:pt x="52" y="689"/>
                    </a:lnTo>
                    <a:lnTo>
                      <a:pt x="36" y="698"/>
                    </a:lnTo>
                    <a:lnTo>
                      <a:pt x="24" y="704"/>
                    </a:lnTo>
                    <a:lnTo>
                      <a:pt x="13" y="709"/>
                    </a:lnTo>
                    <a:lnTo>
                      <a:pt x="5" y="714"/>
                    </a:lnTo>
                    <a:lnTo>
                      <a:pt x="1" y="716"/>
                    </a:lnTo>
                    <a:lnTo>
                      <a:pt x="0" y="717"/>
                    </a:lnTo>
                    <a:lnTo>
                      <a:pt x="13" y="760"/>
                    </a:lnTo>
                    <a:lnTo>
                      <a:pt x="5" y="71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35" name="Freeform 101"/>
              <p:cNvSpPr>
                <a:spLocks/>
              </p:cNvSpPr>
              <p:nvPr/>
            </p:nvSpPr>
            <p:spPr bwMode="auto">
              <a:xfrm>
                <a:off x="2986" y="3310"/>
                <a:ext cx="74" cy="40"/>
              </a:xfrm>
              <a:custGeom>
                <a:avLst/>
                <a:gdLst>
                  <a:gd name="T0" fmla="*/ 0 w 817"/>
                  <a:gd name="T1" fmla="*/ 40 h 588"/>
                  <a:gd name="T2" fmla="*/ 3 w 817"/>
                  <a:gd name="T3" fmla="*/ 39 h 588"/>
                  <a:gd name="T4" fmla="*/ 6 w 817"/>
                  <a:gd name="T5" fmla="*/ 38 h 588"/>
                  <a:gd name="T6" fmla="*/ 9 w 817"/>
                  <a:gd name="T7" fmla="*/ 37 h 588"/>
                  <a:gd name="T8" fmla="*/ 12 w 817"/>
                  <a:gd name="T9" fmla="*/ 36 h 588"/>
                  <a:gd name="T10" fmla="*/ 15 w 817"/>
                  <a:gd name="T11" fmla="*/ 34 h 588"/>
                  <a:gd name="T12" fmla="*/ 18 w 817"/>
                  <a:gd name="T13" fmla="*/ 33 h 588"/>
                  <a:gd name="T14" fmla="*/ 21 w 817"/>
                  <a:gd name="T15" fmla="*/ 31 h 588"/>
                  <a:gd name="T16" fmla="*/ 24 w 817"/>
                  <a:gd name="T17" fmla="*/ 30 h 588"/>
                  <a:gd name="T18" fmla="*/ 31 w 817"/>
                  <a:gd name="T19" fmla="*/ 27 h 588"/>
                  <a:gd name="T20" fmla="*/ 37 w 817"/>
                  <a:gd name="T21" fmla="*/ 24 h 588"/>
                  <a:gd name="T22" fmla="*/ 43 w 817"/>
                  <a:gd name="T23" fmla="*/ 20 h 588"/>
                  <a:gd name="T24" fmla="*/ 48 w 817"/>
                  <a:gd name="T25" fmla="*/ 17 h 588"/>
                  <a:gd name="T26" fmla="*/ 54 w 817"/>
                  <a:gd name="T27" fmla="*/ 14 h 588"/>
                  <a:gd name="T28" fmla="*/ 59 w 817"/>
                  <a:gd name="T29" fmla="*/ 11 h 588"/>
                  <a:gd name="T30" fmla="*/ 63 w 817"/>
                  <a:gd name="T31" fmla="*/ 8 h 588"/>
                  <a:gd name="T32" fmla="*/ 67 w 817"/>
                  <a:gd name="T33" fmla="*/ 6 h 588"/>
                  <a:gd name="T34" fmla="*/ 70 w 817"/>
                  <a:gd name="T35" fmla="*/ 4 h 588"/>
                  <a:gd name="T36" fmla="*/ 72 w 817"/>
                  <a:gd name="T37" fmla="*/ 2 h 588"/>
                  <a:gd name="T38" fmla="*/ 74 w 817"/>
                  <a:gd name="T39" fmla="*/ 1 h 588"/>
                  <a:gd name="T40" fmla="*/ 74 w 817"/>
                  <a:gd name="T41" fmla="*/ 1 h 588"/>
                  <a:gd name="T42" fmla="*/ 62 w 817"/>
                  <a:gd name="T43" fmla="*/ 0 h 588"/>
                  <a:gd name="T44" fmla="*/ 59 w 817"/>
                  <a:gd name="T45" fmla="*/ 2 h 588"/>
                  <a:gd name="T46" fmla="*/ 56 w 817"/>
                  <a:gd name="T47" fmla="*/ 5 h 588"/>
                  <a:gd name="T48" fmla="*/ 53 w 817"/>
                  <a:gd name="T49" fmla="*/ 7 h 588"/>
                  <a:gd name="T50" fmla="*/ 50 w 817"/>
                  <a:gd name="T51" fmla="*/ 10 h 588"/>
                  <a:gd name="T52" fmla="*/ 47 w 817"/>
                  <a:gd name="T53" fmla="*/ 12 h 588"/>
                  <a:gd name="T54" fmla="*/ 43 w 817"/>
                  <a:gd name="T55" fmla="*/ 15 h 588"/>
                  <a:gd name="T56" fmla="*/ 40 w 817"/>
                  <a:gd name="T57" fmla="*/ 18 h 588"/>
                  <a:gd name="T58" fmla="*/ 36 w 817"/>
                  <a:gd name="T59" fmla="*/ 20 h 588"/>
                  <a:gd name="T60" fmla="*/ 32 w 817"/>
                  <a:gd name="T61" fmla="*/ 23 h 588"/>
                  <a:gd name="T62" fmla="*/ 28 w 817"/>
                  <a:gd name="T63" fmla="*/ 26 h 588"/>
                  <a:gd name="T64" fmla="*/ 23 w 817"/>
                  <a:gd name="T65" fmla="*/ 28 h 588"/>
                  <a:gd name="T66" fmla="*/ 19 w 817"/>
                  <a:gd name="T67" fmla="*/ 31 h 588"/>
                  <a:gd name="T68" fmla="*/ 14 w 817"/>
                  <a:gd name="T69" fmla="*/ 33 h 588"/>
                  <a:gd name="T70" fmla="*/ 10 w 817"/>
                  <a:gd name="T71" fmla="*/ 35 h 588"/>
                  <a:gd name="T72" fmla="*/ 5 w 817"/>
                  <a:gd name="T73" fmla="*/ 38 h 588"/>
                  <a:gd name="T74" fmla="*/ 0 w 817"/>
                  <a:gd name="T75" fmla="*/ 40 h 58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817" h="588">
                    <a:moveTo>
                      <a:pt x="0" y="588"/>
                    </a:moveTo>
                    <a:lnTo>
                      <a:pt x="32" y="574"/>
                    </a:lnTo>
                    <a:lnTo>
                      <a:pt x="64" y="558"/>
                    </a:lnTo>
                    <a:lnTo>
                      <a:pt x="97" y="542"/>
                    </a:lnTo>
                    <a:lnTo>
                      <a:pt x="131" y="523"/>
                    </a:lnTo>
                    <a:lnTo>
                      <a:pt x="165" y="504"/>
                    </a:lnTo>
                    <a:lnTo>
                      <a:pt x="199" y="484"/>
                    </a:lnTo>
                    <a:lnTo>
                      <a:pt x="234" y="462"/>
                    </a:lnTo>
                    <a:lnTo>
                      <a:pt x="268" y="440"/>
                    </a:lnTo>
                    <a:lnTo>
                      <a:pt x="338" y="394"/>
                    </a:lnTo>
                    <a:lnTo>
                      <a:pt x="405" y="346"/>
                    </a:lnTo>
                    <a:lnTo>
                      <a:pt x="471" y="299"/>
                    </a:lnTo>
                    <a:lnTo>
                      <a:pt x="534" y="251"/>
                    </a:lnTo>
                    <a:lnTo>
                      <a:pt x="593" y="204"/>
                    </a:lnTo>
                    <a:lnTo>
                      <a:pt x="647" y="160"/>
                    </a:lnTo>
                    <a:lnTo>
                      <a:pt x="695" y="121"/>
                    </a:lnTo>
                    <a:lnTo>
                      <a:pt x="736" y="86"/>
                    </a:lnTo>
                    <a:lnTo>
                      <a:pt x="770" y="57"/>
                    </a:lnTo>
                    <a:lnTo>
                      <a:pt x="796" y="35"/>
                    </a:lnTo>
                    <a:lnTo>
                      <a:pt x="812" y="21"/>
                    </a:lnTo>
                    <a:lnTo>
                      <a:pt x="817" y="16"/>
                    </a:lnTo>
                    <a:lnTo>
                      <a:pt x="682" y="0"/>
                    </a:lnTo>
                    <a:lnTo>
                      <a:pt x="653" y="35"/>
                    </a:lnTo>
                    <a:lnTo>
                      <a:pt x="621" y="70"/>
                    </a:lnTo>
                    <a:lnTo>
                      <a:pt x="589" y="107"/>
                    </a:lnTo>
                    <a:lnTo>
                      <a:pt x="553" y="144"/>
                    </a:lnTo>
                    <a:lnTo>
                      <a:pt x="516" y="183"/>
                    </a:lnTo>
                    <a:lnTo>
                      <a:pt x="477" y="221"/>
                    </a:lnTo>
                    <a:lnTo>
                      <a:pt x="438" y="260"/>
                    </a:lnTo>
                    <a:lnTo>
                      <a:pt x="396" y="299"/>
                    </a:lnTo>
                    <a:lnTo>
                      <a:pt x="352" y="337"/>
                    </a:lnTo>
                    <a:lnTo>
                      <a:pt x="307" y="375"/>
                    </a:lnTo>
                    <a:lnTo>
                      <a:pt x="259" y="412"/>
                    </a:lnTo>
                    <a:lnTo>
                      <a:pt x="211" y="450"/>
                    </a:lnTo>
                    <a:lnTo>
                      <a:pt x="160" y="486"/>
                    </a:lnTo>
                    <a:lnTo>
                      <a:pt x="109" y="521"/>
                    </a:lnTo>
                    <a:lnTo>
                      <a:pt x="55" y="555"/>
                    </a:lnTo>
                    <a:lnTo>
                      <a:pt x="0" y="58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36" name="Freeform 102"/>
              <p:cNvSpPr>
                <a:spLocks/>
              </p:cNvSpPr>
              <p:nvPr/>
            </p:nvSpPr>
            <p:spPr bwMode="auto">
              <a:xfrm>
                <a:off x="2985" y="3310"/>
                <a:ext cx="80" cy="41"/>
              </a:xfrm>
              <a:custGeom>
                <a:avLst/>
                <a:gdLst>
                  <a:gd name="T0" fmla="*/ 74 w 878"/>
                  <a:gd name="T1" fmla="*/ 0 h 616"/>
                  <a:gd name="T2" fmla="*/ 73 w 878"/>
                  <a:gd name="T3" fmla="*/ 1 h 616"/>
                  <a:gd name="T4" fmla="*/ 72 w 878"/>
                  <a:gd name="T5" fmla="*/ 2 h 616"/>
                  <a:gd name="T6" fmla="*/ 70 w 878"/>
                  <a:gd name="T7" fmla="*/ 3 h 616"/>
                  <a:gd name="T8" fmla="*/ 67 w 878"/>
                  <a:gd name="T9" fmla="*/ 5 h 616"/>
                  <a:gd name="T10" fmla="*/ 63 w 878"/>
                  <a:gd name="T11" fmla="*/ 7 h 616"/>
                  <a:gd name="T12" fmla="*/ 58 w 878"/>
                  <a:gd name="T13" fmla="*/ 10 h 616"/>
                  <a:gd name="T14" fmla="*/ 53 w 878"/>
                  <a:gd name="T15" fmla="*/ 13 h 616"/>
                  <a:gd name="T16" fmla="*/ 48 w 878"/>
                  <a:gd name="T17" fmla="*/ 16 h 616"/>
                  <a:gd name="T18" fmla="*/ 42 w 878"/>
                  <a:gd name="T19" fmla="*/ 19 h 616"/>
                  <a:gd name="T20" fmla="*/ 37 w 878"/>
                  <a:gd name="T21" fmla="*/ 22 h 616"/>
                  <a:gd name="T22" fmla="*/ 30 w 878"/>
                  <a:gd name="T23" fmla="*/ 25 h 616"/>
                  <a:gd name="T24" fmla="*/ 24 w 878"/>
                  <a:gd name="T25" fmla="*/ 28 h 616"/>
                  <a:gd name="T26" fmla="*/ 18 w 878"/>
                  <a:gd name="T27" fmla="*/ 31 h 616"/>
                  <a:gd name="T28" fmla="*/ 12 w 878"/>
                  <a:gd name="T29" fmla="*/ 34 h 616"/>
                  <a:gd name="T30" fmla="*/ 6 w 878"/>
                  <a:gd name="T31" fmla="*/ 36 h 616"/>
                  <a:gd name="T32" fmla="*/ 0 w 878"/>
                  <a:gd name="T33" fmla="*/ 38 h 616"/>
                  <a:gd name="T34" fmla="*/ 4 w 878"/>
                  <a:gd name="T35" fmla="*/ 40 h 616"/>
                  <a:gd name="T36" fmla="*/ 10 w 878"/>
                  <a:gd name="T37" fmla="*/ 38 h 616"/>
                  <a:gd name="T38" fmla="*/ 17 w 878"/>
                  <a:gd name="T39" fmla="*/ 35 h 616"/>
                  <a:gd name="T40" fmla="*/ 23 w 878"/>
                  <a:gd name="T41" fmla="*/ 33 h 616"/>
                  <a:gd name="T42" fmla="*/ 29 w 878"/>
                  <a:gd name="T43" fmla="*/ 30 h 616"/>
                  <a:gd name="T44" fmla="*/ 36 w 878"/>
                  <a:gd name="T45" fmla="*/ 26 h 616"/>
                  <a:gd name="T46" fmla="*/ 42 w 878"/>
                  <a:gd name="T47" fmla="*/ 23 h 616"/>
                  <a:gd name="T48" fmla="*/ 48 w 878"/>
                  <a:gd name="T49" fmla="*/ 20 h 616"/>
                  <a:gd name="T50" fmla="*/ 53 w 878"/>
                  <a:gd name="T51" fmla="*/ 17 h 616"/>
                  <a:gd name="T52" fmla="*/ 58 w 878"/>
                  <a:gd name="T53" fmla="*/ 14 h 616"/>
                  <a:gd name="T54" fmla="*/ 63 w 878"/>
                  <a:gd name="T55" fmla="*/ 11 h 616"/>
                  <a:gd name="T56" fmla="*/ 67 w 878"/>
                  <a:gd name="T57" fmla="*/ 9 h 616"/>
                  <a:gd name="T58" fmla="*/ 71 w 878"/>
                  <a:gd name="T59" fmla="*/ 6 h 616"/>
                  <a:gd name="T60" fmla="*/ 74 w 878"/>
                  <a:gd name="T61" fmla="*/ 5 h 616"/>
                  <a:gd name="T62" fmla="*/ 75 w 878"/>
                  <a:gd name="T63" fmla="*/ 3 h 616"/>
                  <a:gd name="T64" fmla="*/ 76 w 878"/>
                  <a:gd name="T65" fmla="*/ 3 h 616"/>
                  <a:gd name="T66" fmla="*/ 75 w 878"/>
                  <a:gd name="T67" fmla="*/ 0 h 616"/>
                  <a:gd name="T68" fmla="*/ 80 w 878"/>
                  <a:gd name="T69" fmla="*/ 0 h 616"/>
                  <a:gd name="T70" fmla="*/ 75 w 878"/>
                  <a:gd name="T71" fmla="*/ 3 h 6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878" h="616">
                    <a:moveTo>
                      <a:pt x="823" y="46"/>
                    </a:moveTo>
                    <a:lnTo>
                      <a:pt x="811" y="6"/>
                    </a:lnTo>
                    <a:lnTo>
                      <a:pt x="810" y="7"/>
                    </a:lnTo>
                    <a:lnTo>
                      <a:pt x="806" y="10"/>
                    </a:lnTo>
                    <a:lnTo>
                      <a:pt x="799" y="16"/>
                    </a:lnTo>
                    <a:lnTo>
                      <a:pt x="789" y="24"/>
                    </a:lnTo>
                    <a:lnTo>
                      <a:pt x="778" y="35"/>
                    </a:lnTo>
                    <a:lnTo>
                      <a:pt x="764" y="46"/>
                    </a:lnTo>
                    <a:lnTo>
                      <a:pt x="749" y="60"/>
                    </a:lnTo>
                    <a:lnTo>
                      <a:pt x="730" y="75"/>
                    </a:lnTo>
                    <a:lnTo>
                      <a:pt x="711" y="92"/>
                    </a:lnTo>
                    <a:lnTo>
                      <a:pt x="689" y="110"/>
                    </a:lnTo>
                    <a:lnTo>
                      <a:pt x="666" y="129"/>
                    </a:lnTo>
                    <a:lnTo>
                      <a:pt x="641" y="149"/>
                    </a:lnTo>
                    <a:lnTo>
                      <a:pt x="615" y="171"/>
                    </a:lnTo>
                    <a:lnTo>
                      <a:pt x="587" y="193"/>
                    </a:lnTo>
                    <a:lnTo>
                      <a:pt x="559" y="215"/>
                    </a:lnTo>
                    <a:lnTo>
                      <a:pt x="528" y="239"/>
                    </a:lnTo>
                    <a:lnTo>
                      <a:pt x="498" y="262"/>
                    </a:lnTo>
                    <a:lnTo>
                      <a:pt x="466" y="286"/>
                    </a:lnTo>
                    <a:lnTo>
                      <a:pt x="433" y="310"/>
                    </a:lnTo>
                    <a:lnTo>
                      <a:pt x="401" y="334"/>
                    </a:lnTo>
                    <a:lnTo>
                      <a:pt x="367" y="358"/>
                    </a:lnTo>
                    <a:lnTo>
                      <a:pt x="334" y="382"/>
                    </a:lnTo>
                    <a:lnTo>
                      <a:pt x="299" y="404"/>
                    </a:lnTo>
                    <a:lnTo>
                      <a:pt x="265" y="428"/>
                    </a:lnTo>
                    <a:lnTo>
                      <a:pt x="231" y="449"/>
                    </a:lnTo>
                    <a:lnTo>
                      <a:pt x="197" y="470"/>
                    </a:lnTo>
                    <a:lnTo>
                      <a:pt x="162" y="491"/>
                    </a:lnTo>
                    <a:lnTo>
                      <a:pt x="129" y="510"/>
                    </a:lnTo>
                    <a:lnTo>
                      <a:pt x="96" y="528"/>
                    </a:lnTo>
                    <a:lnTo>
                      <a:pt x="63" y="545"/>
                    </a:lnTo>
                    <a:lnTo>
                      <a:pt x="32" y="560"/>
                    </a:lnTo>
                    <a:lnTo>
                      <a:pt x="0" y="572"/>
                    </a:lnTo>
                    <a:lnTo>
                      <a:pt x="16" y="616"/>
                    </a:lnTo>
                    <a:lnTo>
                      <a:pt x="49" y="602"/>
                    </a:lnTo>
                    <a:lnTo>
                      <a:pt x="82" y="586"/>
                    </a:lnTo>
                    <a:lnTo>
                      <a:pt x="115" y="569"/>
                    </a:lnTo>
                    <a:lnTo>
                      <a:pt x="150" y="551"/>
                    </a:lnTo>
                    <a:lnTo>
                      <a:pt x="184" y="531"/>
                    </a:lnTo>
                    <a:lnTo>
                      <a:pt x="218" y="511"/>
                    </a:lnTo>
                    <a:lnTo>
                      <a:pt x="254" y="490"/>
                    </a:lnTo>
                    <a:lnTo>
                      <a:pt x="289" y="467"/>
                    </a:lnTo>
                    <a:lnTo>
                      <a:pt x="323" y="444"/>
                    </a:lnTo>
                    <a:lnTo>
                      <a:pt x="358" y="420"/>
                    </a:lnTo>
                    <a:lnTo>
                      <a:pt x="392" y="397"/>
                    </a:lnTo>
                    <a:lnTo>
                      <a:pt x="426" y="373"/>
                    </a:lnTo>
                    <a:lnTo>
                      <a:pt x="459" y="348"/>
                    </a:lnTo>
                    <a:lnTo>
                      <a:pt x="492" y="324"/>
                    </a:lnTo>
                    <a:lnTo>
                      <a:pt x="524" y="299"/>
                    </a:lnTo>
                    <a:lnTo>
                      <a:pt x="555" y="276"/>
                    </a:lnTo>
                    <a:lnTo>
                      <a:pt x="585" y="252"/>
                    </a:lnTo>
                    <a:lnTo>
                      <a:pt x="614" y="230"/>
                    </a:lnTo>
                    <a:lnTo>
                      <a:pt x="641" y="208"/>
                    </a:lnTo>
                    <a:lnTo>
                      <a:pt x="668" y="185"/>
                    </a:lnTo>
                    <a:lnTo>
                      <a:pt x="693" y="165"/>
                    </a:lnTo>
                    <a:lnTo>
                      <a:pt x="717" y="146"/>
                    </a:lnTo>
                    <a:lnTo>
                      <a:pt x="738" y="128"/>
                    </a:lnTo>
                    <a:lnTo>
                      <a:pt x="759" y="111"/>
                    </a:lnTo>
                    <a:lnTo>
                      <a:pt x="777" y="96"/>
                    </a:lnTo>
                    <a:lnTo>
                      <a:pt x="792" y="82"/>
                    </a:lnTo>
                    <a:lnTo>
                      <a:pt x="807" y="70"/>
                    </a:lnTo>
                    <a:lnTo>
                      <a:pt x="818" y="60"/>
                    </a:lnTo>
                    <a:lnTo>
                      <a:pt x="827" y="52"/>
                    </a:lnTo>
                    <a:lnTo>
                      <a:pt x="834" y="46"/>
                    </a:lnTo>
                    <a:lnTo>
                      <a:pt x="838" y="42"/>
                    </a:lnTo>
                    <a:lnTo>
                      <a:pt x="840" y="41"/>
                    </a:lnTo>
                    <a:lnTo>
                      <a:pt x="828" y="0"/>
                    </a:lnTo>
                    <a:lnTo>
                      <a:pt x="840" y="41"/>
                    </a:lnTo>
                    <a:lnTo>
                      <a:pt x="878" y="7"/>
                    </a:lnTo>
                    <a:lnTo>
                      <a:pt x="828" y="0"/>
                    </a:lnTo>
                    <a:lnTo>
                      <a:pt x="823" y="4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37" name="Freeform 103"/>
              <p:cNvSpPr>
                <a:spLocks/>
              </p:cNvSpPr>
              <p:nvPr/>
            </p:nvSpPr>
            <p:spPr bwMode="auto">
              <a:xfrm>
                <a:off x="3046" y="3309"/>
                <a:ext cx="14" cy="4"/>
              </a:xfrm>
              <a:custGeom>
                <a:avLst/>
                <a:gdLst>
                  <a:gd name="T0" fmla="*/ 0 w 154"/>
                  <a:gd name="T1" fmla="*/ 1 h 64"/>
                  <a:gd name="T2" fmla="*/ 1 w 154"/>
                  <a:gd name="T3" fmla="*/ 3 h 64"/>
                  <a:gd name="T4" fmla="*/ 14 w 154"/>
                  <a:gd name="T5" fmla="*/ 4 h 64"/>
                  <a:gd name="T6" fmla="*/ 14 w 154"/>
                  <a:gd name="T7" fmla="*/ 1 h 64"/>
                  <a:gd name="T8" fmla="*/ 2 w 154"/>
                  <a:gd name="T9" fmla="*/ 0 h 64"/>
                  <a:gd name="T10" fmla="*/ 0 w 154"/>
                  <a:gd name="T11" fmla="*/ 1 h 64"/>
                  <a:gd name="T12" fmla="*/ 2 w 154"/>
                  <a:gd name="T13" fmla="*/ 0 h 64"/>
                  <a:gd name="T14" fmla="*/ 1 w 154"/>
                  <a:gd name="T15" fmla="*/ 0 h 64"/>
                  <a:gd name="T16" fmla="*/ 0 w 154"/>
                  <a:gd name="T17" fmla="*/ 1 h 6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4" h="64">
                    <a:moveTo>
                      <a:pt x="0" y="9"/>
                    </a:moveTo>
                    <a:lnTo>
                      <a:pt x="14" y="47"/>
                    </a:lnTo>
                    <a:lnTo>
                      <a:pt x="149" y="64"/>
                    </a:lnTo>
                    <a:lnTo>
                      <a:pt x="154" y="18"/>
                    </a:lnTo>
                    <a:lnTo>
                      <a:pt x="19" y="1"/>
                    </a:lnTo>
                    <a:lnTo>
                      <a:pt x="0" y="9"/>
                    </a:lnTo>
                    <a:lnTo>
                      <a:pt x="19" y="1"/>
                    </a:lnTo>
                    <a:lnTo>
                      <a:pt x="8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38" name="Freeform 104"/>
              <p:cNvSpPr>
                <a:spLocks/>
              </p:cNvSpPr>
              <p:nvPr/>
            </p:nvSpPr>
            <p:spPr bwMode="auto">
              <a:xfrm>
                <a:off x="2985" y="3309"/>
                <a:ext cx="64" cy="42"/>
              </a:xfrm>
              <a:custGeom>
                <a:avLst/>
                <a:gdLst>
                  <a:gd name="T0" fmla="*/ 2 w 710"/>
                  <a:gd name="T1" fmla="*/ 42 h 625"/>
                  <a:gd name="T2" fmla="*/ 7 w 710"/>
                  <a:gd name="T3" fmla="*/ 40 h 625"/>
                  <a:gd name="T4" fmla="*/ 12 w 710"/>
                  <a:gd name="T5" fmla="*/ 37 h 625"/>
                  <a:gd name="T6" fmla="*/ 17 w 710"/>
                  <a:gd name="T7" fmla="*/ 35 h 625"/>
                  <a:gd name="T8" fmla="*/ 21 w 710"/>
                  <a:gd name="T9" fmla="*/ 33 h 625"/>
                  <a:gd name="T10" fmla="*/ 26 w 710"/>
                  <a:gd name="T11" fmla="*/ 30 h 625"/>
                  <a:gd name="T12" fmla="*/ 30 w 710"/>
                  <a:gd name="T13" fmla="*/ 27 h 625"/>
                  <a:gd name="T14" fmla="*/ 34 w 710"/>
                  <a:gd name="T15" fmla="*/ 25 h 625"/>
                  <a:gd name="T16" fmla="*/ 38 w 710"/>
                  <a:gd name="T17" fmla="*/ 22 h 625"/>
                  <a:gd name="T18" fmla="*/ 42 w 710"/>
                  <a:gd name="T19" fmla="*/ 20 h 625"/>
                  <a:gd name="T20" fmla="*/ 45 w 710"/>
                  <a:gd name="T21" fmla="*/ 17 h 625"/>
                  <a:gd name="T22" fmla="*/ 49 w 710"/>
                  <a:gd name="T23" fmla="*/ 15 h 625"/>
                  <a:gd name="T24" fmla="*/ 52 w 710"/>
                  <a:gd name="T25" fmla="*/ 12 h 625"/>
                  <a:gd name="T26" fmla="*/ 55 w 710"/>
                  <a:gd name="T27" fmla="*/ 9 h 625"/>
                  <a:gd name="T28" fmla="*/ 58 w 710"/>
                  <a:gd name="T29" fmla="*/ 7 h 625"/>
                  <a:gd name="T30" fmla="*/ 61 w 710"/>
                  <a:gd name="T31" fmla="*/ 4 h 625"/>
                  <a:gd name="T32" fmla="*/ 64 w 710"/>
                  <a:gd name="T33" fmla="*/ 2 h 625"/>
                  <a:gd name="T34" fmla="*/ 60 w 710"/>
                  <a:gd name="T35" fmla="*/ 1 h 625"/>
                  <a:gd name="T36" fmla="*/ 57 w 710"/>
                  <a:gd name="T37" fmla="*/ 4 h 625"/>
                  <a:gd name="T38" fmla="*/ 54 w 710"/>
                  <a:gd name="T39" fmla="*/ 6 h 625"/>
                  <a:gd name="T40" fmla="*/ 51 w 710"/>
                  <a:gd name="T41" fmla="*/ 8 h 625"/>
                  <a:gd name="T42" fmla="*/ 48 w 710"/>
                  <a:gd name="T43" fmla="*/ 11 h 625"/>
                  <a:gd name="T44" fmla="*/ 44 w 710"/>
                  <a:gd name="T45" fmla="*/ 14 h 625"/>
                  <a:gd name="T46" fmla="*/ 41 w 710"/>
                  <a:gd name="T47" fmla="*/ 16 h 625"/>
                  <a:gd name="T48" fmla="*/ 37 w 710"/>
                  <a:gd name="T49" fmla="*/ 19 h 625"/>
                  <a:gd name="T50" fmla="*/ 33 w 710"/>
                  <a:gd name="T51" fmla="*/ 21 h 625"/>
                  <a:gd name="T52" fmla="*/ 29 w 710"/>
                  <a:gd name="T53" fmla="*/ 24 h 625"/>
                  <a:gd name="T54" fmla="*/ 25 w 710"/>
                  <a:gd name="T55" fmla="*/ 26 h 625"/>
                  <a:gd name="T56" fmla="*/ 21 w 710"/>
                  <a:gd name="T57" fmla="*/ 29 h 625"/>
                  <a:gd name="T58" fmla="*/ 17 w 710"/>
                  <a:gd name="T59" fmla="*/ 31 h 625"/>
                  <a:gd name="T60" fmla="*/ 12 w 710"/>
                  <a:gd name="T61" fmla="*/ 34 h 625"/>
                  <a:gd name="T62" fmla="*/ 7 w 710"/>
                  <a:gd name="T63" fmla="*/ 36 h 625"/>
                  <a:gd name="T64" fmla="*/ 3 w 710"/>
                  <a:gd name="T65" fmla="*/ 38 h 625"/>
                  <a:gd name="T66" fmla="*/ 2 w 710"/>
                  <a:gd name="T67" fmla="*/ 42 h 62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10" h="625">
                    <a:moveTo>
                      <a:pt x="2" y="581"/>
                    </a:moveTo>
                    <a:lnTo>
                      <a:pt x="21" y="624"/>
                    </a:lnTo>
                    <a:lnTo>
                      <a:pt x="49" y="607"/>
                    </a:lnTo>
                    <a:lnTo>
                      <a:pt x="77" y="591"/>
                    </a:lnTo>
                    <a:lnTo>
                      <a:pt x="104" y="574"/>
                    </a:lnTo>
                    <a:lnTo>
                      <a:pt x="131" y="556"/>
                    </a:lnTo>
                    <a:lnTo>
                      <a:pt x="157" y="539"/>
                    </a:lnTo>
                    <a:lnTo>
                      <a:pt x="184" y="521"/>
                    </a:lnTo>
                    <a:lnTo>
                      <a:pt x="209" y="503"/>
                    </a:lnTo>
                    <a:lnTo>
                      <a:pt x="234" y="485"/>
                    </a:lnTo>
                    <a:lnTo>
                      <a:pt x="259" y="466"/>
                    </a:lnTo>
                    <a:lnTo>
                      <a:pt x="284" y="446"/>
                    </a:lnTo>
                    <a:lnTo>
                      <a:pt x="307" y="428"/>
                    </a:lnTo>
                    <a:lnTo>
                      <a:pt x="330" y="409"/>
                    </a:lnTo>
                    <a:lnTo>
                      <a:pt x="354" y="390"/>
                    </a:lnTo>
                    <a:lnTo>
                      <a:pt x="376" y="371"/>
                    </a:lnTo>
                    <a:lnTo>
                      <a:pt x="399" y="351"/>
                    </a:lnTo>
                    <a:lnTo>
                      <a:pt x="420" y="332"/>
                    </a:lnTo>
                    <a:lnTo>
                      <a:pt x="442" y="312"/>
                    </a:lnTo>
                    <a:lnTo>
                      <a:pt x="462" y="293"/>
                    </a:lnTo>
                    <a:lnTo>
                      <a:pt x="483" y="273"/>
                    </a:lnTo>
                    <a:lnTo>
                      <a:pt x="503" y="254"/>
                    </a:lnTo>
                    <a:lnTo>
                      <a:pt x="522" y="235"/>
                    </a:lnTo>
                    <a:lnTo>
                      <a:pt x="542" y="216"/>
                    </a:lnTo>
                    <a:lnTo>
                      <a:pt x="561" y="197"/>
                    </a:lnTo>
                    <a:lnTo>
                      <a:pt x="579" y="177"/>
                    </a:lnTo>
                    <a:lnTo>
                      <a:pt x="597" y="158"/>
                    </a:lnTo>
                    <a:lnTo>
                      <a:pt x="614" y="139"/>
                    </a:lnTo>
                    <a:lnTo>
                      <a:pt x="631" y="121"/>
                    </a:lnTo>
                    <a:lnTo>
                      <a:pt x="648" y="102"/>
                    </a:lnTo>
                    <a:lnTo>
                      <a:pt x="664" y="84"/>
                    </a:lnTo>
                    <a:lnTo>
                      <a:pt x="679" y="66"/>
                    </a:lnTo>
                    <a:lnTo>
                      <a:pt x="694" y="48"/>
                    </a:lnTo>
                    <a:lnTo>
                      <a:pt x="710" y="31"/>
                    </a:lnTo>
                    <a:lnTo>
                      <a:pt x="676" y="0"/>
                    </a:lnTo>
                    <a:lnTo>
                      <a:pt x="662" y="18"/>
                    </a:lnTo>
                    <a:lnTo>
                      <a:pt x="647" y="35"/>
                    </a:lnTo>
                    <a:lnTo>
                      <a:pt x="631" y="53"/>
                    </a:lnTo>
                    <a:lnTo>
                      <a:pt x="615" y="71"/>
                    </a:lnTo>
                    <a:lnTo>
                      <a:pt x="599" y="89"/>
                    </a:lnTo>
                    <a:lnTo>
                      <a:pt x="582" y="107"/>
                    </a:lnTo>
                    <a:lnTo>
                      <a:pt x="565" y="125"/>
                    </a:lnTo>
                    <a:lnTo>
                      <a:pt x="548" y="145"/>
                    </a:lnTo>
                    <a:lnTo>
                      <a:pt x="529" y="164"/>
                    </a:lnTo>
                    <a:lnTo>
                      <a:pt x="511" y="183"/>
                    </a:lnTo>
                    <a:lnTo>
                      <a:pt x="493" y="201"/>
                    </a:lnTo>
                    <a:lnTo>
                      <a:pt x="472" y="220"/>
                    </a:lnTo>
                    <a:lnTo>
                      <a:pt x="453" y="239"/>
                    </a:lnTo>
                    <a:lnTo>
                      <a:pt x="432" y="258"/>
                    </a:lnTo>
                    <a:lnTo>
                      <a:pt x="412" y="277"/>
                    </a:lnTo>
                    <a:lnTo>
                      <a:pt x="392" y="297"/>
                    </a:lnTo>
                    <a:lnTo>
                      <a:pt x="370" y="316"/>
                    </a:lnTo>
                    <a:lnTo>
                      <a:pt x="348" y="335"/>
                    </a:lnTo>
                    <a:lnTo>
                      <a:pt x="325" y="354"/>
                    </a:lnTo>
                    <a:lnTo>
                      <a:pt x="303" y="373"/>
                    </a:lnTo>
                    <a:lnTo>
                      <a:pt x="280" y="391"/>
                    </a:lnTo>
                    <a:lnTo>
                      <a:pt x="256" y="410"/>
                    </a:lnTo>
                    <a:lnTo>
                      <a:pt x="233" y="428"/>
                    </a:lnTo>
                    <a:lnTo>
                      <a:pt x="208" y="446"/>
                    </a:lnTo>
                    <a:lnTo>
                      <a:pt x="184" y="465"/>
                    </a:lnTo>
                    <a:lnTo>
                      <a:pt x="158" y="483"/>
                    </a:lnTo>
                    <a:lnTo>
                      <a:pt x="133" y="500"/>
                    </a:lnTo>
                    <a:lnTo>
                      <a:pt x="107" y="517"/>
                    </a:lnTo>
                    <a:lnTo>
                      <a:pt x="81" y="534"/>
                    </a:lnTo>
                    <a:lnTo>
                      <a:pt x="54" y="551"/>
                    </a:lnTo>
                    <a:lnTo>
                      <a:pt x="28" y="567"/>
                    </a:lnTo>
                    <a:lnTo>
                      <a:pt x="0" y="583"/>
                    </a:lnTo>
                    <a:lnTo>
                      <a:pt x="18" y="625"/>
                    </a:lnTo>
                    <a:lnTo>
                      <a:pt x="2" y="58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39" name="Freeform 105"/>
              <p:cNvSpPr>
                <a:spLocks/>
              </p:cNvSpPr>
              <p:nvPr/>
            </p:nvSpPr>
            <p:spPr bwMode="auto">
              <a:xfrm>
                <a:off x="3024" y="3336"/>
                <a:ext cx="75" cy="42"/>
              </a:xfrm>
              <a:custGeom>
                <a:avLst/>
                <a:gdLst>
                  <a:gd name="T0" fmla="*/ 0 w 832"/>
                  <a:gd name="T1" fmla="*/ 42 h 628"/>
                  <a:gd name="T2" fmla="*/ 1 w 832"/>
                  <a:gd name="T3" fmla="*/ 42 h 628"/>
                  <a:gd name="T4" fmla="*/ 3 w 832"/>
                  <a:gd name="T5" fmla="*/ 41 h 628"/>
                  <a:gd name="T6" fmla="*/ 5 w 832"/>
                  <a:gd name="T7" fmla="*/ 41 h 628"/>
                  <a:gd name="T8" fmla="*/ 7 w 832"/>
                  <a:gd name="T9" fmla="*/ 40 h 628"/>
                  <a:gd name="T10" fmla="*/ 10 w 832"/>
                  <a:gd name="T11" fmla="*/ 40 h 628"/>
                  <a:gd name="T12" fmla="*/ 12 w 832"/>
                  <a:gd name="T13" fmla="*/ 39 h 628"/>
                  <a:gd name="T14" fmla="*/ 15 w 832"/>
                  <a:gd name="T15" fmla="*/ 38 h 628"/>
                  <a:gd name="T16" fmla="*/ 18 w 832"/>
                  <a:gd name="T17" fmla="*/ 37 h 628"/>
                  <a:gd name="T18" fmla="*/ 24 w 832"/>
                  <a:gd name="T19" fmla="*/ 34 h 628"/>
                  <a:gd name="T20" fmla="*/ 30 w 832"/>
                  <a:gd name="T21" fmla="*/ 32 h 628"/>
                  <a:gd name="T22" fmla="*/ 36 w 832"/>
                  <a:gd name="T23" fmla="*/ 29 h 628"/>
                  <a:gd name="T24" fmla="*/ 43 w 832"/>
                  <a:gd name="T25" fmla="*/ 26 h 628"/>
                  <a:gd name="T26" fmla="*/ 49 w 832"/>
                  <a:gd name="T27" fmla="*/ 23 h 628"/>
                  <a:gd name="T28" fmla="*/ 55 w 832"/>
                  <a:gd name="T29" fmla="*/ 21 h 628"/>
                  <a:gd name="T30" fmla="*/ 60 w 832"/>
                  <a:gd name="T31" fmla="*/ 18 h 628"/>
                  <a:gd name="T32" fmla="*/ 65 w 832"/>
                  <a:gd name="T33" fmla="*/ 16 h 628"/>
                  <a:gd name="T34" fmla="*/ 69 w 832"/>
                  <a:gd name="T35" fmla="*/ 14 h 628"/>
                  <a:gd name="T36" fmla="*/ 72 w 832"/>
                  <a:gd name="T37" fmla="*/ 13 h 628"/>
                  <a:gd name="T38" fmla="*/ 74 w 832"/>
                  <a:gd name="T39" fmla="*/ 12 h 628"/>
                  <a:gd name="T40" fmla="*/ 75 w 832"/>
                  <a:gd name="T41" fmla="*/ 11 h 628"/>
                  <a:gd name="T42" fmla="*/ 74 w 832"/>
                  <a:gd name="T43" fmla="*/ 0 h 628"/>
                  <a:gd name="T44" fmla="*/ 72 w 832"/>
                  <a:gd name="T45" fmla="*/ 1 h 628"/>
                  <a:gd name="T46" fmla="*/ 70 w 832"/>
                  <a:gd name="T47" fmla="*/ 3 h 628"/>
                  <a:gd name="T48" fmla="*/ 68 w 832"/>
                  <a:gd name="T49" fmla="*/ 5 h 628"/>
                  <a:gd name="T50" fmla="*/ 66 w 832"/>
                  <a:gd name="T51" fmla="*/ 6 h 628"/>
                  <a:gd name="T52" fmla="*/ 63 w 832"/>
                  <a:gd name="T53" fmla="*/ 8 h 628"/>
                  <a:gd name="T54" fmla="*/ 61 w 832"/>
                  <a:gd name="T55" fmla="*/ 10 h 628"/>
                  <a:gd name="T56" fmla="*/ 58 w 832"/>
                  <a:gd name="T57" fmla="*/ 12 h 628"/>
                  <a:gd name="T58" fmla="*/ 55 w 832"/>
                  <a:gd name="T59" fmla="*/ 13 h 628"/>
                  <a:gd name="T60" fmla="*/ 49 w 832"/>
                  <a:gd name="T61" fmla="*/ 17 h 628"/>
                  <a:gd name="T62" fmla="*/ 43 w 832"/>
                  <a:gd name="T63" fmla="*/ 20 h 628"/>
                  <a:gd name="T64" fmla="*/ 37 w 832"/>
                  <a:gd name="T65" fmla="*/ 24 h 628"/>
                  <a:gd name="T66" fmla="*/ 30 w 832"/>
                  <a:gd name="T67" fmla="*/ 27 h 628"/>
                  <a:gd name="T68" fmla="*/ 25 w 832"/>
                  <a:gd name="T69" fmla="*/ 30 h 628"/>
                  <a:gd name="T70" fmla="*/ 19 w 832"/>
                  <a:gd name="T71" fmla="*/ 33 h 628"/>
                  <a:gd name="T72" fmla="*/ 14 w 832"/>
                  <a:gd name="T73" fmla="*/ 35 h 628"/>
                  <a:gd name="T74" fmla="*/ 9 w 832"/>
                  <a:gd name="T75" fmla="*/ 38 h 628"/>
                  <a:gd name="T76" fmla="*/ 5 w 832"/>
                  <a:gd name="T77" fmla="*/ 39 h 628"/>
                  <a:gd name="T78" fmla="*/ 2 w 832"/>
                  <a:gd name="T79" fmla="*/ 41 h 628"/>
                  <a:gd name="T80" fmla="*/ 1 w 832"/>
                  <a:gd name="T81" fmla="*/ 42 h 628"/>
                  <a:gd name="T82" fmla="*/ 0 w 832"/>
                  <a:gd name="T83" fmla="*/ 42 h 62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832" h="628">
                    <a:moveTo>
                      <a:pt x="0" y="628"/>
                    </a:moveTo>
                    <a:lnTo>
                      <a:pt x="16" y="625"/>
                    </a:lnTo>
                    <a:lnTo>
                      <a:pt x="35" y="619"/>
                    </a:lnTo>
                    <a:lnTo>
                      <a:pt x="56" y="612"/>
                    </a:lnTo>
                    <a:lnTo>
                      <a:pt x="81" y="604"/>
                    </a:lnTo>
                    <a:lnTo>
                      <a:pt x="107" y="592"/>
                    </a:lnTo>
                    <a:lnTo>
                      <a:pt x="135" y="579"/>
                    </a:lnTo>
                    <a:lnTo>
                      <a:pt x="164" y="564"/>
                    </a:lnTo>
                    <a:lnTo>
                      <a:pt x="196" y="549"/>
                    </a:lnTo>
                    <a:lnTo>
                      <a:pt x="262" y="514"/>
                    </a:lnTo>
                    <a:lnTo>
                      <a:pt x="333" y="475"/>
                    </a:lnTo>
                    <a:lnTo>
                      <a:pt x="404" y="434"/>
                    </a:lnTo>
                    <a:lnTo>
                      <a:pt x="475" y="392"/>
                    </a:lnTo>
                    <a:lnTo>
                      <a:pt x="545" y="350"/>
                    </a:lnTo>
                    <a:lnTo>
                      <a:pt x="611" y="310"/>
                    </a:lnTo>
                    <a:lnTo>
                      <a:pt x="671" y="273"/>
                    </a:lnTo>
                    <a:lnTo>
                      <a:pt x="724" y="239"/>
                    </a:lnTo>
                    <a:lnTo>
                      <a:pt x="769" y="211"/>
                    </a:lnTo>
                    <a:lnTo>
                      <a:pt x="804" y="189"/>
                    </a:lnTo>
                    <a:lnTo>
                      <a:pt x="825" y="175"/>
                    </a:lnTo>
                    <a:lnTo>
                      <a:pt x="832" y="170"/>
                    </a:lnTo>
                    <a:lnTo>
                      <a:pt x="820" y="0"/>
                    </a:lnTo>
                    <a:lnTo>
                      <a:pt x="801" y="22"/>
                    </a:lnTo>
                    <a:lnTo>
                      <a:pt x="779" y="45"/>
                    </a:lnTo>
                    <a:lnTo>
                      <a:pt x="755" y="70"/>
                    </a:lnTo>
                    <a:lnTo>
                      <a:pt x="729" y="94"/>
                    </a:lnTo>
                    <a:lnTo>
                      <a:pt x="702" y="120"/>
                    </a:lnTo>
                    <a:lnTo>
                      <a:pt x="673" y="145"/>
                    </a:lnTo>
                    <a:lnTo>
                      <a:pt x="643" y="172"/>
                    </a:lnTo>
                    <a:lnTo>
                      <a:pt x="611" y="197"/>
                    </a:lnTo>
                    <a:lnTo>
                      <a:pt x="545" y="251"/>
                    </a:lnTo>
                    <a:lnTo>
                      <a:pt x="477" y="303"/>
                    </a:lnTo>
                    <a:lnTo>
                      <a:pt x="406" y="354"/>
                    </a:lnTo>
                    <a:lnTo>
                      <a:pt x="338" y="403"/>
                    </a:lnTo>
                    <a:lnTo>
                      <a:pt x="272" y="448"/>
                    </a:lnTo>
                    <a:lnTo>
                      <a:pt x="208" y="491"/>
                    </a:lnTo>
                    <a:lnTo>
                      <a:pt x="151" y="529"/>
                    </a:lnTo>
                    <a:lnTo>
                      <a:pt x="101" y="563"/>
                    </a:lnTo>
                    <a:lnTo>
                      <a:pt x="59" y="590"/>
                    </a:lnTo>
                    <a:lnTo>
                      <a:pt x="27" y="610"/>
                    </a:lnTo>
                    <a:lnTo>
                      <a:pt x="7" y="623"/>
                    </a:lnTo>
                    <a:lnTo>
                      <a:pt x="0" y="62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40" name="Freeform 106"/>
              <p:cNvSpPr>
                <a:spLocks/>
              </p:cNvSpPr>
              <p:nvPr/>
            </p:nvSpPr>
            <p:spPr bwMode="auto">
              <a:xfrm>
                <a:off x="3023" y="3346"/>
                <a:ext cx="79" cy="33"/>
              </a:xfrm>
              <a:custGeom>
                <a:avLst/>
                <a:gdLst>
                  <a:gd name="T0" fmla="*/ 76 w 859"/>
                  <a:gd name="T1" fmla="*/ 0 h 499"/>
                  <a:gd name="T2" fmla="*/ 75 w 859"/>
                  <a:gd name="T3" fmla="*/ 0 h 499"/>
                  <a:gd name="T4" fmla="*/ 73 w 859"/>
                  <a:gd name="T5" fmla="*/ 1 h 499"/>
                  <a:gd name="T6" fmla="*/ 70 w 859"/>
                  <a:gd name="T7" fmla="*/ 3 h 499"/>
                  <a:gd name="T8" fmla="*/ 66 w 859"/>
                  <a:gd name="T9" fmla="*/ 5 h 499"/>
                  <a:gd name="T10" fmla="*/ 61 w 859"/>
                  <a:gd name="T11" fmla="*/ 7 h 499"/>
                  <a:gd name="T12" fmla="*/ 55 w 859"/>
                  <a:gd name="T13" fmla="*/ 9 h 499"/>
                  <a:gd name="T14" fmla="*/ 49 w 859"/>
                  <a:gd name="T15" fmla="*/ 12 h 499"/>
                  <a:gd name="T16" fmla="*/ 43 w 859"/>
                  <a:gd name="T17" fmla="*/ 15 h 499"/>
                  <a:gd name="T18" fmla="*/ 36 w 859"/>
                  <a:gd name="T19" fmla="*/ 17 h 499"/>
                  <a:gd name="T20" fmla="*/ 30 w 859"/>
                  <a:gd name="T21" fmla="*/ 20 h 499"/>
                  <a:gd name="T22" fmla="*/ 23 w 859"/>
                  <a:gd name="T23" fmla="*/ 23 h 499"/>
                  <a:gd name="T24" fmla="*/ 17 w 859"/>
                  <a:gd name="T25" fmla="*/ 25 h 499"/>
                  <a:gd name="T26" fmla="*/ 12 w 859"/>
                  <a:gd name="T27" fmla="*/ 27 h 499"/>
                  <a:gd name="T28" fmla="*/ 7 w 859"/>
                  <a:gd name="T29" fmla="*/ 28 h 499"/>
                  <a:gd name="T30" fmla="*/ 3 w 859"/>
                  <a:gd name="T31" fmla="*/ 29 h 499"/>
                  <a:gd name="T32" fmla="*/ 0 w 859"/>
                  <a:gd name="T33" fmla="*/ 30 h 499"/>
                  <a:gd name="T34" fmla="*/ 2 w 859"/>
                  <a:gd name="T35" fmla="*/ 33 h 499"/>
                  <a:gd name="T36" fmla="*/ 6 w 859"/>
                  <a:gd name="T37" fmla="*/ 32 h 499"/>
                  <a:gd name="T38" fmla="*/ 11 w 859"/>
                  <a:gd name="T39" fmla="*/ 31 h 499"/>
                  <a:gd name="T40" fmla="*/ 16 w 859"/>
                  <a:gd name="T41" fmla="*/ 29 h 499"/>
                  <a:gd name="T42" fmla="*/ 22 w 859"/>
                  <a:gd name="T43" fmla="*/ 27 h 499"/>
                  <a:gd name="T44" fmla="*/ 29 w 859"/>
                  <a:gd name="T45" fmla="*/ 24 h 499"/>
                  <a:gd name="T46" fmla="*/ 35 w 859"/>
                  <a:gd name="T47" fmla="*/ 21 h 499"/>
                  <a:gd name="T48" fmla="*/ 42 w 859"/>
                  <a:gd name="T49" fmla="*/ 19 h 499"/>
                  <a:gd name="T50" fmla="*/ 48 w 859"/>
                  <a:gd name="T51" fmla="*/ 16 h 499"/>
                  <a:gd name="T52" fmla="*/ 55 w 859"/>
                  <a:gd name="T53" fmla="*/ 13 h 499"/>
                  <a:gd name="T54" fmla="*/ 60 w 859"/>
                  <a:gd name="T55" fmla="*/ 11 h 499"/>
                  <a:gd name="T56" fmla="*/ 66 w 859"/>
                  <a:gd name="T57" fmla="*/ 8 h 499"/>
                  <a:gd name="T58" fmla="*/ 70 w 859"/>
                  <a:gd name="T59" fmla="*/ 6 h 499"/>
                  <a:gd name="T60" fmla="*/ 74 w 859"/>
                  <a:gd name="T61" fmla="*/ 4 h 499"/>
                  <a:gd name="T62" fmla="*/ 76 w 859"/>
                  <a:gd name="T63" fmla="*/ 3 h 499"/>
                  <a:gd name="T64" fmla="*/ 78 w 859"/>
                  <a:gd name="T65" fmla="*/ 3 h 499"/>
                  <a:gd name="T66" fmla="*/ 79 w 859"/>
                  <a:gd name="T67" fmla="*/ 1 h 499"/>
                  <a:gd name="T68" fmla="*/ 79 w 859"/>
                  <a:gd name="T69" fmla="*/ 2 h 499"/>
                  <a:gd name="T70" fmla="*/ 75 w 859"/>
                  <a:gd name="T71" fmla="*/ 1 h 49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859" h="499">
                    <a:moveTo>
                      <a:pt x="814" y="21"/>
                    </a:moveTo>
                    <a:lnTo>
                      <a:pt x="824" y="0"/>
                    </a:lnTo>
                    <a:lnTo>
                      <a:pt x="822" y="1"/>
                    </a:lnTo>
                    <a:lnTo>
                      <a:pt x="816" y="4"/>
                    </a:lnTo>
                    <a:lnTo>
                      <a:pt x="808" y="10"/>
                    </a:lnTo>
                    <a:lnTo>
                      <a:pt x="795" y="18"/>
                    </a:lnTo>
                    <a:lnTo>
                      <a:pt x="779" y="28"/>
                    </a:lnTo>
                    <a:lnTo>
                      <a:pt x="761" y="40"/>
                    </a:lnTo>
                    <a:lnTo>
                      <a:pt x="740" y="54"/>
                    </a:lnTo>
                    <a:lnTo>
                      <a:pt x="716" y="69"/>
                    </a:lnTo>
                    <a:lnTo>
                      <a:pt x="691" y="85"/>
                    </a:lnTo>
                    <a:lnTo>
                      <a:pt x="663" y="102"/>
                    </a:lnTo>
                    <a:lnTo>
                      <a:pt x="633" y="120"/>
                    </a:lnTo>
                    <a:lnTo>
                      <a:pt x="602" y="139"/>
                    </a:lnTo>
                    <a:lnTo>
                      <a:pt x="570" y="159"/>
                    </a:lnTo>
                    <a:lnTo>
                      <a:pt x="537" y="179"/>
                    </a:lnTo>
                    <a:lnTo>
                      <a:pt x="502" y="201"/>
                    </a:lnTo>
                    <a:lnTo>
                      <a:pt x="467" y="222"/>
                    </a:lnTo>
                    <a:lnTo>
                      <a:pt x="432" y="242"/>
                    </a:lnTo>
                    <a:lnTo>
                      <a:pt x="396" y="263"/>
                    </a:lnTo>
                    <a:lnTo>
                      <a:pt x="360" y="283"/>
                    </a:lnTo>
                    <a:lnTo>
                      <a:pt x="325" y="304"/>
                    </a:lnTo>
                    <a:lnTo>
                      <a:pt x="290" y="324"/>
                    </a:lnTo>
                    <a:lnTo>
                      <a:pt x="255" y="342"/>
                    </a:lnTo>
                    <a:lnTo>
                      <a:pt x="222" y="360"/>
                    </a:lnTo>
                    <a:lnTo>
                      <a:pt x="190" y="377"/>
                    </a:lnTo>
                    <a:lnTo>
                      <a:pt x="158" y="393"/>
                    </a:lnTo>
                    <a:lnTo>
                      <a:pt x="129" y="407"/>
                    </a:lnTo>
                    <a:lnTo>
                      <a:pt x="101" y="420"/>
                    </a:lnTo>
                    <a:lnTo>
                      <a:pt x="76" y="430"/>
                    </a:lnTo>
                    <a:lnTo>
                      <a:pt x="52" y="440"/>
                    </a:lnTo>
                    <a:lnTo>
                      <a:pt x="32" y="446"/>
                    </a:lnTo>
                    <a:lnTo>
                      <a:pt x="15" y="451"/>
                    </a:lnTo>
                    <a:lnTo>
                      <a:pt x="0" y="454"/>
                    </a:lnTo>
                    <a:lnTo>
                      <a:pt x="5" y="499"/>
                    </a:lnTo>
                    <a:lnTo>
                      <a:pt x="24" y="496"/>
                    </a:lnTo>
                    <a:lnTo>
                      <a:pt x="44" y="491"/>
                    </a:lnTo>
                    <a:lnTo>
                      <a:pt x="68" y="483"/>
                    </a:lnTo>
                    <a:lnTo>
                      <a:pt x="92" y="474"/>
                    </a:lnTo>
                    <a:lnTo>
                      <a:pt x="119" y="462"/>
                    </a:lnTo>
                    <a:lnTo>
                      <a:pt x="147" y="449"/>
                    </a:lnTo>
                    <a:lnTo>
                      <a:pt x="178" y="434"/>
                    </a:lnTo>
                    <a:lnTo>
                      <a:pt x="209" y="419"/>
                    </a:lnTo>
                    <a:lnTo>
                      <a:pt x="242" y="401"/>
                    </a:lnTo>
                    <a:lnTo>
                      <a:pt x="276" y="383"/>
                    </a:lnTo>
                    <a:lnTo>
                      <a:pt x="310" y="364"/>
                    </a:lnTo>
                    <a:lnTo>
                      <a:pt x="346" y="345"/>
                    </a:lnTo>
                    <a:lnTo>
                      <a:pt x="382" y="324"/>
                    </a:lnTo>
                    <a:lnTo>
                      <a:pt x="417" y="304"/>
                    </a:lnTo>
                    <a:lnTo>
                      <a:pt x="454" y="282"/>
                    </a:lnTo>
                    <a:lnTo>
                      <a:pt x="489" y="261"/>
                    </a:lnTo>
                    <a:lnTo>
                      <a:pt x="524" y="240"/>
                    </a:lnTo>
                    <a:lnTo>
                      <a:pt x="559" y="220"/>
                    </a:lnTo>
                    <a:lnTo>
                      <a:pt x="593" y="199"/>
                    </a:lnTo>
                    <a:lnTo>
                      <a:pt x="625" y="179"/>
                    </a:lnTo>
                    <a:lnTo>
                      <a:pt x="656" y="160"/>
                    </a:lnTo>
                    <a:lnTo>
                      <a:pt x="685" y="141"/>
                    </a:lnTo>
                    <a:lnTo>
                      <a:pt x="713" y="124"/>
                    </a:lnTo>
                    <a:lnTo>
                      <a:pt x="740" y="108"/>
                    </a:lnTo>
                    <a:lnTo>
                      <a:pt x="763" y="93"/>
                    </a:lnTo>
                    <a:lnTo>
                      <a:pt x="784" y="79"/>
                    </a:lnTo>
                    <a:lnTo>
                      <a:pt x="803" y="68"/>
                    </a:lnTo>
                    <a:lnTo>
                      <a:pt x="818" y="57"/>
                    </a:lnTo>
                    <a:lnTo>
                      <a:pt x="830" y="50"/>
                    </a:lnTo>
                    <a:lnTo>
                      <a:pt x="839" y="43"/>
                    </a:lnTo>
                    <a:lnTo>
                      <a:pt x="846" y="40"/>
                    </a:lnTo>
                    <a:lnTo>
                      <a:pt x="848" y="39"/>
                    </a:lnTo>
                    <a:lnTo>
                      <a:pt x="858" y="17"/>
                    </a:lnTo>
                    <a:lnTo>
                      <a:pt x="848" y="39"/>
                    </a:lnTo>
                    <a:lnTo>
                      <a:pt x="859" y="32"/>
                    </a:lnTo>
                    <a:lnTo>
                      <a:pt x="858" y="17"/>
                    </a:lnTo>
                    <a:lnTo>
                      <a:pt x="814" y="2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41" name="Freeform 107"/>
              <p:cNvSpPr>
                <a:spLocks/>
              </p:cNvSpPr>
              <p:nvPr/>
            </p:nvSpPr>
            <p:spPr bwMode="auto">
              <a:xfrm>
                <a:off x="3096" y="3335"/>
                <a:ext cx="5" cy="12"/>
              </a:xfrm>
              <a:custGeom>
                <a:avLst/>
                <a:gdLst>
                  <a:gd name="T0" fmla="*/ 0 w 57"/>
                  <a:gd name="T1" fmla="*/ 0 h 187"/>
                  <a:gd name="T2" fmla="*/ 0 w 57"/>
                  <a:gd name="T3" fmla="*/ 1 h 187"/>
                  <a:gd name="T4" fmla="*/ 1 w 57"/>
                  <a:gd name="T5" fmla="*/ 12 h 187"/>
                  <a:gd name="T6" fmla="*/ 5 w 57"/>
                  <a:gd name="T7" fmla="*/ 12 h 187"/>
                  <a:gd name="T8" fmla="*/ 4 w 57"/>
                  <a:gd name="T9" fmla="*/ 1 h 187"/>
                  <a:gd name="T10" fmla="*/ 0 w 57"/>
                  <a:gd name="T11" fmla="*/ 0 h 18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7" h="187">
                    <a:moveTo>
                      <a:pt x="5" y="0"/>
                    </a:moveTo>
                    <a:lnTo>
                      <a:pt x="0" y="17"/>
                    </a:lnTo>
                    <a:lnTo>
                      <a:pt x="13" y="187"/>
                    </a:lnTo>
                    <a:lnTo>
                      <a:pt x="57" y="183"/>
                    </a:lnTo>
                    <a:lnTo>
                      <a:pt x="45" y="13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42" name="Freeform 108"/>
              <p:cNvSpPr>
                <a:spLocks/>
              </p:cNvSpPr>
              <p:nvPr/>
            </p:nvSpPr>
            <p:spPr bwMode="auto">
              <a:xfrm>
                <a:off x="3023" y="3335"/>
                <a:ext cx="77" cy="44"/>
              </a:xfrm>
              <a:custGeom>
                <a:avLst/>
                <a:gdLst>
                  <a:gd name="T0" fmla="*/ 2 w 848"/>
                  <a:gd name="T1" fmla="*/ 44 h 665"/>
                  <a:gd name="T2" fmla="*/ 3 w 848"/>
                  <a:gd name="T3" fmla="*/ 44 h 665"/>
                  <a:gd name="T4" fmla="*/ 5 w 848"/>
                  <a:gd name="T5" fmla="*/ 43 h 665"/>
                  <a:gd name="T6" fmla="*/ 8 w 848"/>
                  <a:gd name="T7" fmla="*/ 41 h 665"/>
                  <a:gd name="T8" fmla="*/ 11 w 848"/>
                  <a:gd name="T9" fmla="*/ 40 h 665"/>
                  <a:gd name="T10" fmla="*/ 16 w 848"/>
                  <a:gd name="T11" fmla="*/ 37 h 665"/>
                  <a:gd name="T12" fmla="*/ 21 w 848"/>
                  <a:gd name="T13" fmla="*/ 35 h 665"/>
                  <a:gd name="T14" fmla="*/ 27 w 848"/>
                  <a:gd name="T15" fmla="*/ 32 h 665"/>
                  <a:gd name="T16" fmla="*/ 33 w 848"/>
                  <a:gd name="T17" fmla="*/ 29 h 665"/>
                  <a:gd name="T18" fmla="*/ 39 w 848"/>
                  <a:gd name="T19" fmla="*/ 26 h 665"/>
                  <a:gd name="T20" fmla="*/ 45 w 848"/>
                  <a:gd name="T21" fmla="*/ 22 h 665"/>
                  <a:gd name="T22" fmla="*/ 52 w 848"/>
                  <a:gd name="T23" fmla="*/ 19 h 665"/>
                  <a:gd name="T24" fmla="*/ 58 w 848"/>
                  <a:gd name="T25" fmla="*/ 15 h 665"/>
                  <a:gd name="T26" fmla="*/ 64 w 848"/>
                  <a:gd name="T27" fmla="*/ 12 h 665"/>
                  <a:gd name="T28" fmla="*/ 69 w 848"/>
                  <a:gd name="T29" fmla="*/ 8 h 665"/>
                  <a:gd name="T30" fmla="*/ 73 w 848"/>
                  <a:gd name="T31" fmla="*/ 5 h 665"/>
                  <a:gd name="T32" fmla="*/ 77 w 848"/>
                  <a:gd name="T33" fmla="*/ 2 h 665"/>
                  <a:gd name="T34" fmla="*/ 72 w 848"/>
                  <a:gd name="T35" fmla="*/ 1 h 665"/>
                  <a:gd name="T36" fmla="*/ 68 w 848"/>
                  <a:gd name="T37" fmla="*/ 4 h 665"/>
                  <a:gd name="T38" fmla="*/ 64 w 848"/>
                  <a:gd name="T39" fmla="*/ 8 h 665"/>
                  <a:gd name="T40" fmla="*/ 58 w 848"/>
                  <a:gd name="T41" fmla="*/ 11 h 665"/>
                  <a:gd name="T42" fmla="*/ 52 w 848"/>
                  <a:gd name="T43" fmla="*/ 15 h 665"/>
                  <a:gd name="T44" fmla="*/ 46 w 848"/>
                  <a:gd name="T45" fmla="*/ 18 h 665"/>
                  <a:gd name="T46" fmla="*/ 40 w 848"/>
                  <a:gd name="T47" fmla="*/ 21 h 665"/>
                  <a:gd name="T48" fmla="*/ 34 w 848"/>
                  <a:gd name="T49" fmla="*/ 25 h 665"/>
                  <a:gd name="T50" fmla="*/ 28 w 848"/>
                  <a:gd name="T51" fmla="*/ 28 h 665"/>
                  <a:gd name="T52" fmla="*/ 22 w 848"/>
                  <a:gd name="T53" fmla="*/ 31 h 665"/>
                  <a:gd name="T54" fmla="*/ 16 w 848"/>
                  <a:gd name="T55" fmla="*/ 34 h 665"/>
                  <a:gd name="T56" fmla="*/ 11 w 848"/>
                  <a:gd name="T57" fmla="*/ 36 h 665"/>
                  <a:gd name="T58" fmla="*/ 7 w 848"/>
                  <a:gd name="T59" fmla="*/ 38 h 665"/>
                  <a:gd name="T60" fmla="*/ 4 w 848"/>
                  <a:gd name="T61" fmla="*/ 39 h 665"/>
                  <a:gd name="T62" fmla="*/ 1 w 848"/>
                  <a:gd name="T63" fmla="*/ 41 h 665"/>
                  <a:gd name="T64" fmla="*/ 0 w 848"/>
                  <a:gd name="T65" fmla="*/ 41 h 665"/>
                  <a:gd name="T66" fmla="*/ 1 w 848"/>
                  <a:gd name="T67" fmla="*/ 44 h 66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848" h="665">
                    <a:moveTo>
                      <a:pt x="9" y="620"/>
                    </a:moveTo>
                    <a:lnTo>
                      <a:pt x="24" y="662"/>
                    </a:lnTo>
                    <a:lnTo>
                      <a:pt x="26" y="661"/>
                    </a:lnTo>
                    <a:lnTo>
                      <a:pt x="31" y="658"/>
                    </a:lnTo>
                    <a:lnTo>
                      <a:pt x="39" y="653"/>
                    </a:lnTo>
                    <a:lnTo>
                      <a:pt x="51" y="645"/>
                    </a:lnTo>
                    <a:lnTo>
                      <a:pt x="65" y="636"/>
                    </a:lnTo>
                    <a:lnTo>
                      <a:pt x="83" y="625"/>
                    </a:lnTo>
                    <a:lnTo>
                      <a:pt x="103" y="612"/>
                    </a:lnTo>
                    <a:lnTo>
                      <a:pt x="124" y="597"/>
                    </a:lnTo>
                    <a:lnTo>
                      <a:pt x="149" y="581"/>
                    </a:lnTo>
                    <a:lnTo>
                      <a:pt x="175" y="564"/>
                    </a:lnTo>
                    <a:lnTo>
                      <a:pt x="203" y="545"/>
                    </a:lnTo>
                    <a:lnTo>
                      <a:pt x="233" y="526"/>
                    </a:lnTo>
                    <a:lnTo>
                      <a:pt x="263" y="505"/>
                    </a:lnTo>
                    <a:lnTo>
                      <a:pt x="296" y="482"/>
                    </a:lnTo>
                    <a:lnTo>
                      <a:pt x="328" y="460"/>
                    </a:lnTo>
                    <a:lnTo>
                      <a:pt x="362" y="437"/>
                    </a:lnTo>
                    <a:lnTo>
                      <a:pt x="397" y="412"/>
                    </a:lnTo>
                    <a:lnTo>
                      <a:pt x="431" y="388"/>
                    </a:lnTo>
                    <a:lnTo>
                      <a:pt x="466" y="362"/>
                    </a:lnTo>
                    <a:lnTo>
                      <a:pt x="501" y="337"/>
                    </a:lnTo>
                    <a:lnTo>
                      <a:pt x="535" y="310"/>
                    </a:lnTo>
                    <a:lnTo>
                      <a:pt x="570" y="284"/>
                    </a:lnTo>
                    <a:lnTo>
                      <a:pt x="604" y="257"/>
                    </a:lnTo>
                    <a:lnTo>
                      <a:pt x="636" y="230"/>
                    </a:lnTo>
                    <a:lnTo>
                      <a:pt x="668" y="205"/>
                    </a:lnTo>
                    <a:lnTo>
                      <a:pt x="700" y="178"/>
                    </a:lnTo>
                    <a:lnTo>
                      <a:pt x="728" y="153"/>
                    </a:lnTo>
                    <a:lnTo>
                      <a:pt x="757" y="127"/>
                    </a:lnTo>
                    <a:lnTo>
                      <a:pt x="782" y="102"/>
                    </a:lnTo>
                    <a:lnTo>
                      <a:pt x="807" y="77"/>
                    </a:lnTo>
                    <a:lnTo>
                      <a:pt x="829" y="53"/>
                    </a:lnTo>
                    <a:lnTo>
                      <a:pt x="848" y="30"/>
                    </a:lnTo>
                    <a:lnTo>
                      <a:pt x="815" y="0"/>
                    </a:lnTo>
                    <a:lnTo>
                      <a:pt x="796" y="21"/>
                    </a:lnTo>
                    <a:lnTo>
                      <a:pt x="775" y="44"/>
                    </a:lnTo>
                    <a:lnTo>
                      <a:pt x="752" y="68"/>
                    </a:lnTo>
                    <a:lnTo>
                      <a:pt x="727" y="92"/>
                    </a:lnTo>
                    <a:lnTo>
                      <a:pt x="700" y="118"/>
                    </a:lnTo>
                    <a:lnTo>
                      <a:pt x="671" y="143"/>
                    </a:lnTo>
                    <a:lnTo>
                      <a:pt x="640" y="169"/>
                    </a:lnTo>
                    <a:lnTo>
                      <a:pt x="609" y="194"/>
                    </a:lnTo>
                    <a:lnTo>
                      <a:pt x="576" y="221"/>
                    </a:lnTo>
                    <a:lnTo>
                      <a:pt x="544" y="246"/>
                    </a:lnTo>
                    <a:lnTo>
                      <a:pt x="510" y="273"/>
                    </a:lnTo>
                    <a:lnTo>
                      <a:pt x="475" y="299"/>
                    </a:lnTo>
                    <a:lnTo>
                      <a:pt x="441" y="324"/>
                    </a:lnTo>
                    <a:lnTo>
                      <a:pt x="406" y="350"/>
                    </a:lnTo>
                    <a:lnTo>
                      <a:pt x="371" y="374"/>
                    </a:lnTo>
                    <a:lnTo>
                      <a:pt x="338" y="398"/>
                    </a:lnTo>
                    <a:lnTo>
                      <a:pt x="304" y="422"/>
                    </a:lnTo>
                    <a:lnTo>
                      <a:pt x="271" y="444"/>
                    </a:lnTo>
                    <a:lnTo>
                      <a:pt x="240" y="466"/>
                    </a:lnTo>
                    <a:lnTo>
                      <a:pt x="209" y="487"/>
                    </a:lnTo>
                    <a:lnTo>
                      <a:pt x="180" y="507"/>
                    </a:lnTo>
                    <a:lnTo>
                      <a:pt x="151" y="525"/>
                    </a:lnTo>
                    <a:lnTo>
                      <a:pt x="125" y="542"/>
                    </a:lnTo>
                    <a:lnTo>
                      <a:pt x="101" y="558"/>
                    </a:lnTo>
                    <a:lnTo>
                      <a:pt x="80" y="573"/>
                    </a:lnTo>
                    <a:lnTo>
                      <a:pt x="59" y="586"/>
                    </a:lnTo>
                    <a:lnTo>
                      <a:pt x="42" y="596"/>
                    </a:lnTo>
                    <a:lnTo>
                      <a:pt x="28" y="606"/>
                    </a:lnTo>
                    <a:lnTo>
                      <a:pt x="16" y="613"/>
                    </a:lnTo>
                    <a:lnTo>
                      <a:pt x="7" y="619"/>
                    </a:lnTo>
                    <a:lnTo>
                      <a:pt x="2" y="622"/>
                    </a:lnTo>
                    <a:lnTo>
                      <a:pt x="0" y="623"/>
                    </a:lnTo>
                    <a:lnTo>
                      <a:pt x="14" y="665"/>
                    </a:lnTo>
                    <a:lnTo>
                      <a:pt x="9" y="62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43" name="Freeform 109"/>
              <p:cNvSpPr>
                <a:spLocks/>
              </p:cNvSpPr>
              <p:nvPr/>
            </p:nvSpPr>
            <p:spPr bwMode="auto">
              <a:xfrm>
                <a:off x="3050" y="3367"/>
                <a:ext cx="8" cy="7"/>
              </a:xfrm>
              <a:custGeom>
                <a:avLst/>
                <a:gdLst>
                  <a:gd name="T0" fmla="*/ 0 w 90"/>
                  <a:gd name="T1" fmla="*/ 3 h 117"/>
                  <a:gd name="T2" fmla="*/ 1 w 90"/>
                  <a:gd name="T3" fmla="*/ 3 h 117"/>
                  <a:gd name="T4" fmla="*/ 2 w 90"/>
                  <a:gd name="T5" fmla="*/ 2 h 117"/>
                  <a:gd name="T6" fmla="*/ 3 w 90"/>
                  <a:gd name="T7" fmla="*/ 2 h 117"/>
                  <a:gd name="T8" fmla="*/ 4 w 90"/>
                  <a:gd name="T9" fmla="*/ 1 h 117"/>
                  <a:gd name="T10" fmla="*/ 5 w 90"/>
                  <a:gd name="T11" fmla="*/ 1 h 117"/>
                  <a:gd name="T12" fmla="*/ 6 w 90"/>
                  <a:gd name="T13" fmla="*/ 1 h 117"/>
                  <a:gd name="T14" fmla="*/ 6 w 90"/>
                  <a:gd name="T15" fmla="*/ 0 h 117"/>
                  <a:gd name="T16" fmla="*/ 7 w 90"/>
                  <a:gd name="T17" fmla="*/ 0 h 117"/>
                  <a:gd name="T18" fmla="*/ 7 w 90"/>
                  <a:gd name="T19" fmla="*/ 0 h 117"/>
                  <a:gd name="T20" fmla="*/ 8 w 90"/>
                  <a:gd name="T21" fmla="*/ 0 h 117"/>
                  <a:gd name="T22" fmla="*/ 8 w 90"/>
                  <a:gd name="T23" fmla="*/ 1 h 117"/>
                  <a:gd name="T24" fmla="*/ 8 w 90"/>
                  <a:gd name="T25" fmla="*/ 1 h 117"/>
                  <a:gd name="T26" fmla="*/ 8 w 90"/>
                  <a:gd name="T27" fmla="*/ 2 h 117"/>
                  <a:gd name="T28" fmla="*/ 7 w 90"/>
                  <a:gd name="T29" fmla="*/ 2 h 117"/>
                  <a:gd name="T30" fmla="*/ 7 w 90"/>
                  <a:gd name="T31" fmla="*/ 2 h 117"/>
                  <a:gd name="T32" fmla="*/ 6 w 90"/>
                  <a:gd name="T33" fmla="*/ 3 h 117"/>
                  <a:gd name="T34" fmla="*/ 6 w 90"/>
                  <a:gd name="T35" fmla="*/ 3 h 117"/>
                  <a:gd name="T36" fmla="*/ 6 w 90"/>
                  <a:gd name="T37" fmla="*/ 3 h 117"/>
                  <a:gd name="T38" fmla="*/ 5 w 90"/>
                  <a:gd name="T39" fmla="*/ 3 h 117"/>
                  <a:gd name="T40" fmla="*/ 5 w 90"/>
                  <a:gd name="T41" fmla="*/ 4 h 117"/>
                  <a:gd name="T42" fmla="*/ 6 w 90"/>
                  <a:gd name="T43" fmla="*/ 4 h 117"/>
                  <a:gd name="T44" fmla="*/ 6 w 90"/>
                  <a:gd name="T45" fmla="*/ 5 h 117"/>
                  <a:gd name="T46" fmla="*/ 6 w 90"/>
                  <a:gd name="T47" fmla="*/ 6 h 117"/>
                  <a:gd name="T48" fmla="*/ 7 w 90"/>
                  <a:gd name="T49" fmla="*/ 7 h 117"/>
                  <a:gd name="T50" fmla="*/ 7 w 90"/>
                  <a:gd name="T51" fmla="*/ 7 h 117"/>
                  <a:gd name="T52" fmla="*/ 7 w 90"/>
                  <a:gd name="T53" fmla="*/ 7 h 117"/>
                  <a:gd name="T54" fmla="*/ 6 w 90"/>
                  <a:gd name="T55" fmla="*/ 7 h 117"/>
                  <a:gd name="T56" fmla="*/ 6 w 90"/>
                  <a:gd name="T57" fmla="*/ 7 h 117"/>
                  <a:gd name="T58" fmla="*/ 5 w 90"/>
                  <a:gd name="T59" fmla="*/ 6 h 117"/>
                  <a:gd name="T60" fmla="*/ 4 w 90"/>
                  <a:gd name="T61" fmla="*/ 5 h 117"/>
                  <a:gd name="T62" fmla="*/ 3 w 90"/>
                  <a:gd name="T63" fmla="*/ 4 h 117"/>
                  <a:gd name="T64" fmla="*/ 2 w 90"/>
                  <a:gd name="T65" fmla="*/ 4 h 117"/>
                  <a:gd name="T66" fmla="*/ 2 w 90"/>
                  <a:gd name="T67" fmla="*/ 3 h 117"/>
                  <a:gd name="T68" fmla="*/ 1 w 90"/>
                  <a:gd name="T69" fmla="*/ 3 h 117"/>
                  <a:gd name="T70" fmla="*/ 0 w 90"/>
                  <a:gd name="T71" fmla="*/ 3 h 117"/>
                  <a:gd name="T72" fmla="*/ 0 w 90"/>
                  <a:gd name="T73" fmla="*/ 3 h 11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90" h="117">
                    <a:moveTo>
                      <a:pt x="0" y="51"/>
                    </a:moveTo>
                    <a:lnTo>
                      <a:pt x="15" y="43"/>
                    </a:lnTo>
                    <a:lnTo>
                      <a:pt x="26" y="35"/>
                    </a:lnTo>
                    <a:lnTo>
                      <a:pt x="37" y="28"/>
                    </a:lnTo>
                    <a:lnTo>
                      <a:pt x="45" y="20"/>
                    </a:lnTo>
                    <a:lnTo>
                      <a:pt x="54" y="14"/>
                    </a:lnTo>
                    <a:lnTo>
                      <a:pt x="63" y="9"/>
                    </a:lnTo>
                    <a:lnTo>
                      <a:pt x="68" y="6"/>
                    </a:lnTo>
                    <a:lnTo>
                      <a:pt x="75" y="4"/>
                    </a:lnTo>
                    <a:lnTo>
                      <a:pt x="81" y="2"/>
                    </a:lnTo>
                    <a:lnTo>
                      <a:pt x="90" y="0"/>
                    </a:lnTo>
                    <a:lnTo>
                      <a:pt x="90" y="12"/>
                    </a:lnTo>
                    <a:lnTo>
                      <a:pt x="87" y="20"/>
                    </a:lnTo>
                    <a:lnTo>
                      <a:pt x="85" y="28"/>
                    </a:lnTo>
                    <a:lnTo>
                      <a:pt x="81" y="32"/>
                    </a:lnTo>
                    <a:lnTo>
                      <a:pt x="74" y="39"/>
                    </a:lnTo>
                    <a:lnTo>
                      <a:pt x="68" y="45"/>
                    </a:lnTo>
                    <a:lnTo>
                      <a:pt x="65" y="48"/>
                    </a:lnTo>
                    <a:lnTo>
                      <a:pt x="63" y="52"/>
                    </a:lnTo>
                    <a:lnTo>
                      <a:pt x="61" y="56"/>
                    </a:lnTo>
                    <a:lnTo>
                      <a:pt x="61" y="64"/>
                    </a:lnTo>
                    <a:lnTo>
                      <a:pt x="63" y="72"/>
                    </a:lnTo>
                    <a:lnTo>
                      <a:pt x="65" y="83"/>
                    </a:lnTo>
                    <a:lnTo>
                      <a:pt x="70" y="97"/>
                    </a:lnTo>
                    <a:lnTo>
                      <a:pt x="77" y="114"/>
                    </a:lnTo>
                    <a:lnTo>
                      <a:pt x="77" y="117"/>
                    </a:lnTo>
                    <a:lnTo>
                      <a:pt x="75" y="117"/>
                    </a:lnTo>
                    <a:lnTo>
                      <a:pt x="73" y="116"/>
                    </a:lnTo>
                    <a:lnTo>
                      <a:pt x="70" y="113"/>
                    </a:lnTo>
                    <a:lnTo>
                      <a:pt x="61" y="103"/>
                    </a:lnTo>
                    <a:lnTo>
                      <a:pt x="50" y="89"/>
                    </a:lnTo>
                    <a:lnTo>
                      <a:pt x="37" y="75"/>
                    </a:lnTo>
                    <a:lnTo>
                      <a:pt x="23" y="64"/>
                    </a:lnTo>
                    <a:lnTo>
                      <a:pt x="17" y="58"/>
                    </a:lnTo>
                    <a:lnTo>
                      <a:pt x="11" y="54"/>
                    </a:lnTo>
                    <a:lnTo>
                      <a:pt x="5" y="51"/>
                    </a:lnTo>
                    <a:lnTo>
                      <a:pt x="0" y="5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44" name="Freeform 110"/>
              <p:cNvSpPr>
                <a:spLocks/>
              </p:cNvSpPr>
              <p:nvPr/>
            </p:nvSpPr>
            <p:spPr bwMode="auto">
              <a:xfrm>
                <a:off x="3049" y="3365"/>
                <a:ext cx="11" cy="6"/>
              </a:xfrm>
              <a:custGeom>
                <a:avLst/>
                <a:gdLst>
                  <a:gd name="T0" fmla="*/ 9 w 120"/>
                  <a:gd name="T1" fmla="*/ 0 h 99"/>
                  <a:gd name="T2" fmla="*/ 8 w 120"/>
                  <a:gd name="T3" fmla="*/ 0 h 99"/>
                  <a:gd name="T4" fmla="*/ 7 w 120"/>
                  <a:gd name="T5" fmla="*/ 1 h 99"/>
                  <a:gd name="T6" fmla="*/ 6 w 120"/>
                  <a:gd name="T7" fmla="*/ 1 h 99"/>
                  <a:gd name="T8" fmla="*/ 6 w 120"/>
                  <a:gd name="T9" fmla="*/ 1 h 99"/>
                  <a:gd name="T10" fmla="*/ 5 w 120"/>
                  <a:gd name="T11" fmla="*/ 1 h 99"/>
                  <a:gd name="T12" fmla="*/ 5 w 120"/>
                  <a:gd name="T13" fmla="*/ 1 h 99"/>
                  <a:gd name="T14" fmla="*/ 4 w 120"/>
                  <a:gd name="T15" fmla="*/ 2 h 99"/>
                  <a:gd name="T16" fmla="*/ 4 w 120"/>
                  <a:gd name="T17" fmla="*/ 2 h 99"/>
                  <a:gd name="T18" fmla="*/ 3 w 120"/>
                  <a:gd name="T19" fmla="*/ 2 h 99"/>
                  <a:gd name="T20" fmla="*/ 2 w 120"/>
                  <a:gd name="T21" fmla="*/ 2 h 99"/>
                  <a:gd name="T22" fmla="*/ 2 w 120"/>
                  <a:gd name="T23" fmla="*/ 3 h 99"/>
                  <a:gd name="T24" fmla="*/ 2 w 120"/>
                  <a:gd name="T25" fmla="*/ 3 h 99"/>
                  <a:gd name="T26" fmla="*/ 1 w 120"/>
                  <a:gd name="T27" fmla="*/ 3 h 99"/>
                  <a:gd name="T28" fmla="*/ 1 w 120"/>
                  <a:gd name="T29" fmla="*/ 3 h 99"/>
                  <a:gd name="T30" fmla="*/ 0 w 120"/>
                  <a:gd name="T31" fmla="*/ 3 h 99"/>
                  <a:gd name="T32" fmla="*/ 2 w 120"/>
                  <a:gd name="T33" fmla="*/ 6 h 99"/>
                  <a:gd name="T34" fmla="*/ 3 w 120"/>
                  <a:gd name="T35" fmla="*/ 6 h 99"/>
                  <a:gd name="T36" fmla="*/ 3 w 120"/>
                  <a:gd name="T37" fmla="*/ 5 h 99"/>
                  <a:gd name="T38" fmla="*/ 4 w 120"/>
                  <a:gd name="T39" fmla="*/ 5 h 99"/>
                  <a:gd name="T40" fmla="*/ 5 w 120"/>
                  <a:gd name="T41" fmla="*/ 5 h 99"/>
                  <a:gd name="T42" fmla="*/ 5 w 120"/>
                  <a:gd name="T43" fmla="*/ 5 h 99"/>
                  <a:gd name="T44" fmla="*/ 6 w 120"/>
                  <a:gd name="T45" fmla="*/ 4 h 99"/>
                  <a:gd name="T46" fmla="*/ 6 w 120"/>
                  <a:gd name="T47" fmla="*/ 4 h 99"/>
                  <a:gd name="T48" fmla="*/ 7 w 120"/>
                  <a:gd name="T49" fmla="*/ 4 h 99"/>
                  <a:gd name="T50" fmla="*/ 7 w 120"/>
                  <a:gd name="T51" fmla="*/ 4 h 99"/>
                  <a:gd name="T52" fmla="*/ 7 w 120"/>
                  <a:gd name="T53" fmla="*/ 3 h 99"/>
                  <a:gd name="T54" fmla="*/ 8 w 120"/>
                  <a:gd name="T55" fmla="*/ 3 h 99"/>
                  <a:gd name="T56" fmla="*/ 8 w 120"/>
                  <a:gd name="T57" fmla="*/ 3 h 99"/>
                  <a:gd name="T58" fmla="*/ 8 w 120"/>
                  <a:gd name="T59" fmla="*/ 3 h 99"/>
                  <a:gd name="T60" fmla="*/ 9 w 120"/>
                  <a:gd name="T61" fmla="*/ 3 h 99"/>
                  <a:gd name="T62" fmla="*/ 7 w 120"/>
                  <a:gd name="T63" fmla="*/ 2 h 99"/>
                  <a:gd name="T64" fmla="*/ 11 w 120"/>
                  <a:gd name="T65" fmla="*/ 0 h 99"/>
                  <a:gd name="T66" fmla="*/ 11 w 120"/>
                  <a:gd name="T67" fmla="*/ 2 h 9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20" h="99">
                    <a:moveTo>
                      <a:pt x="120" y="27"/>
                    </a:moveTo>
                    <a:lnTo>
                      <a:pt x="94" y="5"/>
                    </a:lnTo>
                    <a:lnTo>
                      <a:pt x="89" y="6"/>
                    </a:lnTo>
                    <a:lnTo>
                      <a:pt x="85" y="7"/>
                    </a:lnTo>
                    <a:lnTo>
                      <a:pt x="81" y="7"/>
                    </a:lnTo>
                    <a:lnTo>
                      <a:pt x="77" y="9"/>
                    </a:lnTo>
                    <a:lnTo>
                      <a:pt x="73" y="10"/>
                    </a:lnTo>
                    <a:lnTo>
                      <a:pt x="69" y="11"/>
                    </a:lnTo>
                    <a:lnTo>
                      <a:pt x="65" y="13"/>
                    </a:lnTo>
                    <a:lnTo>
                      <a:pt x="62" y="14"/>
                    </a:lnTo>
                    <a:lnTo>
                      <a:pt x="58" y="16"/>
                    </a:lnTo>
                    <a:lnTo>
                      <a:pt x="55" y="17"/>
                    </a:lnTo>
                    <a:lnTo>
                      <a:pt x="52" y="20"/>
                    </a:lnTo>
                    <a:lnTo>
                      <a:pt x="50" y="22"/>
                    </a:lnTo>
                    <a:lnTo>
                      <a:pt x="47" y="24"/>
                    </a:lnTo>
                    <a:lnTo>
                      <a:pt x="43" y="26"/>
                    </a:lnTo>
                    <a:lnTo>
                      <a:pt x="41" y="27"/>
                    </a:lnTo>
                    <a:lnTo>
                      <a:pt x="39" y="29"/>
                    </a:lnTo>
                    <a:lnTo>
                      <a:pt x="34" y="33"/>
                    </a:lnTo>
                    <a:lnTo>
                      <a:pt x="30" y="37"/>
                    </a:lnTo>
                    <a:lnTo>
                      <a:pt x="28" y="39"/>
                    </a:lnTo>
                    <a:lnTo>
                      <a:pt x="26" y="40"/>
                    </a:lnTo>
                    <a:lnTo>
                      <a:pt x="24" y="42"/>
                    </a:lnTo>
                    <a:lnTo>
                      <a:pt x="22" y="43"/>
                    </a:lnTo>
                    <a:lnTo>
                      <a:pt x="20" y="45"/>
                    </a:lnTo>
                    <a:lnTo>
                      <a:pt x="17" y="46"/>
                    </a:lnTo>
                    <a:lnTo>
                      <a:pt x="15" y="48"/>
                    </a:lnTo>
                    <a:lnTo>
                      <a:pt x="12" y="49"/>
                    </a:lnTo>
                    <a:lnTo>
                      <a:pt x="9" y="51"/>
                    </a:lnTo>
                    <a:lnTo>
                      <a:pt x="6" y="53"/>
                    </a:lnTo>
                    <a:lnTo>
                      <a:pt x="3" y="55"/>
                    </a:lnTo>
                    <a:lnTo>
                      <a:pt x="0" y="57"/>
                    </a:lnTo>
                    <a:lnTo>
                      <a:pt x="17" y="99"/>
                    </a:lnTo>
                    <a:lnTo>
                      <a:pt x="21" y="97"/>
                    </a:lnTo>
                    <a:lnTo>
                      <a:pt x="26" y="95"/>
                    </a:lnTo>
                    <a:lnTo>
                      <a:pt x="30" y="92"/>
                    </a:lnTo>
                    <a:lnTo>
                      <a:pt x="33" y="90"/>
                    </a:lnTo>
                    <a:lnTo>
                      <a:pt x="37" y="88"/>
                    </a:lnTo>
                    <a:lnTo>
                      <a:pt x="41" y="85"/>
                    </a:lnTo>
                    <a:lnTo>
                      <a:pt x="45" y="83"/>
                    </a:lnTo>
                    <a:lnTo>
                      <a:pt x="48" y="81"/>
                    </a:lnTo>
                    <a:lnTo>
                      <a:pt x="51" y="79"/>
                    </a:lnTo>
                    <a:lnTo>
                      <a:pt x="53" y="77"/>
                    </a:lnTo>
                    <a:lnTo>
                      <a:pt x="56" y="75"/>
                    </a:lnTo>
                    <a:lnTo>
                      <a:pt x="58" y="73"/>
                    </a:lnTo>
                    <a:lnTo>
                      <a:pt x="63" y="70"/>
                    </a:lnTo>
                    <a:lnTo>
                      <a:pt x="67" y="65"/>
                    </a:lnTo>
                    <a:lnTo>
                      <a:pt x="68" y="64"/>
                    </a:lnTo>
                    <a:lnTo>
                      <a:pt x="70" y="63"/>
                    </a:lnTo>
                    <a:lnTo>
                      <a:pt x="72" y="62"/>
                    </a:lnTo>
                    <a:lnTo>
                      <a:pt x="74" y="60"/>
                    </a:lnTo>
                    <a:lnTo>
                      <a:pt x="75" y="59"/>
                    </a:lnTo>
                    <a:lnTo>
                      <a:pt x="77" y="58"/>
                    </a:lnTo>
                    <a:lnTo>
                      <a:pt x="79" y="57"/>
                    </a:lnTo>
                    <a:lnTo>
                      <a:pt x="80" y="57"/>
                    </a:lnTo>
                    <a:lnTo>
                      <a:pt x="82" y="56"/>
                    </a:lnTo>
                    <a:lnTo>
                      <a:pt x="84" y="55"/>
                    </a:lnTo>
                    <a:lnTo>
                      <a:pt x="86" y="54"/>
                    </a:lnTo>
                    <a:lnTo>
                      <a:pt x="89" y="53"/>
                    </a:lnTo>
                    <a:lnTo>
                      <a:pt x="91" y="53"/>
                    </a:lnTo>
                    <a:lnTo>
                      <a:pt x="94" y="51"/>
                    </a:lnTo>
                    <a:lnTo>
                      <a:pt x="98" y="51"/>
                    </a:lnTo>
                    <a:lnTo>
                      <a:pt x="101" y="50"/>
                    </a:lnTo>
                    <a:lnTo>
                      <a:pt x="75" y="27"/>
                    </a:lnTo>
                    <a:lnTo>
                      <a:pt x="120" y="27"/>
                    </a:lnTo>
                    <a:lnTo>
                      <a:pt x="120" y="0"/>
                    </a:lnTo>
                    <a:lnTo>
                      <a:pt x="94" y="5"/>
                    </a:lnTo>
                    <a:lnTo>
                      <a:pt x="120" y="2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45" name="Freeform 111"/>
              <p:cNvSpPr>
                <a:spLocks/>
              </p:cNvSpPr>
              <p:nvPr/>
            </p:nvSpPr>
            <p:spPr bwMode="auto">
              <a:xfrm>
                <a:off x="3053" y="3367"/>
                <a:ext cx="7" cy="8"/>
              </a:xfrm>
              <a:custGeom>
                <a:avLst/>
                <a:gdLst>
                  <a:gd name="T0" fmla="*/ 6 w 73"/>
                  <a:gd name="T1" fmla="*/ 7 h 123"/>
                  <a:gd name="T2" fmla="*/ 5 w 73"/>
                  <a:gd name="T3" fmla="*/ 6 h 123"/>
                  <a:gd name="T4" fmla="*/ 5 w 73"/>
                  <a:gd name="T5" fmla="*/ 5 h 123"/>
                  <a:gd name="T6" fmla="*/ 4 w 73"/>
                  <a:gd name="T7" fmla="*/ 4 h 123"/>
                  <a:gd name="T8" fmla="*/ 4 w 73"/>
                  <a:gd name="T9" fmla="*/ 4 h 123"/>
                  <a:gd name="T10" fmla="*/ 4 w 73"/>
                  <a:gd name="T11" fmla="*/ 4 h 123"/>
                  <a:gd name="T12" fmla="*/ 4 w 73"/>
                  <a:gd name="T13" fmla="*/ 4 h 123"/>
                  <a:gd name="T14" fmla="*/ 4 w 73"/>
                  <a:gd name="T15" fmla="*/ 4 h 123"/>
                  <a:gd name="T16" fmla="*/ 4 w 73"/>
                  <a:gd name="T17" fmla="*/ 4 h 123"/>
                  <a:gd name="T18" fmla="*/ 4 w 73"/>
                  <a:gd name="T19" fmla="*/ 4 h 123"/>
                  <a:gd name="T20" fmla="*/ 5 w 73"/>
                  <a:gd name="T21" fmla="*/ 4 h 123"/>
                  <a:gd name="T22" fmla="*/ 5 w 73"/>
                  <a:gd name="T23" fmla="*/ 3 h 123"/>
                  <a:gd name="T24" fmla="*/ 6 w 73"/>
                  <a:gd name="T25" fmla="*/ 3 h 123"/>
                  <a:gd name="T26" fmla="*/ 6 w 73"/>
                  <a:gd name="T27" fmla="*/ 2 h 123"/>
                  <a:gd name="T28" fmla="*/ 7 w 73"/>
                  <a:gd name="T29" fmla="*/ 2 h 123"/>
                  <a:gd name="T30" fmla="*/ 7 w 73"/>
                  <a:gd name="T31" fmla="*/ 1 h 123"/>
                  <a:gd name="T32" fmla="*/ 7 w 73"/>
                  <a:gd name="T33" fmla="*/ 0 h 123"/>
                  <a:gd name="T34" fmla="*/ 3 w 73"/>
                  <a:gd name="T35" fmla="*/ 0 h 123"/>
                  <a:gd name="T36" fmla="*/ 3 w 73"/>
                  <a:gd name="T37" fmla="*/ 1 h 123"/>
                  <a:gd name="T38" fmla="*/ 2 w 73"/>
                  <a:gd name="T39" fmla="*/ 1 h 123"/>
                  <a:gd name="T40" fmla="*/ 2 w 73"/>
                  <a:gd name="T41" fmla="*/ 1 h 123"/>
                  <a:gd name="T42" fmla="*/ 2 w 73"/>
                  <a:gd name="T43" fmla="*/ 1 h 123"/>
                  <a:gd name="T44" fmla="*/ 2 w 73"/>
                  <a:gd name="T45" fmla="*/ 1 h 123"/>
                  <a:gd name="T46" fmla="*/ 2 w 73"/>
                  <a:gd name="T47" fmla="*/ 1 h 123"/>
                  <a:gd name="T48" fmla="*/ 2 w 73"/>
                  <a:gd name="T49" fmla="*/ 2 h 123"/>
                  <a:gd name="T50" fmla="*/ 1 w 73"/>
                  <a:gd name="T51" fmla="*/ 2 h 123"/>
                  <a:gd name="T52" fmla="*/ 1 w 73"/>
                  <a:gd name="T53" fmla="*/ 2 h 123"/>
                  <a:gd name="T54" fmla="*/ 0 w 73"/>
                  <a:gd name="T55" fmla="*/ 3 h 123"/>
                  <a:gd name="T56" fmla="*/ 0 w 73"/>
                  <a:gd name="T57" fmla="*/ 4 h 123"/>
                  <a:gd name="T58" fmla="*/ 0 w 73"/>
                  <a:gd name="T59" fmla="*/ 5 h 123"/>
                  <a:gd name="T60" fmla="*/ 0 w 73"/>
                  <a:gd name="T61" fmla="*/ 5 h 123"/>
                  <a:gd name="T62" fmla="*/ 1 w 73"/>
                  <a:gd name="T63" fmla="*/ 6 h 123"/>
                  <a:gd name="T64" fmla="*/ 1 w 73"/>
                  <a:gd name="T65" fmla="*/ 7 h 123"/>
                  <a:gd name="T66" fmla="*/ 2 w 73"/>
                  <a:gd name="T67" fmla="*/ 8 h 123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3" h="123">
                    <a:moveTo>
                      <a:pt x="60" y="111"/>
                    </a:moveTo>
                    <a:lnTo>
                      <a:pt x="59" y="105"/>
                    </a:lnTo>
                    <a:lnTo>
                      <a:pt x="55" y="97"/>
                    </a:lnTo>
                    <a:lnTo>
                      <a:pt x="52" y="88"/>
                    </a:lnTo>
                    <a:lnTo>
                      <a:pt x="50" y="82"/>
                    </a:lnTo>
                    <a:lnTo>
                      <a:pt x="47" y="77"/>
                    </a:lnTo>
                    <a:lnTo>
                      <a:pt x="46" y="71"/>
                    </a:lnTo>
                    <a:lnTo>
                      <a:pt x="45" y="67"/>
                    </a:lnTo>
                    <a:lnTo>
                      <a:pt x="44" y="64"/>
                    </a:lnTo>
                    <a:lnTo>
                      <a:pt x="44" y="62"/>
                    </a:lnTo>
                    <a:lnTo>
                      <a:pt x="44" y="61"/>
                    </a:lnTo>
                    <a:lnTo>
                      <a:pt x="44" y="60"/>
                    </a:lnTo>
                    <a:lnTo>
                      <a:pt x="44" y="61"/>
                    </a:lnTo>
                    <a:lnTo>
                      <a:pt x="43" y="62"/>
                    </a:lnTo>
                    <a:lnTo>
                      <a:pt x="43" y="63"/>
                    </a:lnTo>
                    <a:lnTo>
                      <a:pt x="43" y="62"/>
                    </a:lnTo>
                    <a:lnTo>
                      <a:pt x="45" y="61"/>
                    </a:lnTo>
                    <a:lnTo>
                      <a:pt x="46" y="60"/>
                    </a:lnTo>
                    <a:lnTo>
                      <a:pt x="48" y="57"/>
                    </a:lnTo>
                    <a:lnTo>
                      <a:pt x="52" y="55"/>
                    </a:lnTo>
                    <a:lnTo>
                      <a:pt x="55" y="53"/>
                    </a:lnTo>
                    <a:lnTo>
                      <a:pt x="58" y="50"/>
                    </a:lnTo>
                    <a:lnTo>
                      <a:pt x="61" y="47"/>
                    </a:lnTo>
                    <a:lnTo>
                      <a:pt x="64" y="43"/>
                    </a:lnTo>
                    <a:lnTo>
                      <a:pt x="66" y="37"/>
                    </a:lnTo>
                    <a:lnTo>
                      <a:pt x="68" y="32"/>
                    </a:lnTo>
                    <a:lnTo>
                      <a:pt x="70" y="27"/>
                    </a:lnTo>
                    <a:lnTo>
                      <a:pt x="71" y="21"/>
                    </a:lnTo>
                    <a:lnTo>
                      <a:pt x="72" y="15"/>
                    </a:lnTo>
                    <a:lnTo>
                      <a:pt x="73" y="7"/>
                    </a:lnTo>
                    <a:lnTo>
                      <a:pt x="73" y="0"/>
                    </a:lnTo>
                    <a:lnTo>
                      <a:pt x="28" y="0"/>
                    </a:lnTo>
                    <a:lnTo>
                      <a:pt x="28" y="5"/>
                    </a:lnTo>
                    <a:lnTo>
                      <a:pt x="28" y="9"/>
                    </a:lnTo>
                    <a:lnTo>
                      <a:pt x="28" y="12"/>
                    </a:lnTo>
                    <a:lnTo>
                      <a:pt x="27" y="14"/>
                    </a:lnTo>
                    <a:lnTo>
                      <a:pt x="26" y="16"/>
                    </a:lnTo>
                    <a:lnTo>
                      <a:pt x="26" y="17"/>
                    </a:lnTo>
                    <a:lnTo>
                      <a:pt x="26" y="18"/>
                    </a:lnTo>
                    <a:lnTo>
                      <a:pt x="25" y="18"/>
                    </a:lnTo>
                    <a:lnTo>
                      <a:pt x="25" y="19"/>
                    </a:lnTo>
                    <a:lnTo>
                      <a:pt x="24" y="19"/>
                    </a:lnTo>
                    <a:lnTo>
                      <a:pt x="24" y="20"/>
                    </a:lnTo>
                    <a:lnTo>
                      <a:pt x="22" y="21"/>
                    </a:lnTo>
                    <a:lnTo>
                      <a:pt x="21" y="22"/>
                    </a:lnTo>
                    <a:lnTo>
                      <a:pt x="19" y="23"/>
                    </a:lnTo>
                    <a:lnTo>
                      <a:pt x="17" y="24"/>
                    </a:lnTo>
                    <a:lnTo>
                      <a:pt x="14" y="28"/>
                    </a:lnTo>
                    <a:lnTo>
                      <a:pt x="11" y="30"/>
                    </a:lnTo>
                    <a:lnTo>
                      <a:pt x="9" y="34"/>
                    </a:lnTo>
                    <a:lnTo>
                      <a:pt x="6" y="38"/>
                    </a:lnTo>
                    <a:lnTo>
                      <a:pt x="3" y="43"/>
                    </a:lnTo>
                    <a:lnTo>
                      <a:pt x="2" y="48"/>
                    </a:lnTo>
                    <a:lnTo>
                      <a:pt x="1" y="54"/>
                    </a:lnTo>
                    <a:lnTo>
                      <a:pt x="0" y="60"/>
                    </a:lnTo>
                    <a:lnTo>
                      <a:pt x="1" y="65"/>
                    </a:lnTo>
                    <a:lnTo>
                      <a:pt x="1" y="71"/>
                    </a:lnTo>
                    <a:lnTo>
                      <a:pt x="2" y="77"/>
                    </a:lnTo>
                    <a:lnTo>
                      <a:pt x="4" y="83"/>
                    </a:lnTo>
                    <a:lnTo>
                      <a:pt x="6" y="90"/>
                    </a:lnTo>
                    <a:lnTo>
                      <a:pt x="8" y="98"/>
                    </a:lnTo>
                    <a:lnTo>
                      <a:pt x="11" y="105"/>
                    </a:lnTo>
                    <a:lnTo>
                      <a:pt x="14" y="114"/>
                    </a:lnTo>
                    <a:lnTo>
                      <a:pt x="18" y="123"/>
                    </a:lnTo>
                    <a:lnTo>
                      <a:pt x="16" y="118"/>
                    </a:lnTo>
                    <a:lnTo>
                      <a:pt x="60" y="11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46" name="Freeform 112"/>
              <p:cNvSpPr>
                <a:spLocks/>
              </p:cNvSpPr>
              <p:nvPr/>
            </p:nvSpPr>
            <p:spPr bwMode="auto">
              <a:xfrm>
                <a:off x="3049" y="3368"/>
                <a:ext cx="10" cy="8"/>
              </a:xfrm>
              <a:custGeom>
                <a:avLst/>
                <a:gdLst>
                  <a:gd name="T0" fmla="*/ 1 w 108"/>
                  <a:gd name="T1" fmla="*/ 3 h 111"/>
                  <a:gd name="T2" fmla="*/ 1 w 108"/>
                  <a:gd name="T3" fmla="*/ 3 h 111"/>
                  <a:gd name="T4" fmla="*/ 1 w 108"/>
                  <a:gd name="T5" fmla="*/ 3 h 111"/>
                  <a:gd name="T6" fmla="*/ 1 w 108"/>
                  <a:gd name="T7" fmla="*/ 4 h 111"/>
                  <a:gd name="T8" fmla="*/ 2 w 108"/>
                  <a:gd name="T9" fmla="*/ 4 h 111"/>
                  <a:gd name="T10" fmla="*/ 2 w 108"/>
                  <a:gd name="T11" fmla="*/ 4 h 111"/>
                  <a:gd name="T12" fmla="*/ 3 w 108"/>
                  <a:gd name="T13" fmla="*/ 5 h 111"/>
                  <a:gd name="T14" fmla="*/ 3 w 108"/>
                  <a:gd name="T15" fmla="*/ 5 h 111"/>
                  <a:gd name="T16" fmla="*/ 4 w 108"/>
                  <a:gd name="T17" fmla="*/ 6 h 111"/>
                  <a:gd name="T18" fmla="*/ 5 w 108"/>
                  <a:gd name="T19" fmla="*/ 6 h 111"/>
                  <a:gd name="T20" fmla="*/ 5 w 108"/>
                  <a:gd name="T21" fmla="*/ 7 h 111"/>
                  <a:gd name="T22" fmla="*/ 6 w 108"/>
                  <a:gd name="T23" fmla="*/ 7 h 111"/>
                  <a:gd name="T24" fmla="*/ 6 w 108"/>
                  <a:gd name="T25" fmla="*/ 8 h 111"/>
                  <a:gd name="T26" fmla="*/ 7 w 108"/>
                  <a:gd name="T27" fmla="*/ 8 h 111"/>
                  <a:gd name="T28" fmla="*/ 10 w 108"/>
                  <a:gd name="T29" fmla="*/ 7 h 111"/>
                  <a:gd name="T30" fmla="*/ 10 w 108"/>
                  <a:gd name="T31" fmla="*/ 6 h 111"/>
                  <a:gd name="T32" fmla="*/ 6 w 108"/>
                  <a:gd name="T33" fmla="*/ 6 h 111"/>
                  <a:gd name="T34" fmla="*/ 7 w 108"/>
                  <a:gd name="T35" fmla="*/ 5 h 111"/>
                  <a:gd name="T36" fmla="*/ 9 w 108"/>
                  <a:gd name="T37" fmla="*/ 5 h 111"/>
                  <a:gd name="T38" fmla="*/ 9 w 108"/>
                  <a:gd name="T39" fmla="*/ 5 h 111"/>
                  <a:gd name="T40" fmla="*/ 8 w 108"/>
                  <a:gd name="T41" fmla="*/ 5 h 111"/>
                  <a:gd name="T42" fmla="*/ 8 w 108"/>
                  <a:gd name="T43" fmla="*/ 4 h 111"/>
                  <a:gd name="T44" fmla="*/ 7 w 108"/>
                  <a:gd name="T45" fmla="*/ 4 h 111"/>
                  <a:gd name="T46" fmla="*/ 6 w 108"/>
                  <a:gd name="T47" fmla="*/ 3 h 111"/>
                  <a:gd name="T48" fmla="*/ 6 w 108"/>
                  <a:gd name="T49" fmla="*/ 3 h 111"/>
                  <a:gd name="T50" fmla="*/ 5 w 108"/>
                  <a:gd name="T51" fmla="*/ 2 h 111"/>
                  <a:gd name="T52" fmla="*/ 5 w 108"/>
                  <a:gd name="T53" fmla="*/ 2 h 111"/>
                  <a:gd name="T54" fmla="*/ 4 w 108"/>
                  <a:gd name="T55" fmla="*/ 1 h 111"/>
                  <a:gd name="T56" fmla="*/ 3 w 108"/>
                  <a:gd name="T57" fmla="*/ 1 h 111"/>
                  <a:gd name="T58" fmla="*/ 2 w 108"/>
                  <a:gd name="T59" fmla="*/ 0 h 111"/>
                  <a:gd name="T60" fmla="*/ 1 w 108"/>
                  <a:gd name="T61" fmla="*/ 0 h 111"/>
                  <a:gd name="T62" fmla="*/ 2 w 108"/>
                  <a:gd name="T63" fmla="*/ 3 h 111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08" h="111">
                    <a:moveTo>
                      <a:pt x="0" y="2"/>
                    </a:moveTo>
                    <a:lnTo>
                      <a:pt x="8" y="45"/>
                    </a:lnTo>
                    <a:lnTo>
                      <a:pt x="7" y="45"/>
                    </a:lnTo>
                    <a:lnTo>
                      <a:pt x="8" y="46"/>
                    </a:lnTo>
                    <a:lnTo>
                      <a:pt x="10" y="47"/>
                    </a:lnTo>
                    <a:lnTo>
                      <a:pt x="12" y="49"/>
                    </a:lnTo>
                    <a:lnTo>
                      <a:pt x="15" y="51"/>
                    </a:lnTo>
                    <a:lnTo>
                      <a:pt x="17" y="53"/>
                    </a:lnTo>
                    <a:lnTo>
                      <a:pt x="20" y="56"/>
                    </a:lnTo>
                    <a:lnTo>
                      <a:pt x="23" y="58"/>
                    </a:lnTo>
                    <a:lnTo>
                      <a:pt x="26" y="61"/>
                    </a:lnTo>
                    <a:lnTo>
                      <a:pt x="29" y="64"/>
                    </a:lnTo>
                    <a:lnTo>
                      <a:pt x="32" y="68"/>
                    </a:lnTo>
                    <a:lnTo>
                      <a:pt x="35" y="71"/>
                    </a:lnTo>
                    <a:lnTo>
                      <a:pt x="38" y="74"/>
                    </a:lnTo>
                    <a:lnTo>
                      <a:pt x="41" y="77"/>
                    </a:lnTo>
                    <a:lnTo>
                      <a:pt x="47" y="85"/>
                    </a:lnTo>
                    <a:lnTo>
                      <a:pt x="53" y="90"/>
                    </a:lnTo>
                    <a:lnTo>
                      <a:pt x="55" y="93"/>
                    </a:lnTo>
                    <a:lnTo>
                      <a:pt x="58" y="96"/>
                    </a:lnTo>
                    <a:lnTo>
                      <a:pt x="60" y="99"/>
                    </a:lnTo>
                    <a:lnTo>
                      <a:pt x="63" y="102"/>
                    </a:lnTo>
                    <a:lnTo>
                      <a:pt x="65" y="104"/>
                    </a:lnTo>
                    <a:lnTo>
                      <a:pt x="68" y="106"/>
                    </a:lnTo>
                    <a:lnTo>
                      <a:pt x="71" y="108"/>
                    </a:lnTo>
                    <a:lnTo>
                      <a:pt x="77" y="111"/>
                    </a:lnTo>
                    <a:lnTo>
                      <a:pt x="91" y="111"/>
                    </a:lnTo>
                    <a:lnTo>
                      <a:pt x="105" y="99"/>
                    </a:lnTo>
                    <a:lnTo>
                      <a:pt x="108" y="88"/>
                    </a:lnTo>
                    <a:lnTo>
                      <a:pt x="107" y="83"/>
                    </a:lnTo>
                    <a:lnTo>
                      <a:pt x="63" y="90"/>
                    </a:lnTo>
                    <a:lnTo>
                      <a:pt x="63" y="87"/>
                    </a:lnTo>
                    <a:lnTo>
                      <a:pt x="65" y="78"/>
                    </a:lnTo>
                    <a:lnTo>
                      <a:pt x="77" y="67"/>
                    </a:lnTo>
                    <a:lnTo>
                      <a:pt x="89" y="67"/>
                    </a:lnTo>
                    <a:lnTo>
                      <a:pt x="93" y="69"/>
                    </a:lnTo>
                    <a:lnTo>
                      <a:pt x="94" y="69"/>
                    </a:lnTo>
                    <a:lnTo>
                      <a:pt x="93" y="68"/>
                    </a:lnTo>
                    <a:lnTo>
                      <a:pt x="91" y="67"/>
                    </a:lnTo>
                    <a:lnTo>
                      <a:pt x="89" y="64"/>
                    </a:lnTo>
                    <a:lnTo>
                      <a:pt x="87" y="61"/>
                    </a:lnTo>
                    <a:lnTo>
                      <a:pt x="85" y="59"/>
                    </a:lnTo>
                    <a:lnTo>
                      <a:pt x="79" y="53"/>
                    </a:lnTo>
                    <a:lnTo>
                      <a:pt x="73" y="46"/>
                    </a:lnTo>
                    <a:lnTo>
                      <a:pt x="70" y="42"/>
                    </a:lnTo>
                    <a:lnTo>
                      <a:pt x="67" y="39"/>
                    </a:lnTo>
                    <a:lnTo>
                      <a:pt x="64" y="35"/>
                    </a:lnTo>
                    <a:lnTo>
                      <a:pt x="60" y="32"/>
                    </a:lnTo>
                    <a:lnTo>
                      <a:pt x="57" y="28"/>
                    </a:lnTo>
                    <a:lnTo>
                      <a:pt x="53" y="24"/>
                    </a:lnTo>
                    <a:lnTo>
                      <a:pt x="50" y="21"/>
                    </a:lnTo>
                    <a:lnTo>
                      <a:pt x="46" y="18"/>
                    </a:lnTo>
                    <a:lnTo>
                      <a:pt x="41" y="15"/>
                    </a:lnTo>
                    <a:lnTo>
                      <a:pt x="37" y="11"/>
                    </a:lnTo>
                    <a:lnTo>
                      <a:pt x="33" y="8"/>
                    </a:lnTo>
                    <a:lnTo>
                      <a:pt x="29" y="6"/>
                    </a:lnTo>
                    <a:lnTo>
                      <a:pt x="25" y="4"/>
                    </a:lnTo>
                    <a:lnTo>
                      <a:pt x="20" y="2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17" y="44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47" name="Freeform 113"/>
              <p:cNvSpPr>
                <a:spLocks/>
              </p:cNvSpPr>
              <p:nvPr/>
            </p:nvSpPr>
            <p:spPr bwMode="auto">
              <a:xfrm>
                <a:off x="3024" y="3356"/>
                <a:ext cx="8" cy="8"/>
              </a:xfrm>
              <a:custGeom>
                <a:avLst/>
                <a:gdLst>
                  <a:gd name="T0" fmla="*/ 0 w 90"/>
                  <a:gd name="T1" fmla="*/ 3 h 120"/>
                  <a:gd name="T2" fmla="*/ 1 w 90"/>
                  <a:gd name="T3" fmla="*/ 3 h 120"/>
                  <a:gd name="T4" fmla="*/ 2 w 90"/>
                  <a:gd name="T5" fmla="*/ 2 h 120"/>
                  <a:gd name="T6" fmla="*/ 3 w 90"/>
                  <a:gd name="T7" fmla="*/ 2 h 120"/>
                  <a:gd name="T8" fmla="*/ 4 w 90"/>
                  <a:gd name="T9" fmla="*/ 2 h 120"/>
                  <a:gd name="T10" fmla="*/ 5 w 90"/>
                  <a:gd name="T11" fmla="*/ 1 h 120"/>
                  <a:gd name="T12" fmla="*/ 6 w 90"/>
                  <a:gd name="T13" fmla="*/ 1 h 120"/>
                  <a:gd name="T14" fmla="*/ 7 w 90"/>
                  <a:gd name="T15" fmla="*/ 0 h 120"/>
                  <a:gd name="T16" fmla="*/ 8 w 90"/>
                  <a:gd name="T17" fmla="*/ 0 h 120"/>
                  <a:gd name="T18" fmla="*/ 8 w 90"/>
                  <a:gd name="T19" fmla="*/ 1 h 120"/>
                  <a:gd name="T20" fmla="*/ 8 w 90"/>
                  <a:gd name="T21" fmla="*/ 1 h 120"/>
                  <a:gd name="T22" fmla="*/ 8 w 90"/>
                  <a:gd name="T23" fmla="*/ 2 h 120"/>
                  <a:gd name="T24" fmla="*/ 7 w 90"/>
                  <a:gd name="T25" fmla="*/ 2 h 120"/>
                  <a:gd name="T26" fmla="*/ 7 w 90"/>
                  <a:gd name="T27" fmla="*/ 3 h 120"/>
                  <a:gd name="T28" fmla="*/ 6 w 90"/>
                  <a:gd name="T29" fmla="*/ 3 h 120"/>
                  <a:gd name="T30" fmla="*/ 6 w 90"/>
                  <a:gd name="T31" fmla="*/ 3 h 120"/>
                  <a:gd name="T32" fmla="*/ 6 w 90"/>
                  <a:gd name="T33" fmla="*/ 3 h 120"/>
                  <a:gd name="T34" fmla="*/ 6 w 90"/>
                  <a:gd name="T35" fmla="*/ 4 h 120"/>
                  <a:gd name="T36" fmla="*/ 6 w 90"/>
                  <a:gd name="T37" fmla="*/ 4 h 120"/>
                  <a:gd name="T38" fmla="*/ 6 w 90"/>
                  <a:gd name="T39" fmla="*/ 5 h 120"/>
                  <a:gd name="T40" fmla="*/ 6 w 90"/>
                  <a:gd name="T41" fmla="*/ 6 h 120"/>
                  <a:gd name="T42" fmla="*/ 6 w 90"/>
                  <a:gd name="T43" fmla="*/ 7 h 120"/>
                  <a:gd name="T44" fmla="*/ 7 w 90"/>
                  <a:gd name="T45" fmla="*/ 8 h 120"/>
                  <a:gd name="T46" fmla="*/ 7 w 90"/>
                  <a:gd name="T47" fmla="*/ 8 h 120"/>
                  <a:gd name="T48" fmla="*/ 7 w 90"/>
                  <a:gd name="T49" fmla="*/ 8 h 120"/>
                  <a:gd name="T50" fmla="*/ 7 w 90"/>
                  <a:gd name="T51" fmla="*/ 8 h 120"/>
                  <a:gd name="T52" fmla="*/ 6 w 90"/>
                  <a:gd name="T53" fmla="*/ 8 h 120"/>
                  <a:gd name="T54" fmla="*/ 6 w 90"/>
                  <a:gd name="T55" fmla="*/ 7 h 120"/>
                  <a:gd name="T56" fmla="*/ 4 w 90"/>
                  <a:gd name="T57" fmla="*/ 6 h 120"/>
                  <a:gd name="T58" fmla="*/ 3 w 90"/>
                  <a:gd name="T59" fmla="*/ 5 h 120"/>
                  <a:gd name="T60" fmla="*/ 2 w 90"/>
                  <a:gd name="T61" fmla="*/ 4 h 120"/>
                  <a:gd name="T62" fmla="*/ 2 w 90"/>
                  <a:gd name="T63" fmla="*/ 4 h 120"/>
                  <a:gd name="T64" fmla="*/ 1 w 90"/>
                  <a:gd name="T65" fmla="*/ 4 h 120"/>
                  <a:gd name="T66" fmla="*/ 0 w 90"/>
                  <a:gd name="T67" fmla="*/ 3 h 120"/>
                  <a:gd name="T68" fmla="*/ 0 w 90"/>
                  <a:gd name="T69" fmla="*/ 3 h 12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90" h="120">
                    <a:moveTo>
                      <a:pt x="0" y="50"/>
                    </a:moveTo>
                    <a:lnTo>
                      <a:pt x="15" y="44"/>
                    </a:lnTo>
                    <a:lnTo>
                      <a:pt x="27" y="36"/>
                    </a:lnTo>
                    <a:lnTo>
                      <a:pt x="36" y="29"/>
                    </a:lnTo>
                    <a:lnTo>
                      <a:pt x="45" y="23"/>
                    </a:lnTo>
                    <a:lnTo>
                      <a:pt x="53" y="15"/>
                    </a:lnTo>
                    <a:lnTo>
                      <a:pt x="64" y="10"/>
                    </a:lnTo>
                    <a:lnTo>
                      <a:pt x="75" y="5"/>
                    </a:lnTo>
                    <a:lnTo>
                      <a:pt x="90" y="0"/>
                    </a:lnTo>
                    <a:lnTo>
                      <a:pt x="89" y="11"/>
                    </a:lnTo>
                    <a:lnTo>
                      <a:pt x="88" y="18"/>
                    </a:lnTo>
                    <a:lnTo>
                      <a:pt x="86" y="25"/>
                    </a:lnTo>
                    <a:lnTo>
                      <a:pt x="83" y="30"/>
                    </a:lnTo>
                    <a:lnTo>
                      <a:pt x="77" y="38"/>
                    </a:lnTo>
                    <a:lnTo>
                      <a:pt x="70" y="43"/>
                    </a:lnTo>
                    <a:lnTo>
                      <a:pt x="68" y="47"/>
                    </a:lnTo>
                    <a:lnTo>
                      <a:pt x="66" y="51"/>
                    </a:lnTo>
                    <a:lnTo>
                      <a:pt x="65" y="57"/>
                    </a:lnTo>
                    <a:lnTo>
                      <a:pt x="65" y="64"/>
                    </a:lnTo>
                    <a:lnTo>
                      <a:pt x="65" y="73"/>
                    </a:lnTo>
                    <a:lnTo>
                      <a:pt x="68" y="84"/>
                    </a:lnTo>
                    <a:lnTo>
                      <a:pt x="72" y="99"/>
                    </a:lnTo>
                    <a:lnTo>
                      <a:pt x="77" y="116"/>
                    </a:lnTo>
                    <a:lnTo>
                      <a:pt x="78" y="119"/>
                    </a:lnTo>
                    <a:lnTo>
                      <a:pt x="77" y="120"/>
                    </a:lnTo>
                    <a:lnTo>
                      <a:pt x="76" y="119"/>
                    </a:lnTo>
                    <a:lnTo>
                      <a:pt x="72" y="116"/>
                    </a:lnTo>
                    <a:lnTo>
                      <a:pt x="63" y="106"/>
                    </a:lnTo>
                    <a:lnTo>
                      <a:pt x="50" y="92"/>
                    </a:lnTo>
                    <a:lnTo>
                      <a:pt x="37" y="77"/>
                    </a:lnTo>
                    <a:lnTo>
                      <a:pt x="23" y="64"/>
                    </a:lnTo>
                    <a:lnTo>
                      <a:pt x="17" y="58"/>
                    </a:lnTo>
                    <a:lnTo>
                      <a:pt x="11" y="53"/>
                    </a:lnTo>
                    <a:lnTo>
                      <a:pt x="4" y="51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48" name="Freeform 114"/>
              <p:cNvSpPr>
                <a:spLocks/>
              </p:cNvSpPr>
              <p:nvPr/>
            </p:nvSpPr>
            <p:spPr bwMode="auto">
              <a:xfrm>
                <a:off x="3023" y="3354"/>
                <a:ext cx="11" cy="7"/>
              </a:xfrm>
              <a:custGeom>
                <a:avLst/>
                <a:gdLst>
                  <a:gd name="T0" fmla="*/ 8 w 121"/>
                  <a:gd name="T1" fmla="*/ 0 h 100"/>
                  <a:gd name="T2" fmla="*/ 8 w 121"/>
                  <a:gd name="T3" fmla="*/ 0 h 100"/>
                  <a:gd name="T4" fmla="*/ 7 w 121"/>
                  <a:gd name="T5" fmla="*/ 1 h 100"/>
                  <a:gd name="T6" fmla="*/ 6 w 121"/>
                  <a:gd name="T7" fmla="*/ 1 h 100"/>
                  <a:gd name="T8" fmla="*/ 5 w 121"/>
                  <a:gd name="T9" fmla="*/ 1 h 100"/>
                  <a:gd name="T10" fmla="*/ 5 w 121"/>
                  <a:gd name="T11" fmla="*/ 1 h 100"/>
                  <a:gd name="T12" fmla="*/ 4 w 121"/>
                  <a:gd name="T13" fmla="*/ 2 h 100"/>
                  <a:gd name="T14" fmla="*/ 4 w 121"/>
                  <a:gd name="T15" fmla="*/ 2 h 100"/>
                  <a:gd name="T16" fmla="*/ 4 w 121"/>
                  <a:gd name="T17" fmla="*/ 2 h 100"/>
                  <a:gd name="T18" fmla="*/ 3 w 121"/>
                  <a:gd name="T19" fmla="*/ 3 h 100"/>
                  <a:gd name="T20" fmla="*/ 3 w 121"/>
                  <a:gd name="T21" fmla="*/ 3 h 100"/>
                  <a:gd name="T22" fmla="*/ 2 w 121"/>
                  <a:gd name="T23" fmla="*/ 3 h 100"/>
                  <a:gd name="T24" fmla="*/ 2 w 121"/>
                  <a:gd name="T25" fmla="*/ 3 h 100"/>
                  <a:gd name="T26" fmla="*/ 2 w 121"/>
                  <a:gd name="T27" fmla="*/ 3 h 100"/>
                  <a:gd name="T28" fmla="*/ 1 w 121"/>
                  <a:gd name="T29" fmla="*/ 4 h 100"/>
                  <a:gd name="T30" fmla="*/ 1 w 121"/>
                  <a:gd name="T31" fmla="*/ 4 h 100"/>
                  <a:gd name="T32" fmla="*/ 0 w 121"/>
                  <a:gd name="T33" fmla="*/ 4 h 100"/>
                  <a:gd name="T34" fmla="*/ 2 w 121"/>
                  <a:gd name="T35" fmla="*/ 7 h 100"/>
                  <a:gd name="T36" fmla="*/ 3 w 121"/>
                  <a:gd name="T37" fmla="*/ 7 h 100"/>
                  <a:gd name="T38" fmla="*/ 3 w 121"/>
                  <a:gd name="T39" fmla="*/ 6 h 100"/>
                  <a:gd name="T40" fmla="*/ 4 w 121"/>
                  <a:gd name="T41" fmla="*/ 6 h 100"/>
                  <a:gd name="T42" fmla="*/ 5 w 121"/>
                  <a:gd name="T43" fmla="*/ 6 h 100"/>
                  <a:gd name="T44" fmla="*/ 5 w 121"/>
                  <a:gd name="T45" fmla="*/ 5 h 100"/>
                  <a:gd name="T46" fmla="*/ 5 w 121"/>
                  <a:gd name="T47" fmla="*/ 5 h 100"/>
                  <a:gd name="T48" fmla="*/ 6 w 121"/>
                  <a:gd name="T49" fmla="*/ 5 h 100"/>
                  <a:gd name="T50" fmla="*/ 6 w 121"/>
                  <a:gd name="T51" fmla="*/ 5 h 100"/>
                  <a:gd name="T52" fmla="*/ 7 w 121"/>
                  <a:gd name="T53" fmla="*/ 4 h 100"/>
                  <a:gd name="T54" fmla="*/ 7 w 121"/>
                  <a:gd name="T55" fmla="*/ 4 h 100"/>
                  <a:gd name="T56" fmla="*/ 7 w 121"/>
                  <a:gd name="T57" fmla="*/ 4 h 100"/>
                  <a:gd name="T58" fmla="*/ 8 w 121"/>
                  <a:gd name="T59" fmla="*/ 4 h 100"/>
                  <a:gd name="T60" fmla="*/ 8 w 121"/>
                  <a:gd name="T61" fmla="*/ 4 h 100"/>
                  <a:gd name="T62" fmla="*/ 8 w 121"/>
                  <a:gd name="T63" fmla="*/ 4 h 100"/>
                  <a:gd name="T64" fmla="*/ 9 w 121"/>
                  <a:gd name="T65" fmla="*/ 4 h 100"/>
                  <a:gd name="T66" fmla="*/ 7 w 121"/>
                  <a:gd name="T67" fmla="*/ 2 h 100"/>
                  <a:gd name="T68" fmla="*/ 11 w 121"/>
                  <a:gd name="T69" fmla="*/ 0 h 100"/>
                  <a:gd name="T70" fmla="*/ 11 w 121"/>
                  <a:gd name="T71" fmla="*/ 2 h 10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21" h="100">
                    <a:moveTo>
                      <a:pt x="121" y="28"/>
                    </a:moveTo>
                    <a:lnTo>
                      <a:pt x="93" y="5"/>
                    </a:lnTo>
                    <a:lnTo>
                      <a:pt x="89" y="6"/>
                    </a:lnTo>
                    <a:lnTo>
                      <a:pt x="84" y="7"/>
                    </a:lnTo>
                    <a:lnTo>
                      <a:pt x="80" y="9"/>
                    </a:lnTo>
                    <a:lnTo>
                      <a:pt x="76" y="10"/>
                    </a:lnTo>
                    <a:lnTo>
                      <a:pt x="72" y="11"/>
                    </a:lnTo>
                    <a:lnTo>
                      <a:pt x="68" y="13"/>
                    </a:lnTo>
                    <a:lnTo>
                      <a:pt x="64" y="16"/>
                    </a:lnTo>
                    <a:lnTo>
                      <a:pt x="60" y="17"/>
                    </a:lnTo>
                    <a:lnTo>
                      <a:pt x="57" y="19"/>
                    </a:lnTo>
                    <a:lnTo>
                      <a:pt x="54" y="21"/>
                    </a:lnTo>
                    <a:lnTo>
                      <a:pt x="51" y="23"/>
                    </a:lnTo>
                    <a:lnTo>
                      <a:pt x="49" y="25"/>
                    </a:lnTo>
                    <a:lnTo>
                      <a:pt x="46" y="26"/>
                    </a:lnTo>
                    <a:lnTo>
                      <a:pt x="44" y="28"/>
                    </a:lnTo>
                    <a:lnTo>
                      <a:pt x="41" y="30"/>
                    </a:lnTo>
                    <a:lnTo>
                      <a:pt x="39" y="33"/>
                    </a:lnTo>
                    <a:lnTo>
                      <a:pt x="37" y="34"/>
                    </a:lnTo>
                    <a:lnTo>
                      <a:pt x="35" y="36"/>
                    </a:lnTo>
                    <a:lnTo>
                      <a:pt x="33" y="37"/>
                    </a:lnTo>
                    <a:lnTo>
                      <a:pt x="31" y="39"/>
                    </a:lnTo>
                    <a:lnTo>
                      <a:pt x="29" y="40"/>
                    </a:lnTo>
                    <a:lnTo>
                      <a:pt x="27" y="42"/>
                    </a:lnTo>
                    <a:lnTo>
                      <a:pt x="25" y="43"/>
                    </a:lnTo>
                    <a:lnTo>
                      <a:pt x="23" y="45"/>
                    </a:lnTo>
                    <a:lnTo>
                      <a:pt x="21" y="46"/>
                    </a:lnTo>
                    <a:lnTo>
                      <a:pt x="19" y="47"/>
                    </a:lnTo>
                    <a:lnTo>
                      <a:pt x="16" y="50"/>
                    </a:lnTo>
                    <a:lnTo>
                      <a:pt x="13" y="51"/>
                    </a:lnTo>
                    <a:lnTo>
                      <a:pt x="10" y="52"/>
                    </a:lnTo>
                    <a:lnTo>
                      <a:pt x="7" y="54"/>
                    </a:lnTo>
                    <a:lnTo>
                      <a:pt x="4" y="55"/>
                    </a:lnTo>
                    <a:lnTo>
                      <a:pt x="0" y="56"/>
                    </a:lnTo>
                    <a:lnTo>
                      <a:pt x="16" y="100"/>
                    </a:lnTo>
                    <a:lnTo>
                      <a:pt x="21" y="97"/>
                    </a:lnTo>
                    <a:lnTo>
                      <a:pt x="25" y="96"/>
                    </a:lnTo>
                    <a:lnTo>
                      <a:pt x="29" y="94"/>
                    </a:lnTo>
                    <a:lnTo>
                      <a:pt x="33" y="92"/>
                    </a:lnTo>
                    <a:lnTo>
                      <a:pt x="37" y="90"/>
                    </a:lnTo>
                    <a:lnTo>
                      <a:pt x="40" y="88"/>
                    </a:lnTo>
                    <a:lnTo>
                      <a:pt x="43" y="86"/>
                    </a:lnTo>
                    <a:lnTo>
                      <a:pt x="47" y="84"/>
                    </a:lnTo>
                    <a:lnTo>
                      <a:pt x="50" y="81"/>
                    </a:lnTo>
                    <a:lnTo>
                      <a:pt x="52" y="79"/>
                    </a:lnTo>
                    <a:lnTo>
                      <a:pt x="55" y="78"/>
                    </a:lnTo>
                    <a:lnTo>
                      <a:pt x="57" y="76"/>
                    </a:lnTo>
                    <a:lnTo>
                      <a:pt x="60" y="74"/>
                    </a:lnTo>
                    <a:lnTo>
                      <a:pt x="62" y="72"/>
                    </a:lnTo>
                    <a:lnTo>
                      <a:pt x="64" y="70"/>
                    </a:lnTo>
                    <a:lnTo>
                      <a:pt x="66" y="69"/>
                    </a:lnTo>
                    <a:lnTo>
                      <a:pt x="69" y="67"/>
                    </a:lnTo>
                    <a:lnTo>
                      <a:pt x="71" y="66"/>
                    </a:lnTo>
                    <a:lnTo>
                      <a:pt x="73" y="64"/>
                    </a:lnTo>
                    <a:lnTo>
                      <a:pt x="75" y="62"/>
                    </a:lnTo>
                    <a:lnTo>
                      <a:pt x="76" y="61"/>
                    </a:lnTo>
                    <a:lnTo>
                      <a:pt x="78" y="60"/>
                    </a:lnTo>
                    <a:lnTo>
                      <a:pt x="80" y="59"/>
                    </a:lnTo>
                    <a:lnTo>
                      <a:pt x="82" y="58"/>
                    </a:lnTo>
                    <a:lnTo>
                      <a:pt x="84" y="57"/>
                    </a:lnTo>
                    <a:lnTo>
                      <a:pt x="86" y="56"/>
                    </a:lnTo>
                    <a:lnTo>
                      <a:pt x="88" y="55"/>
                    </a:lnTo>
                    <a:lnTo>
                      <a:pt x="90" y="54"/>
                    </a:lnTo>
                    <a:lnTo>
                      <a:pt x="93" y="53"/>
                    </a:lnTo>
                    <a:lnTo>
                      <a:pt x="96" y="52"/>
                    </a:lnTo>
                    <a:lnTo>
                      <a:pt x="99" y="52"/>
                    </a:lnTo>
                    <a:lnTo>
                      <a:pt x="102" y="51"/>
                    </a:lnTo>
                    <a:lnTo>
                      <a:pt x="76" y="28"/>
                    </a:lnTo>
                    <a:lnTo>
                      <a:pt x="121" y="28"/>
                    </a:lnTo>
                    <a:lnTo>
                      <a:pt x="121" y="0"/>
                    </a:lnTo>
                    <a:lnTo>
                      <a:pt x="93" y="5"/>
                    </a:lnTo>
                    <a:lnTo>
                      <a:pt x="121" y="2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49" name="Freeform 115"/>
              <p:cNvSpPr>
                <a:spLocks/>
              </p:cNvSpPr>
              <p:nvPr/>
            </p:nvSpPr>
            <p:spPr bwMode="auto">
              <a:xfrm>
                <a:off x="3028" y="3356"/>
                <a:ext cx="6" cy="8"/>
              </a:xfrm>
              <a:custGeom>
                <a:avLst/>
                <a:gdLst>
                  <a:gd name="T0" fmla="*/ 5 w 71"/>
                  <a:gd name="T1" fmla="*/ 7 h 126"/>
                  <a:gd name="T2" fmla="*/ 4 w 71"/>
                  <a:gd name="T3" fmla="*/ 6 h 126"/>
                  <a:gd name="T4" fmla="*/ 4 w 71"/>
                  <a:gd name="T5" fmla="*/ 5 h 126"/>
                  <a:gd name="T6" fmla="*/ 4 w 71"/>
                  <a:gd name="T7" fmla="*/ 4 h 126"/>
                  <a:gd name="T8" fmla="*/ 4 w 71"/>
                  <a:gd name="T9" fmla="*/ 4 h 126"/>
                  <a:gd name="T10" fmla="*/ 4 w 71"/>
                  <a:gd name="T11" fmla="*/ 4 h 126"/>
                  <a:gd name="T12" fmla="*/ 4 w 71"/>
                  <a:gd name="T13" fmla="*/ 4 h 126"/>
                  <a:gd name="T14" fmla="*/ 4 w 71"/>
                  <a:gd name="T15" fmla="*/ 4 h 126"/>
                  <a:gd name="T16" fmla="*/ 4 w 71"/>
                  <a:gd name="T17" fmla="*/ 4 h 126"/>
                  <a:gd name="T18" fmla="*/ 4 w 71"/>
                  <a:gd name="T19" fmla="*/ 4 h 126"/>
                  <a:gd name="T20" fmla="*/ 4 w 71"/>
                  <a:gd name="T21" fmla="*/ 3 h 126"/>
                  <a:gd name="T22" fmla="*/ 5 w 71"/>
                  <a:gd name="T23" fmla="*/ 3 h 126"/>
                  <a:gd name="T24" fmla="*/ 5 w 71"/>
                  <a:gd name="T25" fmla="*/ 3 h 126"/>
                  <a:gd name="T26" fmla="*/ 5 w 71"/>
                  <a:gd name="T27" fmla="*/ 2 h 126"/>
                  <a:gd name="T28" fmla="*/ 6 w 71"/>
                  <a:gd name="T29" fmla="*/ 2 h 126"/>
                  <a:gd name="T30" fmla="*/ 6 w 71"/>
                  <a:gd name="T31" fmla="*/ 1 h 126"/>
                  <a:gd name="T32" fmla="*/ 6 w 71"/>
                  <a:gd name="T33" fmla="*/ 0 h 126"/>
                  <a:gd name="T34" fmla="*/ 2 w 71"/>
                  <a:gd name="T35" fmla="*/ 0 h 126"/>
                  <a:gd name="T36" fmla="*/ 2 w 71"/>
                  <a:gd name="T37" fmla="*/ 1 h 126"/>
                  <a:gd name="T38" fmla="*/ 2 w 71"/>
                  <a:gd name="T39" fmla="*/ 1 h 126"/>
                  <a:gd name="T40" fmla="*/ 2 w 71"/>
                  <a:gd name="T41" fmla="*/ 1 h 126"/>
                  <a:gd name="T42" fmla="*/ 2 w 71"/>
                  <a:gd name="T43" fmla="*/ 1 h 126"/>
                  <a:gd name="T44" fmla="*/ 2 w 71"/>
                  <a:gd name="T45" fmla="*/ 1 h 126"/>
                  <a:gd name="T46" fmla="*/ 2 w 71"/>
                  <a:gd name="T47" fmla="*/ 1 h 126"/>
                  <a:gd name="T48" fmla="*/ 1 w 71"/>
                  <a:gd name="T49" fmla="*/ 2 h 126"/>
                  <a:gd name="T50" fmla="*/ 1 w 71"/>
                  <a:gd name="T51" fmla="*/ 2 h 126"/>
                  <a:gd name="T52" fmla="*/ 0 w 71"/>
                  <a:gd name="T53" fmla="*/ 2 h 126"/>
                  <a:gd name="T54" fmla="*/ 0 w 71"/>
                  <a:gd name="T55" fmla="*/ 3 h 126"/>
                  <a:gd name="T56" fmla="*/ 0 w 71"/>
                  <a:gd name="T57" fmla="*/ 4 h 126"/>
                  <a:gd name="T58" fmla="*/ 0 w 71"/>
                  <a:gd name="T59" fmla="*/ 5 h 126"/>
                  <a:gd name="T60" fmla="*/ 0 w 71"/>
                  <a:gd name="T61" fmla="*/ 5 h 126"/>
                  <a:gd name="T62" fmla="*/ 1 w 71"/>
                  <a:gd name="T63" fmla="*/ 6 h 126"/>
                  <a:gd name="T64" fmla="*/ 1 w 71"/>
                  <a:gd name="T65" fmla="*/ 7 h 126"/>
                  <a:gd name="T66" fmla="*/ 1 w 71"/>
                  <a:gd name="T67" fmla="*/ 8 h 12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1" h="126">
                    <a:moveTo>
                      <a:pt x="55" y="108"/>
                    </a:moveTo>
                    <a:lnTo>
                      <a:pt x="56" y="109"/>
                    </a:lnTo>
                    <a:lnTo>
                      <a:pt x="53" y="100"/>
                    </a:lnTo>
                    <a:lnTo>
                      <a:pt x="50" y="92"/>
                    </a:lnTo>
                    <a:lnTo>
                      <a:pt x="48" y="85"/>
                    </a:lnTo>
                    <a:lnTo>
                      <a:pt x="47" y="79"/>
                    </a:lnTo>
                    <a:lnTo>
                      <a:pt x="46" y="74"/>
                    </a:lnTo>
                    <a:lnTo>
                      <a:pt x="45" y="69"/>
                    </a:lnTo>
                    <a:lnTo>
                      <a:pt x="44" y="65"/>
                    </a:lnTo>
                    <a:lnTo>
                      <a:pt x="44" y="63"/>
                    </a:lnTo>
                    <a:lnTo>
                      <a:pt x="44" y="61"/>
                    </a:lnTo>
                    <a:lnTo>
                      <a:pt x="44" y="59"/>
                    </a:lnTo>
                    <a:lnTo>
                      <a:pt x="45" y="59"/>
                    </a:lnTo>
                    <a:lnTo>
                      <a:pt x="44" y="59"/>
                    </a:lnTo>
                    <a:lnTo>
                      <a:pt x="45" y="59"/>
                    </a:lnTo>
                    <a:lnTo>
                      <a:pt x="46" y="58"/>
                    </a:lnTo>
                    <a:lnTo>
                      <a:pt x="47" y="57"/>
                    </a:lnTo>
                    <a:lnTo>
                      <a:pt x="49" y="55"/>
                    </a:lnTo>
                    <a:lnTo>
                      <a:pt x="51" y="52"/>
                    </a:lnTo>
                    <a:lnTo>
                      <a:pt x="54" y="50"/>
                    </a:lnTo>
                    <a:lnTo>
                      <a:pt x="56" y="47"/>
                    </a:lnTo>
                    <a:lnTo>
                      <a:pt x="59" y="44"/>
                    </a:lnTo>
                    <a:lnTo>
                      <a:pt x="61" y="40"/>
                    </a:lnTo>
                    <a:lnTo>
                      <a:pt x="63" y="35"/>
                    </a:lnTo>
                    <a:lnTo>
                      <a:pt x="65" y="30"/>
                    </a:lnTo>
                    <a:lnTo>
                      <a:pt x="67" y="25"/>
                    </a:lnTo>
                    <a:lnTo>
                      <a:pt x="68" y="19"/>
                    </a:lnTo>
                    <a:lnTo>
                      <a:pt x="70" y="13"/>
                    </a:lnTo>
                    <a:lnTo>
                      <a:pt x="70" y="7"/>
                    </a:lnTo>
                    <a:lnTo>
                      <a:pt x="71" y="0"/>
                    </a:lnTo>
                    <a:lnTo>
                      <a:pt x="26" y="0"/>
                    </a:lnTo>
                    <a:lnTo>
                      <a:pt x="26" y="5"/>
                    </a:lnTo>
                    <a:lnTo>
                      <a:pt x="26" y="8"/>
                    </a:lnTo>
                    <a:lnTo>
                      <a:pt x="25" y="11"/>
                    </a:lnTo>
                    <a:lnTo>
                      <a:pt x="25" y="13"/>
                    </a:lnTo>
                    <a:lnTo>
                      <a:pt x="24" y="14"/>
                    </a:lnTo>
                    <a:lnTo>
                      <a:pt x="24" y="15"/>
                    </a:lnTo>
                    <a:lnTo>
                      <a:pt x="23" y="16"/>
                    </a:lnTo>
                    <a:lnTo>
                      <a:pt x="23" y="17"/>
                    </a:lnTo>
                    <a:lnTo>
                      <a:pt x="22" y="18"/>
                    </a:lnTo>
                    <a:lnTo>
                      <a:pt x="21" y="18"/>
                    </a:lnTo>
                    <a:lnTo>
                      <a:pt x="20" y="19"/>
                    </a:lnTo>
                    <a:lnTo>
                      <a:pt x="19" y="22"/>
                    </a:lnTo>
                    <a:lnTo>
                      <a:pt x="16" y="23"/>
                    </a:lnTo>
                    <a:lnTo>
                      <a:pt x="14" y="25"/>
                    </a:lnTo>
                    <a:lnTo>
                      <a:pt x="12" y="27"/>
                    </a:lnTo>
                    <a:lnTo>
                      <a:pt x="9" y="30"/>
                    </a:lnTo>
                    <a:lnTo>
                      <a:pt x="7" y="34"/>
                    </a:lnTo>
                    <a:lnTo>
                      <a:pt x="4" y="39"/>
                    </a:lnTo>
                    <a:lnTo>
                      <a:pt x="2" y="43"/>
                    </a:lnTo>
                    <a:lnTo>
                      <a:pt x="1" y="48"/>
                    </a:lnTo>
                    <a:lnTo>
                      <a:pt x="0" y="53"/>
                    </a:lnTo>
                    <a:lnTo>
                      <a:pt x="0" y="59"/>
                    </a:lnTo>
                    <a:lnTo>
                      <a:pt x="0" y="65"/>
                    </a:lnTo>
                    <a:lnTo>
                      <a:pt x="0" y="71"/>
                    </a:lnTo>
                    <a:lnTo>
                      <a:pt x="1" y="77"/>
                    </a:lnTo>
                    <a:lnTo>
                      <a:pt x="2" y="83"/>
                    </a:lnTo>
                    <a:lnTo>
                      <a:pt x="4" y="90"/>
                    </a:lnTo>
                    <a:lnTo>
                      <a:pt x="6" y="98"/>
                    </a:lnTo>
                    <a:lnTo>
                      <a:pt x="8" y="106"/>
                    </a:lnTo>
                    <a:lnTo>
                      <a:pt x="11" y="115"/>
                    </a:lnTo>
                    <a:lnTo>
                      <a:pt x="14" y="125"/>
                    </a:lnTo>
                    <a:lnTo>
                      <a:pt x="14" y="126"/>
                    </a:lnTo>
                    <a:lnTo>
                      <a:pt x="55" y="10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50" name="Freeform 116"/>
              <p:cNvSpPr>
                <a:spLocks/>
              </p:cNvSpPr>
              <p:nvPr/>
            </p:nvSpPr>
            <p:spPr bwMode="auto">
              <a:xfrm>
                <a:off x="3023" y="3358"/>
                <a:ext cx="10" cy="7"/>
              </a:xfrm>
              <a:custGeom>
                <a:avLst/>
                <a:gdLst>
                  <a:gd name="T0" fmla="*/ 1 w 108"/>
                  <a:gd name="T1" fmla="*/ 3 h 116"/>
                  <a:gd name="T2" fmla="*/ 0 w 108"/>
                  <a:gd name="T3" fmla="*/ 3 h 116"/>
                  <a:gd name="T4" fmla="*/ 1 w 108"/>
                  <a:gd name="T5" fmla="*/ 3 h 116"/>
                  <a:gd name="T6" fmla="*/ 1 w 108"/>
                  <a:gd name="T7" fmla="*/ 3 h 116"/>
                  <a:gd name="T8" fmla="*/ 2 w 108"/>
                  <a:gd name="T9" fmla="*/ 3 h 116"/>
                  <a:gd name="T10" fmla="*/ 2 w 108"/>
                  <a:gd name="T11" fmla="*/ 4 h 116"/>
                  <a:gd name="T12" fmla="*/ 3 w 108"/>
                  <a:gd name="T13" fmla="*/ 4 h 116"/>
                  <a:gd name="T14" fmla="*/ 3 w 108"/>
                  <a:gd name="T15" fmla="*/ 4 h 116"/>
                  <a:gd name="T16" fmla="*/ 4 w 108"/>
                  <a:gd name="T17" fmla="*/ 5 h 116"/>
                  <a:gd name="T18" fmla="*/ 4 w 108"/>
                  <a:gd name="T19" fmla="*/ 5 h 116"/>
                  <a:gd name="T20" fmla="*/ 5 w 108"/>
                  <a:gd name="T21" fmla="*/ 6 h 116"/>
                  <a:gd name="T22" fmla="*/ 6 w 108"/>
                  <a:gd name="T23" fmla="*/ 6 h 116"/>
                  <a:gd name="T24" fmla="*/ 6 w 108"/>
                  <a:gd name="T25" fmla="*/ 6 h 116"/>
                  <a:gd name="T26" fmla="*/ 6 w 108"/>
                  <a:gd name="T27" fmla="*/ 7 h 116"/>
                  <a:gd name="T28" fmla="*/ 7 w 108"/>
                  <a:gd name="T29" fmla="*/ 7 h 116"/>
                  <a:gd name="T30" fmla="*/ 10 w 108"/>
                  <a:gd name="T31" fmla="*/ 5 h 116"/>
                  <a:gd name="T32" fmla="*/ 10 w 108"/>
                  <a:gd name="T33" fmla="*/ 5 h 116"/>
                  <a:gd name="T34" fmla="*/ 6 w 108"/>
                  <a:gd name="T35" fmla="*/ 6 h 116"/>
                  <a:gd name="T36" fmla="*/ 6 w 108"/>
                  <a:gd name="T37" fmla="*/ 5 h 116"/>
                  <a:gd name="T38" fmla="*/ 9 w 108"/>
                  <a:gd name="T39" fmla="*/ 4 h 116"/>
                  <a:gd name="T40" fmla="*/ 9 w 108"/>
                  <a:gd name="T41" fmla="*/ 4 h 116"/>
                  <a:gd name="T42" fmla="*/ 9 w 108"/>
                  <a:gd name="T43" fmla="*/ 4 h 116"/>
                  <a:gd name="T44" fmla="*/ 8 w 108"/>
                  <a:gd name="T45" fmla="*/ 4 h 116"/>
                  <a:gd name="T46" fmla="*/ 8 w 108"/>
                  <a:gd name="T47" fmla="*/ 4 h 116"/>
                  <a:gd name="T48" fmla="*/ 7 w 108"/>
                  <a:gd name="T49" fmla="*/ 3 h 116"/>
                  <a:gd name="T50" fmla="*/ 7 w 108"/>
                  <a:gd name="T51" fmla="*/ 3 h 116"/>
                  <a:gd name="T52" fmla="*/ 6 w 108"/>
                  <a:gd name="T53" fmla="*/ 2 h 116"/>
                  <a:gd name="T54" fmla="*/ 5 w 108"/>
                  <a:gd name="T55" fmla="*/ 2 h 116"/>
                  <a:gd name="T56" fmla="*/ 5 w 108"/>
                  <a:gd name="T57" fmla="*/ 1 h 116"/>
                  <a:gd name="T58" fmla="*/ 4 w 108"/>
                  <a:gd name="T59" fmla="*/ 1 h 116"/>
                  <a:gd name="T60" fmla="*/ 3 w 108"/>
                  <a:gd name="T61" fmla="*/ 1 h 116"/>
                  <a:gd name="T62" fmla="*/ 2 w 108"/>
                  <a:gd name="T63" fmla="*/ 0 h 116"/>
                  <a:gd name="T64" fmla="*/ 1 w 108"/>
                  <a:gd name="T65" fmla="*/ 0 h 116"/>
                  <a:gd name="T66" fmla="*/ 1 w 108"/>
                  <a:gd name="T67" fmla="*/ 3 h 11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08" h="116">
                    <a:moveTo>
                      <a:pt x="0" y="1"/>
                    </a:moveTo>
                    <a:lnTo>
                      <a:pt x="8" y="46"/>
                    </a:lnTo>
                    <a:lnTo>
                      <a:pt x="5" y="46"/>
                    </a:lnTo>
                    <a:lnTo>
                      <a:pt x="7" y="47"/>
                    </a:lnTo>
                    <a:lnTo>
                      <a:pt x="8" y="48"/>
                    </a:lnTo>
                    <a:lnTo>
                      <a:pt x="11" y="50"/>
                    </a:lnTo>
                    <a:lnTo>
                      <a:pt x="13" y="52"/>
                    </a:lnTo>
                    <a:lnTo>
                      <a:pt x="17" y="54"/>
                    </a:lnTo>
                    <a:lnTo>
                      <a:pt x="20" y="57"/>
                    </a:lnTo>
                    <a:lnTo>
                      <a:pt x="23" y="59"/>
                    </a:lnTo>
                    <a:lnTo>
                      <a:pt x="26" y="64"/>
                    </a:lnTo>
                    <a:lnTo>
                      <a:pt x="29" y="67"/>
                    </a:lnTo>
                    <a:lnTo>
                      <a:pt x="33" y="70"/>
                    </a:lnTo>
                    <a:lnTo>
                      <a:pt x="36" y="73"/>
                    </a:lnTo>
                    <a:lnTo>
                      <a:pt x="39" y="78"/>
                    </a:lnTo>
                    <a:lnTo>
                      <a:pt x="42" y="81"/>
                    </a:lnTo>
                    <a:lnTo>
                      <a:pt x="45" y="85"/>
                    </a:lnTo>
                    <a:lnTo>
                      <a:pt x="48" y="88"/>
                    </a:lnTo>
                    <a:lnTo>
                      <a:pt x="51" y="91"/>
                    </a:lnTo>
                    <a:lnTo>
                      <a:pt x="54" y="95"/>
                    </a:lnTo>
                    <a:lnTo>
                      <a:pt x="57" y="98"/>
                    </a:lnTo>
                    <a:lnTo>
                      <a:pt x="60" y="101"/>
                    </a:lnTo>
                    <a:lnTo>
                      <a:pt x="62" y="103"/>
                    </a:lnTo>
                    <a:lnTo>
                      <a:pt x="64" y="105"/>
                    </a:lnTo>
                    <a:lnTo>
                      <a:pt x="66" y="107"/>
                    </a:lnTo>
                    <a:lnTo>
                      <a:pt x="70" y="110"/>
                    </a:lnTo>
                    <a:lnTo>
                      <a:pt x="73" y="113"/>
                    </a:lnTo>
                    <a:lnTo>
                      <a:pt x="80" y="116"/>
                    </a:lnTo>
                    <a:lnTo>
                      <a:pt x="103" y="108"/>
                    </a:lnTo>
                    <a:lnTo>
                      <a:pt x="108" y="90"/>
                    </a:lnTo>
                    <a:lnTo>
                      <a:pt x="107" y="84"/>
                    </a:lnTo>
                    <a:lnTo>
                      <a:pt x="105" y="81"/>
                    </a:lnTo>
                    <a:lnTo>
                      <a:pt x="64" y="99"/>
                    </a:lnTo>
                    <a:lnTo>
                      <a:pt x="63" y="95"/>
                    </a:lnTo>
                    <a:lnTo>
                      <a:pt x="69" y="79"/>
                    </a:lnTo>
                    <a:lnTo>
                      <a:pt x="91" y="71"/>
                    </a:lnTo>
                    <a:lnTo>
                      <a:pt x="97" y="73"/>
                    </a:lnTo>
                    <a:lnTo>
                      <a:pt x="97" y="74"/>
                    </a:lnTo>
                    <a:lnTo>
                      <a:pt x="96" y="72"/>
                    </a:lnTo>
                    <a:lnTo>
                      <a:pt x="94" y="71"/>
                    </a:lnTo>
                    <a:lnTo>
                      <a:pt x="92" y="69"/>
                    </a:lnTo>
                    <a:lnTo>
                      <a:pt x="90" y="66"/>
                    </a:lnTo>
                    <a:lnTo>
                      <a:pt x="87" y="63"/>
                    </a:lnTo>
                    <a:lnTo>
                      <a:pt x="84" y="59"/>
                    </a:lnTo>
                    <a:lnTo>
                      <a:pt x="82" y="56"/>
                    </a:lnTo>
                    <a:lnTo>
                      <a:pt x="78" y="53"/>
                    </a:lnTo>
                    <a:lnTo>
                      <a:pt x="75" y="49"/>
                    </a:lnTo>
                    <a:lnTo>
                      <a:pt x="72" y="46"/>
                    </a:lnTo>
                    <a:lnTo>
                      <a:pt x="68" y="41"/>
                    </a:lnTo>
                    <a:lnTo>
                      <a:pt x="64" y="38"/>
                    </a:lnTo>
                    <a:lnTo>
                      <a:pt x="60" y="34"/>
                    </a:lnTo>
                    <a:lnTo>
                      <a:pt x="56" y="30"/>
                    </a:lnTo>
                    <a:lnTo>
                      <a:pt x="53" y="26"/>
                    </a:lnTo>
                    <a:lnTo>
                      <a:pt x="49" y="22"/>
                    </a:lnTo>
                    <a:lnTo>
                      <a:pt x="45" y="19"/>
                    </a:lnTo>
                    <a:lnTo>
                      <a:pt x="42" y="16"/>
                    </a:lnTo>
                    <a:lnTo>
                      <a:pt x="38" y="13"/>
                    </a:lnTo>
                    <a:lnTo>
                      <a:pt x="34" y="9"/>
                    </a:lnTo>
                    <a:lnTo>
                      <a:pt x="30" y="6"/>
                    </a:lnTo>
                    <a:lnTo>
                      <a:pt x="26" y="4"/>
                    </a:lnTo>
                    <a:lnTo>
                      <a:pt x="21" y="2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16" y="45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51" name="Freeform 117"/>
              <p:cNvSpPr>
                <a:spLocks/>
              </p:cNvSpPr>
              <p:nvPr/>
            </p:nvSpPr>
            <p:spPr bwMode="auto">
              <a:xfrm>
                <a:off x="3022" y="3329"/>
                <a:ext cx="8" cy="8"/>
              </a:xfrm>
              <a:custGeom>
                <a:avLst/>
                <a:gdLst>
                  <a:gd name="T0" fmla="*/ 0 w 87"/>
                  <a:gd name="T1" fmla="*/ 3 h 119"/>
                  <a:gd name="T2" fmla="*/ 1 w 87"/>
                  <a:gd name="T3" fmla="*/ 3 h 119"/>
                  <a:gd name="T4" fmla="*/ 2 w 87"/>
                  <a:gd name="T5" fmla="*/ 2 h 119"/>
                  <a:gd name="T6" fmla="*/ 3 w 87"/>
                  <a:gd name="T7" fmla="*/ 2 h 119"/>
                  <a:gd name="T8" fmla="*/ 4 w 87"/>
                  <a:gd name="T9" fmla="*/ 1 h 119"/>
                  <a:gd name="T10" fmla="*/ 5 w 87"/>
                  <a:gd name="T11" fmla="*/ 1 h 119"/>
                  <a:gd name="T12" fmla="*/ 6 w 87"/>
                  <a:gd name="T13" fmla="*/ 1 h 119"/>
                  <a:gd name="T14" fmla="*/ 7 w 87"/>
                  <a:gd name="T15" fmla="*/ 0 h 119"/>
                  <a:gd name="T16" fmla="*/ 8 w 87"/>
                  <a:gd name="T17" fmla="*/ 0 h 119"/>
                  <a:gd name="T18" fmla="*/ 8 w 87"/>
                  <a:gd name="T19" fmla="*/ 1 h 119"/>
                  <a:gd name="T20" fmla="*/ 8 w 87"/>
                  <a:gd name="T21" fmla="*/ 1 h 119"/>
                  <a:gd name="T22" fmla="*/ 8 w 87"/>
                  <a:gd name="T23" fmla="*/ 2 h 119"/>
                  <a:gd name="T24" fmla="*/ 7 w 87"/>
                  <a:gd name="T25" fmla="*/ 2 h 119"/>
                  <a:gd name="T26" fmla="*/ 7 w 87"/>
                  <a:gd name="T27" fmla="*/ 3 h 119"/>
                  <a:gd name="T28" fmla="*/ 6 w 87"/>
                  <a:gd name="T29" fmla="*/ 3 h 119"/>
                  <a:gd name="T30" fmla="*/ 6 w 87"/>
                  <a:gd name="T31" fmla="*/ 3 h 119"/>
                  <a:gd name="T32" fmla="*/ 6 w 87"/>
                  <a:gd name="T33" fmla="*/ 4 h 119"/>
                  <a:gd name="T34" fmla="*/ 5 w 87"/>
                  <a:gd name="T35" fmla="*/ 4 h 119"/>
                  <a:gd name="T36" fmla="*/ 5 w 87"/>
                  <a:gd name="T37" fmla="*/ 4 h 119"/>
                  <a:gd name="T38" fmla="*/ 6 w 87"/>
                  <a:gd name="T39" fmla="*/ 5 h 119"/>
                  <a:gd name="T40" fmla="*/ 6 w 87"/>
                  <a:gd name="T41" fmla="*/ 6 h 119"/>
                  <a:gd name="T42" fmla="*/ 6 w 87"/>
                  <a:gd name="T43" fmla="*/ 7 h 119"/>
                  <a:gd name="T44" fmla="*/ 7 w 87"/>
                  <a:gd name="T45" fmla="*/ 8 h 119"/>
                  <a:gd name="T46" fmla="*/ 7 w 87"/>
                  <a:gd name="T47" fmla="*/ 8 h 119"/>
                  <a:gd name="T48" fmla="*/ 7 w 87"/>
                  <a:gd name="T49" fmla="*/ 8 h 119"/>
                  <a:gd name="T50" fmla="*/ 6 w 87"/>
                  <a:gd name="T51" fmla="*/ 8 h 119"/>
                  <a:gd name="T52" fmla="*/ 6 w 87"/>
                  <a:gd name="T53" fmla="*/ 8 h 119"/>
                  <a:gd name="T54" fmla="*/ 5 w 87"/>
                  <a:gd name="T55" fmla="*/ 7 h 119"/>
                  <a:gd name="T56" fmla="*/ 4 w 87"/>
                  <a:gd name="T57" fmla="*/ 6 h 119"/>
                  <a:gd name="T58" fmla="*/ 3 w 87"/>
                  <a:gd name="T59" fmla="*/ 5 h 119"/>
                  <a:gd name="T60" fmla="*/ 2 w 87"/>
                  <a:gd name="T61" fmla="*/ 4 h 119"/>
                  <a:gd name="T62" fmla="*/ 1 w 87"/>
                  <a:gd name="T63" fmla="*/ 4 h 119"/>
                  <a:gd name="T64" fmla="*/ 1 w 87"/>
                  <a:gd name="T65" fmla="*/ 4 h 119"/>
                  <a:gd name="T66" fmla="*/ 0 w 87"/>
                  <a:gd name="T67" fmla="*/ 3 h 119"/>
                  <a:gd name="T68" fmla="*/ 0 w 87"/>
                  <a:gd name="T69" fmla="*/ 3 h 1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87" h="119">
                    <a:moveTo>
                      <a:pt x="0" y="50"/>
                    </a:moveTo>
                    <a:lnTo>
                      <a:pt x="13" y="44"/>
                    </a:lnTo>
                    <a:lnTo>
                      <a:pt x="24" y="36"/>
                    </a:lnTo>
                    <a:lnTo>
                      <a:pt x="34" y="30"/>
                    </a:lnTo>
                    <a:lnTo>
                      <a:pt x="42" y="22"/>
                    </a:lnTo>
                    <a:lnTo>
                      <a:pt x="50" y="16"/>
                    </a:lnTo>
                    <a:lnTo>
                      <a:pt x="60" y="9"/>
                    </a:lnTo>
                    <a:lnTo>
                      <a:pt x="71" y="4"/>
                    </a:lnTo>
                    <a:lnTo>
                      <a:pt x="87" y="0"/>
                    </a:lnTo>
                    <a:lnTo>
                      <a:pt x="86" y="12"/>
                    </a:lnTo>
                    <a:lnTo>
                      <a:pt x="85" y="20"/>
                    </a:lnTo>
                    <a:lnTo>
                      <a:pt x="82" y="28"/>
                    </a:lnTo>
                    <a:lnTo>
                      <a:pt x="79" y="33"/>
                    </a:lnTo>
                    <a:lnTo>
                      <a:pt x="72" y="40"/>
                    </a:lnTo>
                    <a:lnTo>
                      <a:pt x="65" y="46"/>
                    </a:lnTo>
                    <a:lnTo>
                      <a:pt x="63" y="49"/>
                    </a:lnTo>
                    <a:lnTo>
                      <a:pt x="61" y="53"/>
                    </a:lnTo>
                    <a:lnTo>
                      <a:pt x="59" y="57"/>
                    </a:lnTo>
                    <a:lnTo>
                      <a:pt x="59" y="65"/>
                    </a:lnTo>
                    <a:lnTo>
                      <a:pt x="60" y="73"/>
                    </a:lnTo>
                    <a:lnTo>
                      <a:pt x="63" y="85"/>
                    </a:lnTo>
                    <a:lnTo>
                      <a:pt x="67" y="99"/>
                    </a:lnTo>
                    <a:lnTo>
                      <a:pt x="73" y="117"/>
                    </a:lnTo>
                    <a:lnTo>
                      <a:pt x="74" y="119"/>
                    </a:lnTo>
                    <a:lnTo>
                      <a:pt x="73" y="119"/>
                    </a:lnTo>
                    <a:lnTo>
                      <a:pt x="70" y="117"/>
                    </a:lnTo>
                    <a:lnTo>
                      <a:pt x="67" y="114"/>
                    </a:lnTo>
                    <a:lnTo>
                      <a:pt x="58" y="103"/>
                    </a:lnTo>
                    <a:lnTo>
                      <a:pt x="46" y="89"/>
                    </a:lnTo>
                    <a:lnTo>
                      <a:pt x="34" y="75"/>
                    </a:lnTo>
                    <a:lnTo>
                      <a:pt x="20" y="63"/>
                    </a:lnTo>
                    <a:lnTo>
                      <a:pt x="14" y="57"/>
                    </a:lnTo>
                    <a:lnTo>
                      <a:pt x="9" y="53"/>
                    </a:lnTo>
                    <a:lnTo>
                      <a:pt x="4" y="51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52" name="Freeform 118"/>
              <p:cNvSpPr>
                <a:spLocks/>
              </p:cNvSpPr>
              <p:nvPr/>
            </p:nvSpPr>
            <p:spPr bwMode="auto">
              <a:xfrm>
                <a:off x="3022" y="3328"/>
                <a:ext cx="10" cy="6"/>
              </a:xfrm>
              <a:custGeom>
                <a:avLst/>
                <a:gdLst>
                  <a:gd name="T0" fmla="*/ 8 w 117"/>
                  <a:gd name="T1" fmla="*/ 0 h 100"/>
                  <a:gd name="T2" fmla="*/ 7 w 117"/>
                  <a:gd name="T3" fmla="*/ 1 h 100"/>
                  <a:gd name="T4" fmla="*/ 6 w 117"/>
                  <a:gd name="T5" fmla="*/ 1 h 100"/>
                  <a:gd name="T6" fmla="*/ 5 w 117"/>
                  <a:gd name="T7" fmla="*/ 1 h 100"/>
                  <a:gd name="T8" fmla="*/ 5 w 117"/>
                  <a:gd name="T9" fmla="*/ 1 h 100"/>
                  <a:gd name="T10" fmla="*/ 4 w 117"/>
                  <a:gd name="T11" fmla="*/ 1 h 100"/>
                  <a:gd name="T12" fmla="*/ 4 w 117"/>
                  <a:gd name="T13" fmla="*/ 2 h 100"/>
                  <a:gd name="T14" fmla="*/ 4 w 117"/>
                  <a:gd name="T15" fmla="*/ 2 h 100"/>
                  <a:gd name="T16" fmla="*/ 3 w 117"/>
                  <a:gd name="T17" fmla="*/ 2 h 100"/>
                  <a:gd name="T18" fmla="*/ 2 w 117"/>
                  <a:gd name="T19" fmla="*/ 2 h 100"/>
                  <a:gd name="T20" fmla="*/ 2 w 117"/>
                  <a:gd name="T21" fmla="*/ 3 h 100"/>
                  <a:gd name="T22" fmla="*/ 2 w 117"/>
                  <a:gd name="T23" fmla="*/ 3 h 100"/>
                  <a:gd name="T24" fmla="*/ 1 w 117"/>
                  <a:gd name="T25" fmla="*/ 3 h 100"/>
                  <a:gd name="T26" fmla="*/ 1 w 117"/>
                  <a:gd name="T27" fmla="*/ 3 h 100"/>
                  <a:gd name="T28" fmla="*/ 1 w 117"/>
                  <a:gd name="T29" fmla="*/ 3 h 100"/>
                  <a:gd name="T30" fmla="*/ 0 w 117"/>
                  <a:gd name="T31" fmla="*/ 3 h 100"/>
                  <a:gd name="T32" fmla="*/ 2 w 117"/>
                  <a:gd name="T33" fmla="*/ 6 h 100"/>
                  <a:gd name="T34" fmla="*/ 2 w 117"/>
                  <a:gd name="T35" fmla="*/ 6 h 100"/>
                  <a:gd name="T36" fmla="*/ 3 w 117"/>
                  <a:gd name="T37" fmla="*/ 5 h 100"/>
                  <a:gd name="T38" fmla="*/ 4 w 117"/>
                  <a:gd name="T39" fmla="*/ 5 h 100"/>
                  <a:gd name="T40" fmla="*/ 4 w 117"/>
                  <a:gd name="T41" fmla="*/ 5 h 100"/>
                  <a:gd name="T42" fmla="*/ 5 w 117"/>
                  <a:gd name="T43" fmla="*/ 5 h 100"/>
                  <a:gd name="T44" fmla="*/ 5 w 117"/>
                  <a:gd name="T45" fmla="*/ 4 h 100"/>
                  <a:gd name="T46" fmla="*/ 6 w 117"/>
                  <a:gd name="T47" fmla="*/ 4 h 100"/>
                  <a:gd name="T48" fmla="*/ 6 w 117"/>
                  <a:gd name="T49" fmla="*/ 4 h 100"/>
                  <a:gd name="T50" fmla="*/ 6 w 117"/>
                  <a:gd name="T51" fmla="*/ 4 h 100"/>
                  <a:gd name="T52" fmla="*/ 6 w 117"/>
                  <a:gd name="T53" fmla="*/ 4 h 100"/>
                  <a:gd name="T54" fmla="*/ 7 w 117"/>
                  <a:gd name="T55" fmla="*/ 3 h 100"/>
                  <a:gd name="T56" fmla="*/ 7 w 117"/>
                  <a:gd name="T57" fmla="*/ 3 h 100"/>
                  <a:gd name="T58" fmla="*/ 8 w 117"/>
                  <a:gd name="T59" fmla="*/ 3 h 100"/>
                  <a:gd name="T60" fmla="*/ 8 w 117"/>
                  <a:gd name="T61" fmla="*/ 3 h 100"/>
                  <a:gd name="T62" fmla="*/ 6 w 117"/>
                  <a:gd name="T63" fmla="*/ 2 h 100"/>
                  <a:gd name="T64" fmla="*/ 10 w 117"/>
                  <a:gd name="T65" fmla="*/ 0 h 100"/>
                  <a:gd name="T66" fmla="*/ 10 w 117"/>
                  <a:gd name="T67" fmla="*/ 2 h 10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17" h="100">
                    <a:moveTo>
                      <a:pt x="117" y="29"/>
                    </a:moveTo>
                    <a:lnTo>
                      <a:pt x="90" y="6"/>
                    </a:lnTo>
                    <a:lnTo>
                      <a:pt x="85" y="8"/>
                    </a:lnTo>
                    <a:lnTo>
                      <a:pt x="80" y="9"/>
                    </a:lnTo>
                    <a:lnTo>
                      <a:pt x="76" y="10"/>
                    </a:lnTo>
                    <a:lnTo>
                      <a:pt x="72" y="11"/>
                    </a:lnTo>
                    <a:lnTo>
                      <a:pt x="68" y="13"/>
                    </a:lnTo>
                    <a:lnTo>
                      <a:pt x="64" y="14"/>
                    </a:lnTo>
                    <a:lnTo>
                      <a:pt x="61" y="16"/>
                    </a:lnTo>
                    <a:lnTo>
                      <a:pt x="57" y="18"/>
                    </a:lnTo>
                    <a:lnTo>
                      <a:pt x="54" y="19"/>
                    </a:lnTo>
                    <a:lnTo>
                      <a:pt x="51" y="21"/>
                    </a:lnTo>
                    <a:lnTo>
                      <a:pt x="48" y="24"/>
                    </a:lnTo>
                    <a:lnTo>
                      <a:pt x="46" y="26"/>
                    </a:lnTo>
                    <a:lnTo>
                      <a:pt x="43" y="28"/>
                    </a:lnTo>
                    <a:lnTo>
                      <a:pt x="41" y="30"/>
                    </a:lnTo>
                    <a:lnTo>
                      <a:pt x="39" y="31"/>
                    </a:lnTo>
                    <a:lnTo>
                      <a:pt x="36" y="33"/>
                    </a:lnTo>
                    <a:lnTo>
                      <a:pt x="31" y="36"/>
                    </a:lnTo>
                    <a:lnTo>
                      <a:pt x="27" y="41"/>
                    </a:lnTo>
                    <a:lnTo>
                      <a:pt x="26" y="42"/>
                    </a:lnTo>
                    <a:lnTo>
                      <a:pt x="24" y="44"/>
                    </a:lnTo>
                    <a:lnTo>
                      <a:pt x="22" y="45"/>
                    </a:lnTo>
                    <a:lnTo>
                      <a:pt x="20" y="46"/>
                    </a:lnTo>
                    <a:lnTo>
                      <a:pt x="18" y="48"/>
                    </a:lnTo>
                    <a:lnTo>
                      <a:pt x="16" y="49"/>
                    </a:lnTo>
                    <a:lnTo>
                      <a:pt x="14" y="50"/>
                    </a:lnTo>
                    <a:lnTo>
                      <a:pt x="11" y="52"/>
                    </a:lnTo>
                    <a:lnTo>
                      <a:pt x="9" y="53"/>
                    </a:lnTo>
                    <a:lnTo>
                      <a:pt x="6" y="54"/>
                    </a:lnTo>
                    <a:lnTo>
                      <a:pt x="3" y="55"/>
                    </a:lnTo>
                    <a:lnTo>
                      <a:pt x="0" y="58"/>
                    </a:lnTo>
                    <a:lnTo>
                      <a:pt x="16" y="100"/>
                    </a:lnTo>
                    <a:lnTo>
                      <a:pt x="20" y="99"/>
                    </a:lnTo>
                    <a:lnTo>
                      <a:pt x="24" y="97"/>
                    </a:lnTo>
                    <a:lnTo>
                      <a:pt x="28" y="95"/>
                    </a:lnTo>
                    <a:lnTo>
                      <a:pt x="32" y="93"/>
                    </a:lnTo>
                    <a:lnTo>
                      <a:pt x="36" y="91"/>
                    </a:lnTo>
                    <a:lnTo>
                      <a:pt x="39" y="88"/>
                    </a:lnTo>
                    <a:lnTo>
                      <a:pt x="43" y="86"/>
                    </a:lnTo>
                    <a:lnTo>
                      <a:pt x="46" y="84"/>
                    </a:lnTo>
                    <a:lnTo>
                      <a:pt x="48" y="82"/>
                    </a:lnTo>
                    <a:lnTo>
                      <a:pt x="51" y="80"/>
                    </a:lnTo>
                    <a:lnTo>
                      <a:pt x="53" y="78"/>
                    </a:lnTo>
                    <a:lnTo>
                      <a:pt x="56" y="77"/>
                    </a:lnTo>
                    <a:lnTo>
                      <a:pt x="60" y="73"/>
                    </a:lnTo>
                    <a:lnTo>
                      <a:pt x="64" y="69"/>
                    </a:lnTo>
                    <a:lnTo>
                      <a:pt x="66" y="67"/>
                    </a:lnTo>
                    <a:lnTo>
                      <a:pt x="67" y="66"/>
                    </a:lnTo>
                    <a:lnTo>
                      <a:pt x="69" y="65"/>
                    </a:lnTo>
                    <a:lnTo>
                      <a:pt x="71" y="64"/>
                    </a:lnTo>
                    <a:lnTo>
                      <a:pt x="73" y="62"/>
                    </a:lnTo>
                    <a:lnTo>
                      <a:pt x="74" y="61"/>
                    </a:lnTo>
                    <a:lnTo>
                      <a:pt x="76" y="60"/>
                    </a:lnTo>
                    <a:lnTo>
                      <a:pt x="78" y="59"/>
                    </a:lnTo>
                    <a:lnTo>
                      <a:pt x="80" y="58"/>
                    </a:lnTo>
                    <a:lnTo>
                      <a:pt x="82" y="57"/>
                    </a:lnTo>
                    <a:lnTo>
                      <a:pt x="84" y="55"/>
                    </a:lnTo>
                    <a:lnTo>
                      <a:pt x="87" y="54"/>
                    </a:lnTo>
                    <a:lnTo>
                      <a:pt x="90" y="54"/>
                    </a:lnTo>
                    <a:lnTo>
                      <a:pt x="93" y="53"/>
                    </a:lnTo>
                    <a:lnTo>
                      <a:pt x="96" y="52"/>
                    </a:lnTo>
                    <a:lnTo>
                      <a:pt x="99" y="51"/>
                    </a:lnTo>
                    <a:lnTo>
                      <a:pt x="72" y="29"/>
                    </a:lnTo>
                    <a:lnTo>
                      <a:pt x="117" y="29"/>
                    </a:lnTo>
                    <a:lnTo>
                      <a:pt x="117" y="0"/>
                    </a:lnTo>
                    <a:lnTo>
                      <a:pt x="90" y="6"/>
                    </a:lnTo>
                    <a:lnTo>
                      <a:pt x="117" y="2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53" name="Freeform 119"/>
              <p:cNvSpPr>
                <a:spLocks/>
              </p:cNvSpPr>
              <p:nvPr/>
            </p:nvSpPr>
            <p:spPr bwMode="auto">
              <a:xfrm>
                <a:off x="3026" y="3329"/>
                <a:ext cx="6" cy="9"/>
              </a:xfrm>
              <a:custGeom>
                <a:avLst/>
                <a:gdLst>
                  <a:gd name="T0" fmla="*/ 5 w 72"/>
                  <a:gd name="T1" fmla="*/ 8 h 125"/>
                  <a:gd name="T2" fmla="*/ 4 w 72"/>
                  <a:gd name="T3" fmla="*/ 7 h 125"/>
                  <a:gd name="T4" fmla="*/ 4 w 72"/>
                  <a:gd name="T5" fmla="*/ 6 h 125"/>
                  <a:gd name="T6" fmla="*/ 4 w 72"/>
                  <a:gd name="T7" fmla="*/ 5 h 125"/>
                  <a:gd name="T8" fmla="*/ 4 w 72"/>
                  <a:gd name="T9" fmla="*/ 5 h 125"/>
                  <a:gd name="T10" fmla="*/ 4 w 72"/>
                  <a:gd name="T11" fmla="*/ 4 h 125"/>
                  <a:gd name="T12" fmla="*/ 4 w 72"/>
                  <a:gd name="T13" fmla="*/ 4 h 125"/>
                  <a:gd name="T14" fmla="*/ 4 w 72"/>
                  <a:gd name="T15" fmla="*/ 5 h 125"/>
                  <a:gd name="T16" fmla="*/ 4 w 72"/>
                  <a:gd name="T17" fmla="*/ 5 h 125"/>
                  <a:gd name="T18" fmla="*/ 4 w 72"/>
                  <a:gd name="T19" fmla="*/ 4 h 125"/>
                  <a:gd name="T20" fmla="*/ 4 w 72"/>
                  <a:gd name="T21" fmla="*/ 4 h 125"/>
                  <a:gd name="T22" fmla="*/ 5 w 72"/>
                  <a:gd name="T23" fmla="*/ 4 h 125"/>
                  <a:gd name="T24" fmla="*/ 5 w 72"/>
                  <a:gd name="T25" fmla="*/ 3 h 125"/>
                  <a:gd name="T26" fmla="*/ 5 w 72"/>
                  <a:gd name="T27" fmla="*/ 3 h 125"/>
                  <a:gd name="T28" fmla="*/ 6 w 72"/>
                  <a:gd name="T29" fmla="*/ 2 h 125"/>
                  <a:gd name="T30" fmla="*/ 6 w 72"/>
                  <a:gd name="T31" fmla="*/ 1 h 125"/>
                  <a:gd name="T32" fmla="*/ 6 w 72"/>
                  <a:gd name="T33" fmla="*/ 0 h 125"/>
                  <a:gd name="T34" fmla="*/ 2 w 72"/>
                  <a:gd name="T35" fmla="*/ 0 h 125"/>
                  <a:gd name="T36" fmla="*/ 2 w 72"/>
                  <a:gd name="T37" fmla="*/ 1 h 125"/>
                  <a:gd name="T38" fmla="*/ 2 w 72"/>
                  <a:gd name="T39" fmla="*/ 1 h 125"/>
                  <a:gd name="T40" fmla="*/ 2 w 72"/>
                  <a:gd name="T41" fmla="*/ 1 h 125"/>
                  <a:gd name="T42" fmla="*/ 2 w 72"/>
                  <a:gd name="T43" fmla="*/ 1 h 125"/>
                  <a:gd name="T44" fmla="*/ 2 w 72"/>
                  <a:gd name="T45" fmla="*/ 2 h 125"/>
                  <a:gd name="T46" fmla="*/ 2 w 72"/>
                  <a:gd name="T47" fmla="*/ 2 h 125"/>
                  <a:gd name="T48" fmla="*/ 1 w 72"/>
                  <a:gd name="T49" fmla="*/ 2 h 125"/>
                  <a:gd name="T50" fmla="*/ 1 w 72"/>
                  <a:gd name="T51" fmla="*/ 2 h 125"/>
                  <a:gd name="T52" fmla="*/ 0 w 72"/>
                  <a:gd name="T53" fmla="*/ 3 h 125"/>
                  <a:gd name="T54" fmla="*/ 0 w 72"/>
                  <a:gd name="T55" fmla="*/ 4 h 125"/>
                  <a:gd name="T56" fmla="*/ 0 w 72"/>
                  <a:gd name="T57" fmla="*/ 4 h 125"/>
                  <a:gd name="T58" fmla="*/ 0 w 72"/>
                  <a:gd name="T59" fmla="*/ 5 h 125"/>
                  <a:gd name="T60" fmla="*/ 0 w 72"/>
                  <a:gd name="T61" fmla="*/ 6 h 125"/>
                  <a:gd name="T62" fmla="*/ 1 w 72"/>
                  <a:gd name="T63" fmla="*/ 7 h 125"/>
                  <a:gd name="T64" fmla="*/ 1 w 72"/>
                  <a:gd name="T65" fmla="*/ 8 h 125"/>
                  <a:gd name="T66" fmla="*/ 1 w 72"/>
                  <a:gd name="T67" fmla="*/ 9 h 125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2" h="125">
                    <a:moveTo>
                      <a:pt x="57" y="108"/>
                    </a:moveTo>
                    <a:lnTo>
                      <a:pt x="57" y="108"/>
                    </a:lnTo>
                    <a:lnTo>
                      <a:pt x="54" y="100"/>
                    </a:lnTo>
                    <a:lnTo>
                      <a:pt x="52" y="91"/>
                    </a:lnTo>
                    <a:lnTo>
                      <a:pt x="50" y="85"/>
                    </a:lnTo>
                    <a:lnTo>
                      <a:pt x="48" y="79"/>
                    </a:lnTo>
                    <a:lnTo>
                      <a:pt x="47" y="73"/>
                    </a:lnTo>
                    <a:lnTo>
                      <a:pt x="46" y="69"/>
                    </a:lnTo>
                    <a:lnTo>
                      <a:pt x="45" y="66"/>
                    </a:lnTo>
                    <a:lnTo>
                      <a:pt x="45" y="63"/>
                    </a:lnTo>
                    <a:lnTo>
                      <a:pt x="45" y="62"/>
                    </a:lnTo>
                    <a:lnTo>
                      <a:pt x="45" y="61"/>
                    </a:lnTo>
                    <a:lnTo>
                      <a:pt x="45" y="62"/>
                    </a:lnTo>
                    <a:lnTo>
                      <a:pt x="44" y="63"/>
                    </a:lnTo>
                    <a:lnTo>
                      <a:pt x="46" y="62"/>
                    </a:lnTo>
                    <a:lnTo>
                      <a:pt x="47" y="61"/>
                    </a:lnTo>
                    <a:lnTo>
                      <a:pt x="49" y="58"/>
                    </a:lnTo>
                    <a:lnTo>
                      <a:pt x="52" y="56"/>
                    </a:lnTo>
                    <a:lnTo>
                      <a:pt x="55" y="53"/>
                    </a:lnTo>
                    <a:lnTo>
                      <a:pt x="57" y="50"/>
                    </a:lnTo>
                    <a:lnTo>
                      <a:pt x="60" y="47"/>
                    </a:lnTo>
                    <a:lnTo>
                      <a:pt x="63" y="42"/>
                    </a:lnTo>
                    <a:lnTo>
                      <a:pt x="65" y="37"/>
                    </a:lnTo>
                    <a:lnTo>
                      <a:pt x="67" y="32"/>
                    </a:lnTo>
                    <a:lnTo>
                      <a:pt x="69" y="26"/>
                    </a:lnTo>
                    <a:lnTo>
                      <a:pt x="70" y="20"/>
                    </a:lnTo>
                    <a:lnTo>
                      <a:pt x="71" y="14"/>
                    </a:lnTo>
                    <a:lnTo>
                      <a:pt x="71" y="7"/>
                    </a:lnTo>
                    <a:lnTo>
                      <a:pt x="72" y="0"/>
                    </a:lnTo>
                    <a:lnTo>
                      <a:pt x="27" y="0"/>
                    </a:lnTo>
                    <a:lnTo>
                      <a:pt x="27" y="5"/>
                    </a:lnTo>
                    <a:lnTo>
                      <a:pt x="27" y="9"/>
                    </a:lnTo>
                    <a:lnTo>
                      <a:pt x="26" y="13"/>
                    </a:lnTo>
                    <a:lnTo>
                      <a:pt x="26" y="15"/>
                    </a:lnTo>
                    <a:lnTo>
                      <a:pt x="25" y="17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3" y="20"/>
                    </a:lnTo>
                    <a:lnTo>
                      <a:pt x="22" y="21"/>
                    </a:lnTo>
                    <a:lnTo>
                      <a:pt x="21" y="22"/>
                    </a:lnTo>
                    <a:lnTo>
                      <a:pt x="20" y="23"/>
                    </a:lnTo>
                    <a:lnTo>
                      <a:pt x="18" y="24"/>
                    </a:lnTo>
                    <a:lnTo>
                      <a:pt x="16" y="26"/>
                    </a:lnTo>
                    <a:lnTo>
                      <a:pt x="14" y="29"/>
                    </a:lnTo>
                    <a:lnTo>
                      <a:pt x="11" y="32"/>
                    </a:lnTo>
                    <a:lnTo>
                      <a:pt x="8" y="35"/>
                    </a:lnTo>
                    <a:lnTo>
                      <a:pt x="5" y="39"/>
                    </a:lnTo>
                    <a:lnTo>
                      <a:pt x="3" y="45"/>
                    </a:lnTo>
                    <a:lnTo>
                      <a:pt x="2" y="50"/>
                    </a:lnTo>
                    <a:lnTo>
                      <a:pt x="1" y="55"/>
                    </a:lnTo>
                    <a:lnTo>
                      <a:pt x="0" y="61"/>
                    </a:lnTo>
                    <a:lnTo>
                      <a:pt x="0" y="66"/>
                    </a:lnTo>
                    <a:lnTo>
                      <a:pt x="1" y="71"/>
                    </a:lnTo>
                    <a:lnTo>
                      <a:pt x="2" y="78"/>
                    </a:lnTo>
                    <a:lnTo>
                      <a:pt x="3" y="84"/>
                    </a:lnTo>
                    <a:lnTo>
                      <a:pt x="5" y="91"/>
                    </a:lnTo>
                    <a:lnTo>
                      <a:pt x="7" y="99"/>
                    </a:lnTo>
                    <a:lnTo>
                      <a:pt x="9" y="106"/>
                    </a:lnTo>
                    <a:lnTo>
                      <a:pt x="12" y="116"/>
                    </a:lnTo>
                    <a:lnTo>
                      <a:pt x="16" y="125"/>
                    </a:lnTo>
                    <a:lnTo>
                      <a:pt x="57" y="10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54" name="Freeform 120"/>
              <p:cNvSpPr>
                <a:spLocks/>
              </p:cNvSpPr>
              <p:nvPr/>
            </p:nvSpPr>
            <p:spPr bwMode="auto">
              <a:xfrm>
                <a:off x="3022" y="3331"/>
                <a:ext cx="9" cy="8"/>
              </a:xfrm>
              <a:custGeom>
                <a:avLst/>
                <a:gdLst>
                  <a:gd name="T0" fmla="*/ 1 w 104"/>
                  <a:gd name="T1" fmla="*/ 3 h 116"/>
                  <a:gd name="T2" fmla="*/ 0 w 104"/>
                  <a:gd name="T3" fmla="*/ 3 h 116"/>
                  <a:gd name="T4" fmla="*/ 0 w 104"/>
                  <a:gd name="T5" fmla="*/ 3 h 116"/>
                  <a:gd name="T6" fmla="*/ 1 w 104"/>
                  <a:gd name="T7" fmla="*/ 3 h 116"/>
                  <a:gd name="T8" fmla="*/ 1 w 104"/>
                  <a:gd name="T9" fmla="*/ 4 h 116"/>
                  <a:gd name="T10" fmla="*/ 2 w 104"/>
                  <a:gd name="T11" fmla="*/ 4 h 116"/>
                  <a:gd name="T12" fmla="*/ 2 w 104"/>
                  <a:gd name="T13" fmla="*/ 4 h 116"/>
                  <a:gd name="T14" fmla="*/ 3 w 104"/>
                  <a:gd name="T15" fmla="*/ 5 h 116"/>
                  <a:gd name="T16" fmla="*/ 3 w 104"/>
                  <a:gd name="T17" fmla="*/ 5 h 116"/>
                  <a:gd name="T18" fmla="*/ 4 w 104"/>
                  <a:gd name="T19" fmla="*/ 6 h 116"/>
                  <a:gd name="T20" fmla="*/ 4 w 104"/>
                  <a:gd name="T21" fmla="*/ 6 h 116"/>
                  <a:gd name="T22" fmla="*/ 5 w 104"/>
                  <a:gd name="T23" fmla="*/ 7 h 116"/>
                  <a:gd name="T24" fmla="*/ 5 w 104"/>
                  <a:gd name="T25" fmla="*/ 7 h 116"/>
                  <a:gd name="T26" fmla="*/ 6 w 104"/>
                  <a:gd name="T27" fmla="*/ 7 h 116"/>
                  <a:gd name="T28" fmla="*/ 6 w 104"/>
                  <a:gd name="T29" fmla="*/ 8 h 116"/>
                  <a:gd name="T30" fmla="*/ 9 w 104"/>
                  <a:gd name="T31" fmla="*/ 7 h 116"/>
                  <a:gd name="T32" fmla="*/ 9 w 104"/>
                  <a:gd name="T33" fmla="*/ 6 h 116"/>
                  <a:gd name="T34" fmla="*/ 5 w 104"/>
                  <a:gd name="T35" fmla="*/ 7 h 116"/>
                  <a:gd name="T36" fmla="*/ 7 w 104"/>
                  <a:gd name="T37" fmla="*/ 5 h 116"/>
                  <a:gd name="T38" fmla="*/ 8 w 104"/>
                  <a:gd name="T39" fmla="*/ 5 h 116"/>
                  <a:gd name="T40" fmla="*/ 8 w 104"/>
                  <a:gd name="T41" fmla="*/ 5 h 116"/>
                  <a:gd name="T42" fmla="*/ 8 w 104"/>
                  <a:gd name="T43" fmla="*/ 5 h 116"/>
                  <a:gd name="T44" fmla="*/ 7 w 104"/>
                  <a:gd name="T45" fmla="*/ 4 h 116"/>
                  <a:gd name="T46" fmla="*/ 7 w 104"/>
                  <a:gd name="T47" fmla="*/ 4 h 116"/>
                  <a:gd name="T48" fmla="*/ 6 w 104"/>
                  <a:gd name="T49" fmla="*/ 4 h 116"/>
                  <a:gd name="T50" fmla="*/ 6 w 104"/>
                  <a:gd name="T51" fmla="*/ 3 h 116"/>
                  <a:gd name="T52" fmla="*/ 5 w 104"/>
                  <a:gd name="T53" fmla="*/ 3 h 116"/>
                  <a:gd name="T54" fmla="*/ 5 w 104"/>
                  <a:gd name="T55" fmla="*/ 2 h 116"/>
                  <a:gd name="T56" fmla="*/ 4 w 104"/>
                  <a:gd name="T57" fmla="*/ 2 h 116"/>
                  <a:gd name="T58" fmla="*/ 3 w 104"/>
                  <a:gd name="T59" fmla="*/ 1 h 116"/>
                  <a:gd name="T60" fmla="*/ 3 w 104"/>
                  <a:gd name="T61" fmla="*/ 1 h 116"/>
                  <a:gd name="T62" fmla="*/ 2 w 104"/>
                  <a:gd name="T63" fmla="*/ 0 h 116"/>
                  <a:gd name="T64" fmla="*/ 1 w 104"/>
                  <a:gd name="T65" fmla="*/ 0 h 116"/>
                  <a:gd name="T66" fmla="*/ 1 w 104"/>
                  <a:gd name="T67" fmla="*/ 3 h 11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04" h="116">
                    <a:moveTo>
                      <a:pt x="0" y="3"/>
                    </a:moveTo>
                    <a:lnTo>
                      <a:pt x="8" y="47"/>
                    </a:lnTo>
                    <a:lnTo>
                      <a:pt x="5" y="46"/>
                    </a:lnTo>
                    <a:lnTo>
                      <a:pt x="4" y="46"/>
                    </a:lnTo>
                    <a:lnTo>
                      <a:pt x="5" y="47"/>
                    </a:lnTo>
                    <a:lnTo>
                      <a:pt x="7" y="48"/>
                    </a:lnTo>
                    <a:lnTo>
                      <a:pt x="9" y="49"/>
                    </a:lnTo>
                    <a:lnTo>
                      <a:pt x="11" y="52"/>
                    </a:lnTo>
                    <a:lnTo>
                      <a:pt x="14" y="54"/>
                    </a:lnTo>
                    <a:lnTo>
                      <a:pt x="16" y="57"/>
                    </a:lnTo>
                    <a:lnTo>
                      <a:pt x="19" y="59"/>
                    </a:lnTo>
                    <a:lnTo>
                      <a:pt x="22" y="62"/>
                    </a:lnTo>
                    <a:lnTo>
                      <a:pt x="25" y="65"/>
                    </a:lnTo>
                    <a:lnTo>
                      <a:pt x="28" y="69"/>
                    </a:lnTo>
                    <a:lnTo>
                      <a:pt x="31" y="73"/>
                    </a:lnTo>
                    <a:lnTo>
                      <a:pt x="35" y="76"/>
                    </a:lnTo>
                    <a:lnTo>
                      <a:pt x="39" y="79"/>
                    </a:lnTo>
                    <a:lnTo>
                      <a:pt x="42" y="82"/>
                    </a:lnTo>
                    <a:lnTo>
                      <a:pt x="44" y="86"/>
                    </a:lnTo>
                    <a:lnTo>
                      <a:pt x="47" y="90"/>
                    </a:lnTo>
                    <a:lnTo>
                      <a:pt x="50" y="93"/>
                    </a:lnTo>
                    <a:lnTo>
                      <a:pt x="53" y="95"/>
                    </a:lnTo>
                    <a:lnTo>
                      <a:pt x="55" y="98"/>
                    </a:lnTo>
                    <a:lnTo>
                      <a:pt x="57" y="100"/>
                    </a:lnTo>
                    <a:lnTo>
                      <a:pt x="59" y="104"/>
                    </a:lnTo>
                    <a:lnTo>
                      <a:pt x="62" y="106"/>
                    </a:lnTo>
                    <a:lnTo>
                      <a:pt x="64" y="108"/>
                    </a:lnTo>
                    <a:lnTo>
                      <a:pt x="66" y="110"/>
                    </a:lnTo>
                    <a:lnTo>
                      <a:pt x="69" y="112"/>
                    </a:lnTo>
                    <a:lnTo>
                      <a:pt x="80" y="116"/>
                    </a:lnTo>
                    <a:lnTo>
                      <a:pt x="103" y="99"/>
                    </a:lnTo>
                    <a:lnTo>
                      <a:pt x="104" y="87"/>
                    </a:lnTo>
                    <a:lnTo>
                      <a:pt x="102" y="82"/>
                    </a:lnTo>
                    <a:lnTo>
                      <a:pt x="61" y="99"/>
                    </a:lnTo>
                    <a:lnTo>
                      <a:pt x="60" y="97"/>
                    </a:lnTo>
                    <a:lnTo>
                      <a:pt x="61" y="86"/>
                    </a:lnTo>
                    <a:lnTo>
                      <a:pt x="83" y="70"/>
                    </a:lnTo>
                    <a:lnTo>
                      <a:pt x="93" y="73"/>
                    </a:lnTo>
                    <a:lnTo>
                      <a:pt x="94" y="74"/>
                    </a:lnTo>
                    <a:lnTo>
                      <a:pt x="93" y="73"/>
                    </a:lnTo>
                    <a:lnTo>
                      <a:pt x="92" y="71"/>
                    </a:lnTo>
                    <a:lnTo>
                      <a:pt x="90" y="69"/>
                    </a:lnTo>
                    <a:lnTo>
                      <a:pt x="88" y="66"/>
                    </a:lnTo>
                    <a:lnTo>
                      <a:pt x="85" y="64"/>
                    </a:lnTo>
                    <a:lnTo>
                      <a:pt x="82" y="61"/>
                    </a:lnTo>
                    <a:lnTo>
                      <a:pt x="79" y="58"/>
                    </a:lnTo>
                    <a:lnTo>
                      <a:pt x="76" y="55"/>
                    </a:lnTo>
                    <a:lnTo>
                      <a:pt x="73" y="52"/>
                    </a:lnTo>
                    <a:lnTo>
                      <a:pt x="70" y="47"/>
                    </a:lnTo>
                    <a:lnTo>
                      <a:pt x="67" y="44"/>
                    </a:lnTo>
                    <a:lnTo>
                      <a:pt x="64" y="40"/>
                    </a:lnTo>
                    <a:lnTo>
                      <a:pt x="61" y="37"/>
                    </a:lnTo>
                    <a:lnTo>
                      <a:pt x="57" y="33"/>
                    </a:lnTo>
                    <a:lnTo>
                      <a:pt x="54" y="29"/>
                    </a:lnTo>
                    <a:lnTo>
                      <a:pt x="50" y="26"/>
                    </a:lnTo>
                    <a:lnTo>
                      <a:pt x="47" y="23"/>
                    </a:lnTo>
                    <a:lnTo>
                      <a:pt x="43" y="20"/>
                    </a:lnTo>
                    <a:lnTo>
                      <a:pt x="40" y="16"/>
                    </a:lnTo>
                    <a:lnTo>
                      <a:pt x="36" y="13"/>
                    </a:lnTo>
                    <a:lnTo>
                      <a:pt x="32" y="10"/>
                    </a:lnTo>
                    <a:lnTo>
                      <a:pt x="28" y="8"/>
                    </a:lnTo>
                    <a:lnTo>
                      <a:pt x="24" y="5"/>
                    </a:lnTo>
                    <a:lnTo>
                      <a:pt x="20" y="3"/>
                    </a:lnTo>
                    <a:lnTo>
                      <a:pt x="14" y="2"/>
                    </a:lnTo>
                    <a:lnTo>
                      <a:pt x="8" y="0"/>
                    </a:lnTo>
                    <a:lnTo>
                      <a:pt x="16" y="45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55" name="Freeform 121"/>
              <p:cNvSpPr>
                <a:spLocks/>
              </p:cNvSpPr>
              <p:nvPr/>
            </p:nvSpPr>
            <p:spPr bwMode="auto">
              <a:xfrm>
                <a:off x="2995" y="3343"/>
                <a:ext cx="9" cy="8"/>
              </a:xfrm>
              <a:custGeom>
                <a:avLst/>
                <a:gdLst>
                  <a:gd name="T0" fmla="*/ 0 w 90"/>
                  <a:gd name="T1" fmla="*/ 4 h 117"/>
                  <a:gd name="T2" fmla="*/ 2 w 90"/>
                  <a:gd name="T3" fmla="*/ 3 h 117"/>
                  <a:gd name="T4" fmla="*/ 3 w 90"/>
                  <a:gd name="T5" fmla="*/ 2 h 117"/>
                  <a:gd name="T6" fmla="*/ 4 w 90"/>
                  <a:gd name="T7" fmla="*/ 2 h 117"/>
                  <a:gd name="T8" fmla="*/ 5 w 90"/>
                  <a:gd name="T9" fmla="*/ 1 h 117"/>
                  <a:gd name="T10" fmla="*/ 5 w 90"/>
                  <a:gd name="T11" fmla="*/ 1 h 117"/>
                  <a:gd name="T12" fmla="*/ 6 w 90"/>
                  <a:gd name="T13" fmla="*/ 1 h 117"/>
                  <a:gd name="T14" fmla="*/ 7 w 90"/>
                  <a:gd name="T15" fmla="*/ 0 h 117"/>
                  <a:gd name="T16" fmla="*/ 8 w 90"/>
                  <a:gd name="T17" fmla="*/ 0 h 117"/>
                  <a:gd name="T18" fmla="*/ 8 w 90"/>
                  <a:gd name="T19" fmla="*/ 0 h 117"/>
                  <a:gd name="T20" fmla="*/ 9 w 90"/>
                  <a:gd name="T21" fmla="*/ 0 h 117"/>
                  <a:gd name="T22" fmla="*/ 9 w 90"/>
                  <a:gd name="T23" fmla="*/ 1 h 117"/>
                  <a:gd name="T24" fmla="*/ 9 w 90"/>
                  <a:gd name="T25" fmla="*/ 1 h 117"/>
                  <a:gd name="T26" fmla="*/ 9 w 90"/>
                  <a:gd name="T27" fmla="*/ 2 h 117"/>
                  <a:gd name="T28" fmla="*/ 8 w 90"/>
                  <a:gd name="T29" fmla="*/ 2 h 117"/>
                  <a:gd name="T30" fmla="*/ 7 w 90"/>
                  <a:gd name="T31" fmla="*/ 3 h 117"/>
                  <a:gd name="T32" fmla="*/ 7 w 90"/>
                  <a:gd name="T33" fmla="*/ 3 h 117"/>
                  <a:gd name="T34" fmla="*/ 6 w 90"/>
                  <a:gd name="T35" fmla="*/ 3 h 117"/>
                  <a:gd name="T36" fmla="*/ 6 w 90"/>
                  <a:gd name="T37" fmla="*/ 3 h 117"/>
                  <a:gd name="T38" fmla="*/ 6 w 90"/>
                  <a:gd name="T39" fmla="*/ 4 h 117"/>
                  <a:gd name="T40" fmla="*/ 6 w 90"/>
                  <a:gd name="T41" fmla="*/ 4 h 117"/>
                  <a:gd name="T42" fmla="*/ 6 w 90"/>
                  <a:gd name="T43" fmla="*/ 5 h 117"/>
                  <a:gd name="T44" fmla="*/ 6 w 90"/>
                  <a:gd name="T45" fmla="*/ 6 h 117"/>
                  <a:gd name="T46" fmla="*/ 7 w 90"/>
                  <a:gd name="T47" fmla="*/ 7 h 117"/>
                  <a:gd name="T48" fmla="*/ 7 w 90"/>
                  <a:gd name="T49" fmla="*/ 8 h 117"/>
                  <a:gd name="T50" fmla="*/ 7 w 90"/>
                  <a:gd name="T51" fmla="*/ 8 h 117"/>
                  <a:gd name="T52" fmla="*/ 7 w 90"/>
                  <a:gd name="T53" fmla="*/ 8 h 117"/>
                  <a:gd name="T54" fmla="*/ 7 w 90"/>
                  <a:gd name="T55" fmla="*/ 8 h 117"/>
                  <a:gd name="T56" fmla="*/ 6 w 90"/>
                  <a:gd name="T57" fmla="*/ 8 h 117"/>
                  <a:gd name="T58" fmla="*/ 5 w 90"/>
                  <a:gd name="T59" fmla="*/ 7 h 117"/>
                  <a:gd name="T60" fmla="*/ 4 w 90"/>
                  <a:gd name="T61" fmla="*/ 6 h 117"/>
                  <a:gd name="T62" fmla="*/ 3 w 90"/>
                  <a:gd name="T63" fmla="*/ 5 h 117"/>
                  <a:gd name="T64" fmla="*/ 2 w 90"/>
                  <a:gd name="T65" fmla="*/ 5 h 117"/>
                  <a:gd name="T66" fmla="*/ 1 w 90"/>
                  <a:gd name="T67" fmla="*/ 4 h 117"/>
                  <a:gd name="T68" fmla="*/ 1 w 90"/>
                  <a:gd name="T69" fmla="*/ 4 h 117"/>
                  <a:gd name="T70" fmla="*/ 0 w 90"/>
                  <a:gd name="T71" fmla="*/ 4 h 117"/>
                  <a:gd name="T72" fmla="*/ 0 w 90"/>
                  <a:gd name="T73" fmla="*/ 4 h 11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90" h="117">
                    <a:moveTo>
                      <a:pt x="0" y="54"/>
                    </a:moveTo>
                    <a:lnTo>
                      <a:pt x="15" y="44"/>
                    </a:lnTo>
                    <a:lnTo>
                      <a:pt x="27" y="36"/>
                    </a:lnTo>
                    <a:lnTo>
                      <a:pt x="36" y="28"/>
                    </a:lnTo>
                    <a:lnTo>
                      <a:pt x="45" y="21"/>
                    </a:lnTo>
                    <a:lnTo>
                      <a:pt x="53" y="14"/>
                    </a:lnTo>
                    <a:lnTo>
                      <a:pt x="64" y="8"/>
                    </a:lnTo>
                    <a:lnTo>
                      <a:pt x="69" y="5"/>
                    </a:lnTo>
                    <a:lnTo>
                      <a:pt x="75" y="3"/>
                    </a:lnTo>
                    <a:lnTo>
                      <a:pt x="82" y="2"/>
                    </a:lnTo>
                    <a:lnTo>
                      <a:pt x="90" y="0"/>
                    </a:lnTo>
                    <a:lnTo>
                      <a:pt x="89" y="10"/>
                    </a:lnTo>
                    <a:lnTo>
                      <a:pt x="87" y="19"/>
                    </a:lnTo>
                    <a:lnTo>
                      <a:pt x="85" y="25"/>
                    </a:lnTo>
                    <a:lnTo>
                      <a:pt x="82" y="31"/>
                    </a:lnTo>
                    <a:lnTo>
                      <a:pt x="74" y="37"/>
                    </a:lnTo>
                    <a:lnTo>
                      <a:pt x="66" y="43"/>
                    </a:lnTo>
                    <a:lnTo>
                      <a:pt x="62" y="47"/>
                    </a:lnTo>
                    <a:lnTo>
                      <a:pt x="59" y="51"/>
                    </a:lnTo>
                    <a:lnTo>
                      <a:pt x="58" y="56"/>
                    </a:lnTo>
                    <a:lnTo>
                      <a:pt x="57" y="63"/>
                    </a:lnTo>
                    <a:lnTo>
                      <a:pt x="58" y="71"/>
                    </a:lnTo>
                    <a:lnTo>
                      <a:pt x="60" y="83"/>
                    </a:lnTo>
                    <a:lnTo>
                      <a:pt x="65" y="97"/>
                    </a:lnTo>
                    <a:lnTo>
                      <a:pt x="71" y="114"/>
                    </a:lnTo>
                    <a:lnTo>
                      <a:pt x="71" y="117"/>
                    </a:lnTo>
                    <a:lnTo>
                      <a:pt x="70" y="117"/>
                    </a:lnTo>
                    <a:lnTo>
                      <a:pt x="67" y="116"/>
                    </a:lnTo>
                    <a:lnTo>
                      <a:pt x="64" y="112"/>
                    </a:lnTo>
                    <a:lnTo>
                      <a:pt x="54" y="104"/>
                    </a:lnTo>
                    <a:lnTo>
                      <a:pt x="42" y="91"/>
                    </a:lnTo>
                    <a:lnTo>
                      <a:pt x="30" y="77"/>
                    </a:lnTo>
                    <a:lnTo>
                      <a:pt x="19" y="66"/>
                    </a:lnTo>
                    <a:lnTo>
                      <a:pt x="13" y="60"/>
                    </a:lnTo>
                    <a:lnTo>
                      <a:pt x="7" y="57"/>
                    </a:lnTo>
                    <a:lnTo>
                      <a:pt x="3" y="54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56" name="Freeform 122"/>
              <p:cNvSpPr>
                <a:spLocks/>
              </p:cNvSpPr>
              <p:nvPr/>
            </p:nvSpPr>
            <p:spPr bwMode="auto">
              <a:xfrm>
                <a:off x="2995" y="3341"/>
                <a:ext cx="11" cy="7"/>
              </a:xfrm>
              <a:custGeom>
                <a:avLst/>
                <a:gdLst>
                  <a:gd name="T0" fmla="*/ 9 w 122"/>
                  <a:gd name="T1" fmla="*/ 0 h 101"/>
                  <a:gd name="T2" fmla="*/ 8 w 122"/>
                  <a:gd name="T3" fmla="*/ 0 h 101"/>
                  <a:gd name="T4" fmla="*/ 7 w 122"/>
                  <a:gd name="T5" fmla="*/ 1 h 101"/>
                  <a:gd name="T6" fmla="*/ 6 w 122"/>
                  <a:gd name="T7" fmla="*/ 1 h 101"/>
                  <a:gd name="T8" fmla="*/ 6 w 122"/>
                  <a:gd name="T9" fmla="*/ 1 h 101"/>
                  <a:gd name="T10" fmla="*/ 5 w 122"/>
                  <a:gd name="T11" fmla="*/ 1 h 101"/>
                  <a:gd name="T12" fmla="*/ 5 w 122"/>
                  <a:gd name="T13" fmla="*/ 1 h 101"/>
                  <a:gd name="T14" fmla="*/ 4 w 122"/>
                  <a:gd name="T15" fmla="*/ 2 h 101"/>
                  <a:gd name="T16" fmla="*/ 4 w 122"/>
                  <a:gd name="T17" fmla="*/ 2 h 101"/>
                  <a:gd name="T18" fmla="*/ 3 w 122"/>
                  <a:gd name="T19" fmla="*/ 2 h 101"/>
                  <a:gd name="T20" fmla="*/ 3 w 122"/>
                  <a:gd name="T21" fmla="*/ 3 h 101"/>
                  <a:gd name="T22" fmla="*/ 3 w 122"/>
                  <a:gd name="T23" fmla="*/ 3 h 101"/>
                  <a:gd name="T24" fmla="*/ 2 w 122"/>
                  <a:gd name="T25" fmla="*/ 3 h 101"/>
                  <a:gd name="T26" fmla="*/ 2 w 122"/>
                  <a:gd name="T27" fmla="*/ 3 h 101"/>
                  <a:gd name="T28" fmla="*/ 1 w 122"/>
                  <a:gd name="T29" fmla="*/ 4 h 101"/>
                  <a:gd name="T30" fmla="*/ 1 w 122"/>
                  <a:gd name="T31" fmla="*/ 4 h 101"/>
                  <a:gd name="T32" fmla="*/ 0 w 122"/>
                  <a:gd name="T33" fmla="*/ 4 h 101"/>
                  <a:gd name="T34" fmla="*/ 2 w 122"/>
                  <a:gd name="T35" fmla="*/ 7 h 101"/>
                  <a:gd name="T36" fmla="*/ 3 w 122"/>
                  <a:gd name="T37" fmla="*/ 7 h 101"/>
                  <a:gd name="T38" fmla="*/ 4 w 122"/>
                  <a:gd name="T39" fmla="*/ 6 h 101"/>
                  <a:gd name="T40" fmla="*/ 4 w 122"/>
                  <a:gd name="T41" fmla="*/ 6 h 101"/>
                  <a:gd name="T42" fmla="*/ 5 w 122"/>
                  <a:gd name="T43" fmla="*/ 5 h 101"/>
                  <a:gd name="T44" fmla="*/ 5 w 122"/>
                  <a:gd name="T45" fmla="*/ 5 h 101"/>
                  <a:gd name="T46" fmla="*/ 6 w 122"/>
                  <a:gd name="T47" fmla="*/ 5 h 101"/>
                  <a:gd name="T48" fmla="*/ 6 w 122"/>
                  <a:gd name="T49" fmla="*/ 5 h 101"/>
                  <a:gd name="T50" fmla="*/ 6 w 122"/>
                  <a:gd name="T51" fmla="*/ 4 h 101"/>
                  <a:gd name="T52" fmla="*/ 7 w 122"/>
                  <a:gd name="T53" fmla="*/ 4 h 101"/>
                  <a:gd name="T54" fmla="*/ 7 w 122"/>
                  <a:gd name="T55" fmla="*/ 4 h 101"/>
                  <a:gd name="T56" fmla="*/ 7 w 122"/>
                  <a:gd name="T57" fmla="*/ 4 h 101"/>
                  <a:gd name="T58" fmla="*/ 8 w 122"/>
                  <a:gd name="T59" fmla="*/ 4 h 101"/>
                  <a:gd name="T60" fmla="*/ 8 w 122"/>
                  <a:gd name="T61" fmla="*/ 4 h 101"/>
                  <a:gd name="T62" fmla="*/ 8 w 122"/>
                  <a:gd name="T63" fmla="*/ 4 h 101"/>
                  <a:gd name="T64" fmla="*/ 9 w 122"/>
                  <a:gd name="T65" fmla="*/ 3 h 101"/>
                  <a:gd name="T66" fmla="*/ 7 w 122"/>
                  <a:gd name="T67" fmla="*/ 2 h 101"/>
                  <a:gd name="T68" fmla="*/ 11 w 122"/>
                  <a:gd name="T69" fmla="*/ 0 h 101"/>
                  <a:gd name="T70" fmla="*/ 11 w 122"/>
                  <a:gd name="T71" fmla="*/ 2 h 101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22" h="101">
                    <a:moveTo>
                      <a:pt x="122" y="27"/>
                    </a:moveTo>
                    <a:lnTo>
                      <a:pt x="97" y="4"/>
                    </a:lnTo>
                    <a:lnTo>
                      <a:pt x="92" y="4"/>
                    </a:lnTo>
                    <a:lnTo>
                      <a:pt x="88" y="6"/>
                    </a:lnTo>
                    <a:lnTo>
                      <a:pt x="83" y="7"/>
                    </a:lnTo>
                    <a:lnTo>
                      <a:pt x="79" y="8"/>
                    </a:lnTo>
                    <a:lnTo>
                      <a:pt x="75" y="10"/>
                    </a:lnTo>
                    <a:lnTo>
                      <a:pt x="70" y="11"/>
                    </a:lnTo>
                    <a:lnTo>
                      <a:pt x="67" y="12"/>
                    </a:lnTo>
                    <a:lnTo>
                      <a:pt x="63" y="14"/>
                    </a:lnTo>
                    <a:lnTo>
                      <a:pt x="60" y="16"/>
                    </a:lnTo>
                    <a:lnTo>
                      <a:pt x="57" y="17"/>
                    </a:lnTo>
                    <a:lnTo>
                      <a:pt x="54" y="19"/>
                    </a:lnTo>
                    <a:lnTo>
                      <a:pt x="51" y="21"/>
                    </a:lnTo>
                    <a:lnTo>
                      <a:pt x="48" y="24"/>
                    </a:lnTo>
                    <a:lnTo>
                      <a:pt x="46" y="26"/>
                    </a:lnTo>
                    <a:lnTo>
                      <a:pt x="43" y="28"/>
                    </a:lnTo>
                    <a:lnTo>
                      <a:pt x="41" y="30"/>
                    </a:lnTo>
                    <a:lnTo>
                      <a:pt x="39" y="32"/>
                    </a:lnTo>
                    <a:lnTo>
                      <a:pt x="37" y="33"/>
                    </a:lnTo>
                    <a:lnTo>
                      <a:pt x="35" y="35"/>
                    </a:lnTo>
                    <a:lnTo>
                      <a:pt x="32" y="37"/>
                    </a:lnTo>
                    <a:lnTo>
                      <a:pt x="30" y="40"/>
                    </a:lnTo>
                    <a:lnTo>
                      <a:pt x="28" y="42"/>
                    </a:lnTo>
                    <a:lnTo>
                      <a:pt x="26" y="43"/>
                    </a:lnTo>
                    <a:lnTo>
                      <a:pt x="24" y="45"/>
                    </a:lnTo>
                    <a:lnTo>
                      <a:pt x="20" y="47"/>
                    </a:lnTo>
                    <a:lnTo>
                      <a:pt x="18" y="48"/>
                    </a:lnTo>
                    <a:lnTo>
                      <a:pt x="16" y="50"/>
                    </a:lnTo>
                    <a:lnTo>
                      <a:pt x="13" y="52"/>
                    </a:lnTo>
                    <a:lnTo>
                      <a:pt x="10" y="54"/>
                    </a:lnTo>
                    <a:lnTo>
                      <a:pt x="7" y="55"/>
                    </a:lnTo>
                    <a:lnTo>
                      <a:pt x="4" y="58"/>
                    </a:lnTo>
                    <a:lnTo>
                      <a:pt x="0" y="60"/>
                    </a:lnTo>
                    <a:lnTo>
                      <a:pt x="20" y="101"/>
                    </a:lnTo>
                    <a:lnTo>
                      <a:pt x="25" y="99"/>
                    </a:lnTo>
                    <a:lnTo>
                      <a:pt x="29" y="96"/>
                    </a:lnTo>
                    <a:lnTo>
                      <a:pt x="33" y="94"/>
                    </a:lnTo>
                    <a:lnTo>
                      <a:pt x="37" y="92"/>
                    </a:lnTo>
                    <a:lnTo>
                      <a:pt x="41" y="88"/>
                    </a:lnTo>
                    <a:lnTo>
                      <a:pt x="44" y="86"/>
                    </a:lnTo>
                    <a:lnTo>
                      <a:pt x="47" y="84"/>
                    </a:lnTo>
                    <a:lnTo>
                      <a:pt x="50" y="82"/>
                    </a:lnTo>
                    <a:lnTo>
                      <a:pt x="53" y="79"/>
                    </a:lnTo>
                    <a:lnTo>
                      <a:pt x="56" y="77"/>
                    </a:lnTo>
                    <a:lnTo>
                      <a:pt x="58" y="75"/>
                    </a:lnTo>
                    <a:lnTo>
                      <a:pt x="60" y="73"/>
                    </a:lnTo>
                    <a:lnTo>
                      <a:pt x="63" y="70"/>
                    </a:lnTo>
                    <a:lnTo>
                      <a:pt x="65" y="69"/>
                    </a:lnTo>
                    <a:lnTo>
                      <a:pt x="67" y="67"/>
                    </a:lnTo>
                    <a:lnTo>
                      <a:pt x="69" y="65"/>
                    </a:lnTo>
                    <a:lnTo>
                      <a:pt x="70" y="64"/>
                    </a:lnTo>
                    <a:lnTo>
                      <a:pt x="72" y="63"/>
                    </a:lnTo>
                    <a:lnTo>
                      <a:pt x="75" y="61"/>
                    </a:lnTo>
                    <a:lnTo>
                      <a:pt x="76" y="60"/>
                    </a:lnTo>
                    <a:lnTo>
                      <a:pt x="78" y="59"/>
                    </a:lnTo>
                    <a:lnTo>
                      <a:pt x="80" y="58"/>
                    </a:lnTo>
                    <a:lnTo>
                      <a:pt x="81" y="57"/>
                    </a:lnTo>
                    <a:lnTo>
                      <a:pt x="83" y="55"/>
                    </a:lnTo>
                    <a:lnTo>
                      <a:pt x="85" y="55"/>
                    </a:lnTo>
                    <a:lnTo>
                      <a:pt x="87" y="54"/>
                    </a:lnTo>
                    <a:lnTo>
                      <a:pt x="89" y="53"/>
                    </a:lnTo>
                    <a:lnTo>
                      <a:pt x="91" y="52"/>
                    </a:lnTo>
                    <a:lnTo>
                      <a:pt x="94" y="52"/>
                    </a:lnTo>
                    <a:lnTo>
                      <a:pt x="97" y="51"/>
                    </a:lnTo>
                    <a:lnTo>
                      <a:pt x="100" y="50"/>
                    </a:lnTo>
                    <a:lnTo>
                      <a:pt x="103" y="50"/>
                    </a:lnTo>
                    <a:lnTo>
                      <a:pt x="78" y="27"/>
                    </a:lnTo>
                    <a:lnTo>
                      <a:pt x="122" y="27"/>
                    </a:lnTo>
                    <a:lnTo>
                      <a:pt x="122" y="0"/>
                    </a:lnTo>
                    <a:lnTo>
                      <a:pt x="97" y="4"/>
                    </a:lnTo>
                    <a:lnTo>
                      <a:pt x="122" y="2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57" name="Freeform 123"/>
              <p:cNvSpPr>
                <a:spLocks/>
              </p:cNvSpPr>
              <p:nvPr/>
            </p:nvSpPr>
            <p:spPr bwMode="auto">
              <a:xfrm>
                <a:off x="2999" y="3343"/>
                <a:ext cx="7" cy="8"/>
              </a:xfrm>
              <a:custGeom>
                <a:avLst/>
                <a:gdLst>
                  <a:gd name="T0" fmla="*/ 5 w 77"/>
                  <a:gd name="T1" fmla="*/ 7 h 122"/>
                  <a:gd name="T2" fmla="*/ 5 w 77"/>
                  <a:gd name="T3" fmla="*/ 6 h 122"/>
                  <a:gd name="T4" fmla="*/ 4 w 77"/>
                  <a:gd name="T5" fmla="*/ 5 h 122"/>
                  <a:gd name="T6" fmla="*/ 4 w 77"/>
                  <a:gd name="T7" fmla="*/ 4 h 122"/>
                  <a:gd name="T8" fmla="*/ 4 w 77"/>
                  <a:gd name="T9" fmla="*/ 4 h 122"/>
                  <a:gd name="T10" fmla="*/ 4 w 77"/>
                  <a:gd name="T11" fmla="*/ 4 h 122"/>
                  <a:gd name="T12" fmla="*/ 4 w 77"/>
                  <a:gd name="T13" fmla="*/ 4 h 122"/>
                  <a:gd name="T14" fmla="*/ 4 w 77"/>
                  <a:gd name="T15" fmla="*/ 4 h 122"/>
                  <a:gd name="T16" fmla="*/ 4 w 77"/>
                  <a:gd name="T17" fmla="*/ 4 h 122"/>
                  <a:gd name="T18" fmla="*/ 4 w 77"/>
                  <a:gd name="T19" fmla="*/ 4 h 122"/>
                  <a:gd name="T20" fmla="*/ 5 w 77"/>
                  <a:gd name="T21" fmla="*/ 4 h 122"/>
                  <a:gd name="T22" fmla="*/ 5 w 77"/>
                  <a:gd name="T23" fmla="*/ 3 h 122"/>
                  <a:gd name="T24" fmla="*/ 6 w 77"/>
                  <a:gd name="T25" fmla="*/ 3 h 122"/>
                  <a:gd name="T26" fmla="*/ 6 w 77"/>
                  <a:gd name="T27" fmla="*/ 2 h 122"/>
                  <a:gd name="T28" fmla="*/ 7 w 77"/>
                  <a:gd name="T29" fmla="*/ 2 h 122"/>
                  <a:gd name="T30" fmla="*/ 7 w 77"/>
                  <a:gd name="T31" fmla="*/ 1 h 122"/>
                  <a:gd name="T32" fmla="*/ 7 w 77"/>
                  <a:gd name="T33" fmla="*/ 0 h 122"/>
                  <a:gd name="T34" fmla="*/ 3 w 77"/>
                  <a:gd name="T35" fmla="*/ 0 h 122"/>
                  <a:gd name="T36" fmla="*/ 3 w 77"/>
                  <a:gd name="T37" fmla="*/ 1 h 122"/>
                  <a:gd name="T38" fmla="*/ 3 w 77"/>
                  <a:gd name="T39" fmla="*/ 1 h 122"/>
                  <a:gd name="T40" fmla="*/ 3 w 77"/>
                  <a:gd name="T41" fmla="*/ 1 h 122"/>
                  <a:gd name="T42" fmla="*/ 3 w 77"/>
                  <a:gd name="T43" fmla="*/ 1 h 122"/>
                  <a:gd name="T44" fmla="*/ 2 w 77"/>
                  <a:gd name="T45" fmla="*/ 1 h 122"/>
                  <a:gd name="T46" fmla="*/ 2 w 77"/>
                  <a:gd name="T47" fmla="*/ 1 h 122"/>
                  <a:gd name="T48" fmla="*/ 2 w 77"/>
                  <a:gd name="T49" fmla="*/ 2 h 122"/>
                  <a:gd name="T50" fmla="*/ 1 w 77"/>
                  <a:gd name="T51" fmla="*/ 2 h 122"/>
                  <a:gd name="T52" fmla="*/ 1 w 77"/>
                  <a:gd name="T53" fmla="*/ 2 h 122"/>
                  <a:gd name="T54" fmla="*/ 0 w 77"/>
                  <a:gd name="T55" fmla="*/ 3 h 122"/>
                  <a:gd name="T56" fmla="*/ 0 w 77"/>
                  <a:gd name="T57" fmla="*/ 4 h 122"/>
                  <a:gd name="T58" fmla="*/ 0 w 77"/>
                  <a:gd name="T59" fmla="*/ 5 h 122"/>
                  <a:gd name="T60" fmla="*/ 0 w 77"/>
                  <a:gd name="T61" fmla="*/ 5 h 122"/>
                  <a:gd name="T62" fmla="*/ 1 w 77"/>
                  <a:gd name="T63" fmla="*/ 6 h 122"/>
                  <a:gd name="T64" fmla="*/ 1 w 77"/>
                  <a:gd name="T65" fmla="*/ 7 h 122"/>
                  <a:gd name="T66" fmla="*/ 1 w 77"/>
                  <a:gd name="T67" fmla="*/ 8 h 12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7" h="122">
                    <a:moveTo>
                      <a:pt x="57" y="110"/>
                    </a:moveTo>
                    <a:lnTo>
                      <a:pt x="56" y="105"/>
                    </a:lnTo>
                    <a:lnTo>
                      <a:pt x="53" y="97"/>
                    </a:lnTo>
                    <a:lnTo>
                      <a:pt x="51" y="89"/>
                    </a:lnTo>
                    <a:lnTo>
                      <a:pt x="49" y="83"/>
                    </a:lnTo>
                    <a:lnTo>
                      <a:pt x="47" y="76"/>
                    </a:lnTo>
                    <a:lnTo>
                      <a:pt x="46" y="72"/>
                    </a:lnTo>
                    <a:lnTo>
                      <a:pt x="45" y="68"/>
                    </a:lnTo>
                    <a:lnTo>
                      <a:pt x="45" y="65"/>
                    </a:lnTo>
                    <a:lnTo>
                      <a:pt x="45" y="63"/>
                    </a:lnTo>
                    <a:lnTo>
                      <a:pt x="45" y="61"/>
                    </a:lnTo>
                    <a:lnTo>
                      <a:pt x="45" y="60"/>
                    </a:lnTo>
                    <a:lnTo>
                      <a:pt x="45" y="61"/>
                    </a:lnTo>
                    <a:lnTo>
                      <a:pt x="44" y="61"/>
                    </a:lnTo>
                    <a:lnTo>
                      <a:pt x="45" y="61"/>
                    </a:lnTo>
                    <a:lnTo>
                      <a:pt x="46" y="60"/>
                    </a:lnTo>
                    <a:lnTo>
                      <a:pt x="47" y="59"/>
                    </a:lnTo>
                    <a:lnTo>
                      <a:pt x="49" y="58"/>
                    </a:lnTo>
                    <a:lnTo>
                      <a:pt x="51" y="56"/>
                    </a:lnTo>
                    <a:lnTo>
                      <a:pt x="54" y="55"/>
                    </a:lnTo>
                    <a:lnTo>
                      <a:pt x="57" y="52"/>
                    </a:lnTo>
                    <a:lnTo>
                      <a:pt x="60" y="49"/>
                    </a:lnTo>
                    <a:lnTo>
                      <a:pt x="63" y="46"/>
                    </a:lnTo>
                    <a:lnTo>
                      <a:pt x="66" y="41"/>
                    </a:lnTo>
                    <a:lnTo>
                      <a:pt x="69" y="37"/>
                    </a:lnTo>
                    <a:lnTo>
                      <a:pt x="71" y="32"/>
                    </a:lnTo>
                    <a:lnTo>
                      <a:pt x="73" y="26"/>
                    </a:lnTo>
                    <a:lnTo>
                      <a:pt x="75" y="20"/>
                    </a:lnTo>
                    <a:lnTo>
                      <a:pt x="76" y="14"/>
                    </a:lnTo>
                    <a:lnTo>
                      <a:pt x="76" y="7"/>
                    </a:lnTo>
                    <a:lnTo>
                      <a:pt x="77" y="0"/>
                    </a:lnTo>
                    <a:lnTo>
                      <a:pt x="33" y="0"/>
                    </a:lnTo>
                    <a:lnTo>
                      <a:pt x="33" y="4"/>
                    </a:lnTo>
                    <a:lnTo>
                      <a:pt x="33" y="7"/>
                    </a:lnTo>
                    <a:lnTo>
                      <a:pt x="32" y="10"/>
                    </a:lnTo>
                    <a:lnTo>
                      <a:pt x="32" y="13"/>
                    </a:lnTo>
                    <a:lnTo>
                      <a:pt x="31" y="14"/>
                    </a:lnTo>
                    <a:lnTo>
                      <a:pt x="31" y="15"/>
                    </a:lnTo>
                    <a:lnTo>
                      <a:pt x="30" y="15"/>
                    </a:lnTo>
                    <a:lnTo>
                      <a:pt x="30" y="16"/>
                    </a:lnTo>
                    <a:lnTo>
                      <a:pt x="29" y="17"/>
                    </a:lnTo>
                    <a:lnTo>
                      <a:pt x="27" y="18"/>
                    </a:lnTo>
                    <a:lnTo>
                      <a:pt x="26" y="18"/>
                    </a:lnTo>
                    <a:lnTo>
                      <a:pt x="24" y="20"/>
                    </a:lnTo>
                    <a:lnTo>
                      <a:pt x="22" y="21"/>
                    </a:lnTo>
                    <a:lnTo>
                      <a:pt x="19" y="23"/>
                    </a:lnTo>
                    <a:lnTo>
                      <a:pt x="17" y="25"/>
                    </a:lnTo>
                    <a:lnTo>
                      <a:pt x="14" y="27"/>
                    </a:lnTo>
                    <a:lnTo>
                      <a:pt x="11" y="31"/>
                    </a:lnTo>
                    <a:lnTo>
                      <a:pt x="8" y="35"/>
                    </a:lnTo>
                    <a:lnTo>
                      <a:pt x="5" y="40"/>
                    </a:lnTo>
                    <a:lnTo>
                      <a:pt x="3" y="46"/>
                    </a:lnTo>
                    <a:lnTo>
                      <a:pt x="1" y="51"/>
                    </a:lnTo>
                    <a:lnTo>
                      <a:pt x="0" y="57"/>
                    </a:lnTo>
                    <a:lnTo>
                      <a:pt x="0" y="63"/>
                    </a:lnTo>
                    <a:lnTo>
                      <a:pt x="0" y="69"/>
                    </a:lnTo>
                    <a:lnTo>
                      <a:pt x="1" y="75"/>
                    </a:lnTo>
                    <a:lnTo>
                      <a:pt x="2" y="82"/>
                    </a:lnTo>
                    <a:lnTo>
                      <a:pt x="4" y="88"/>
                    </a:lnTo>
                    <a:lnTo>
                      <a:pt x="6" y="97"/>
                    </a:lnTo>
                    <a:lnTo>
                      <a:pt x="8" y="104"/>
                    </a:lnTo>
                    <a:lnTo>
                      <a:pt x="11" y="112"/>
                    </a:lnTo>
                    <a:lnTo>
                      <a:pt x="15" y="122"/>
                    </a:lnTo>
                    <a:lnTo>
                      <a:pt x="14" y="118"/>
                    </a:lnTo>
                    <a:lnTo>
                      <a:pt x="57" y="11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58" name="Freeform 124"/>
              <p:cNvSpPr>
                <a:spLocks/>
              </p:cNvSpPr>
              <p:nvPr/>
            </p:nvSpPr>
            <p:spPr bwMode="auto">
              <a:xfrm>
                <a:off x="2995" y="3345"/>
                <a:ext cx="9" cy="7"/>
              </a:xfrm>
              <a:custGeom>
                <a:avLst/>
                <a:gdLst>
                  <a:gd name="T0" fmla="*/ 1 w 103"/>
                  <a:gd name="T1" fmla="*/ 3 h 109"/>
                  <a:gd name="T2" fmla="*/ 0 w 103"/>
                  <a:gd name="T3" fmla="*/ 3 h 109"/>
                  <a:gd name="T4" fmla="*/ 0 w 103"/>
                  <a:gd name="T5" fmla="*/ 3 h 109"/>
                  <a:gd name="T6" fmla="*/ 1 w 103"/>
                  <a:gd name="T7" fmla="*/ 3 h 109"/>
                  <a:gd name="T8" fmla="*/ 1 w 103"/>
                  <a:gd name="T9" fmla="*/ 3 h 109"/>
                  <a:gd name="T10" fmla="*/ 2 w 103"/>
                  <a:gd name="T11" fmla="*/ 4 h 109"/>
                  <a:gd name="T12" fmla="*/ 2 w 103"/>
                  <a:gd name="T13" fmla="*/ 4 h 109"/>
                  <a:gd name="T14" fmla="*/ 3 w 103"/>
                  <a:gd name="T15" fmla="*/ 4 h 109"/>
                  <a:gd name="T16" fmla="*/ 3 w 103"/>
                  <a:gd name="T17" fmla="*/ 5 h 109"/>
                  <a:gd name="T18" fmla="*/ 4 w 103"/>
                  <a:gd name="T19" fmla="*/ 5 h 109"/>
                  <a:gd name="T20" fmla="*/ 4 w 103"/>
                  <a:gd name="T21" fmla="*/ 6 h 109"/>
                  <a:gd name="T22" fmla="*/ 5 w 103"/>
                  <a:gd name="T23" fmla="*/ 6 h 109"/>
                  <a:gd name="T24" fmla="*/ 5 w 103"/>
                  <a:gd name="T25" fmla="*/ 6 h 109"/>
                  <a:gd name="T26" fmla="*/ 6 w 103"/>
                  <a:gd name="T27" fmla="*/ 7 h 109"/>
                  <a:gd name="T28" fmla="*/ 7 w 103"/>
                  <a:gd name="T29" fmla="*/ 7 h 109"/>
                  <a:gd name="T30" fmla="*/ 9 w 103"/>
                  <a:gd name="T31" fmla="*/ 6 h 109"/>
                  <a:gd name="T32" fmla="*/ 9 w 103"/>
                  <a:gd name="T33" fmla="*/ 5 h 109"/>
                  <a:gd name="T34" fmla="*/ 5 w 103"/>
                  <a:gd name="T35" fmla="*/ 5 h 109"/>
                  <a:gd name="T36" fmla="*/ 6 w 103"/>
                  <a:gd name="T37" fmla="*/ 4 h 109"/>
                  <a:gd name="T38" fmla="*/ 8 w 103"/>
                  <a:gd name="T39" fmla="*/ 4 h 109"/>
                  <a:gd name="T40" fmla="*/ 8 w 103"/>
                  <a:gd name="T41" fmla="*/ 4 h 109"/>
                  <a:gd name="T42" fmla="*/ 8 w 103"/>
                  <a:gd name="T43" fmla="*/ 4 h 109"/>
                  <a:gd name="T44" fmla="*/ 7 w 103"/>
                  <a:gd name="T45" fmla="*/ 4 h 109"/>
                  <a:gd name="T46" fmla="*/ 7 w 103"/>
                  <a:gd name="T47" fmla="*/ 3 h 109"/>
                  <a:gd name="T48" fmla="*/ 6 w 103"/>
                  <a:gd name="T49" fmla="*/ 3 h 109"/>
                  <a:gd name="T50" fmla="*/ 6 w 103"/>
                  <a:gd name="T51" fmla="*/ 3 h 109"/>
                  <a:gd name="T52" fmla="*/ 5 w 103"/>
                  <a:gd name="T53" fmla="*/ 2 h 109"/>
                  <a:gd name="T54" fmla="*/ 5 w 103"/>
                  <a:gd name="T55" fmla="*/ 2 h 109"/>
                  <a:gd name="T56" fmla="*/ 4 w 103"/>
                  <a:gd name="T57" fmla="*/ 1 h 109"/>
                  <a:gd name="T58" fmla="*/ 3 w 103"/>
                  <a:gd name="T59" fmla="*/ 1 h 109"/>
                  <a:gd name="T60" fmla="*/ 3 w 103"/>
                  <a:gd name="T61" fmla="*/ 1 h 109"/>
                  <a:gd name="T62" fmla="*/ 2 w 103"/>
                  <a:gd name="T63" fmla="*/ 0 h 109"/>
                  <a:gd name="T64" fmla="*/ 1 w 103"/>
                  <a:gd name="T65" fmla="*/ 0 h 109"/>
                  <a:gd name="T66" fmla="*/ 2 w 103"/>
                  <a:gd name="T67" fmla="*/ 3 h 109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03" h="109">
                    <a:moveTo>
                      <a:pt x="0" y="2"/>
                    </a:moveTo>
                    <a:lnTo>
                      <a:pt x="10" y="45"/>
                    </a:lnTo>
                    <a:lnTo>
                      <a:pt x="6" y="45"/>
                    </a:lnTo>
                    <a:lnTo>
                      <a:pt x="5" y="45"/>
                    </a:lnTo>
                    <a:lnTo>
                      <a:pt x="5" y="44"/>
                    </a:lnTo>
                    <a:lnTo>
                      <a:pt x="5" y="45"/>
                    </a:lnTo>
                    <a:lnTo>
                      <a:pt x="7" y="46"/>
                    </a:lnTo>
                    <a:lnTo>
                      <a:pt x="9" y="47"/>
                    </a:lnTo>
                    <a:lnTo>
                      <a:pt x="11" y="50"/>
                    </a:lnTo>
                    <a:lnTo>
                      <a:pt x="13" y="52"/>
                    </a:lnTo>
                    <a:lnTo>
                      <a:pt x="16" y="55"/>
                    </a:lnTo>
                    <a:lnTo>
                      <a:pt x="18" y="57"/>
                    </a:lnTo>
                    <a:lnTo>
                      <a:pt x="22" y="60"/>
                    </a:lnTo>
                    <a:lnTo>
                      <a:pt x="25" y="63"/>
                    </a:lnTo>
                    <a:lnTo>
                      <a:pt x="28" y="67"/>
                    </a:lnTo>
                    <a:lnTo>
                      <a:pt x="31" y="70"/>
                    </a:lnTo>
                    <a:lnTo>
                      <a:pt x="34" y="73"/>
                    </a:lnTo>
                    <a:lnTo>
                      <a:pt x="37" y="76"/>
                    </a:lnTo>
                    <a:lnTo>
                      <a:pt x="40" y="79"/>
                    </a:lnTo>
                    <a:lnTo>
                      <a:pt x="43" y="83"/>
                    </a:lnTo>
                    <a:lnTo>
                      <a:pt x="45" y="86"/>
                    </a:lnTo>
                    <a:lnTo>
                      <a:pt x="48" y="89"/>
                    </a:lnTo>
                    <a:lnTo>
                      <a:pt x="51" y="91"/>
                    </a:lnTo>
                    <a:lnTo>
                      <a:pt x="53" y="94"/>
                    </a:lnTo>
                    <a:lnTo>
                      <a:pt x="56" y="96"/>
                    </a:lnTo>
                    <a:lnTo>
                      <a:pt x="58" y="100"/>
                    </a:lnTo>
                    <a:lnTo>
                      <a:pt x="61" y="102"/>
                    </a:lnTo>
                    <a:lnTo>
                      <a:pt x="64" y="104"/>
                    </a:lnTo>
                    <a:lnTo>
                      <a:pt x="68" y="106"/>
                    </a:lnTo>
                    <a:lnTo>
                      <a:pt x="75" y="109"/>
                    </a:lnTo>
                    <a:lnTo>
                      <a:pt x="88" y="108"/>
                    </a:lnTo>
                    <a:lnTo>
                      <a:pt x="100" y="95"/>
                    </a:lnTo>
                    <a:lnTo>
                      <a:pt x="103" y="85"/>
                    </a:lnTo>
                    <a:lnTo>
                      <a:pt x="102" y="79"/>
                    </a:lnTo>
                    <a:lnTo>
                      <a:pt x="59" y="87"/>
                    </a:lnTo>
                    <a:lnTo>
                      <a:pt x="58" y="84"/>
                    </a:lnTo>
                    <a:lnTo>
                      <a:pt x="60" y="75"/>
                    </a:lnTo>
                    <a:lnTo>
                      <a:pt x="72" y="64"/>
                    </a:lnTo>
                    <a:lnTo>
                      <a:pt x="84" y="63"/>
                    </a:lnTo>
                    <a:lnTo>
                      <a:pt x="88" y="64"/>
                    </a:lnTo>
                    <a:lnTo>
                      <a:pt x="89" y="66"/>
                    </a:lnTo>
                    <a:lnTo>
                      <a:pt x="88" y="64"/>
                    </a:lnTo>
                    <a:lnTo>
                      <a:pt x="86" y="62"/>
                    </a:lnTo>
                    <a:lnTo>
                      <a:pt x="85" y="61"/>
                    </a:lnTo>
                    <a:lnTo>
                      <a:pt x="82" y="59"/>
                    </a:lnTo>
                    <a:lnTo>
                      <a:pt x="80" y="56"/>
                    </a:lnTo>
                    <a:lnTo>
                      <a:pt x="78" y="54"/>
                    </a:lnTo>
                    <a:lnTo>
                      <a:pt x="75" y="51"/>
                    </a:lnTo>
                    <a:lnTo>
                      <a:pt x="71" y="47"/>
                    </a:lnTo>
                    <a:lnTo>
                      <a:pt x="68" y="44"/>
                    </a:lnTo>
                    <a:lnTo>
                      <a:pt x="65" y="41"/>
                    </a:lnTo>
                    <a:lnTo>
                      <a:pt x="62" y="38"/>
                    </a:lnTo>
                    <a:lnTo>
                      <a:pt x="59" y="34"/>
                    </a:lnTo>
                    <a:lnTo>
                      <a:pt x="56" y="30"/>
                    </a:lnTo>
                    <a:lnTo>
                      <a:pt x="53" y="27"/>
                    </a:lnTo>
                    <a:lnTo>
                      <a:pt x="50" y="24"/>
                    </a:lnTo>
                    <a:lnTo>
                      <a:pt x="46" y="21"/>
                    </a:lnTo>
                    <a:lnTo>
                      <a:pt x="43" y="18"/>
                    </a:lnTo>
                    <a:lnTo>
                      <a:pt x="40" y="15"/>
                    </a:lnTo>
                    <a:lnTo>
                      <a:pt x="37" y="12"/>
                    </a:lnTo>
                    <a:lnTo>
                      <a:pt x="34" y="9"/>
                    </a:lnTo>
                    <a:lnTo>
                      <a:pt x="30" y="7"/>
                    </a:lnTo>
                    <a:lnTo>
                      <a:pt x="27" y="4"/>
                    </a:lnTo>
                    <a:lnTo>
                      <a:pt x="23" y="2"/>
                    </a:lnTo>
                    <a:lnTo>
                      <a:pt x="17" y="1"/>
                    </a:lnTo>
                    <a:lnTo>
                      <a:pt x="10" y="0"/>
                    </a:lnTo>
                    <a:lnTo>
                      <a:pt x="20" y="43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59" name="Freeform 125"/>
              <p:cNvSpPr>
                <a:spLocks/>
              </p:cNvSpPr>
              <p:nvPr/>
            </p:nvSpPr>
            <p:spPr bwMode="auto">
              <a:xfrm>
                <a:off x="3079" y="3354"/>
                <a:ext cx="8" cy="8"/>
              </a:xfrm>
              <a:custGeom>
                <a:avLst/>
                <a:gdLst>
                  <a:gd name="T0" fmla="*/ 0 w 90"/>
                  <a:gd name="T1" fmla="*/ 4 h 120"/>
                  <a:gd name="T2" fmla="*/ 1 w 90"/>
                  <a:gd name="T3" fmla="*/ 3 h 120"/>
                  <a:gd name="T4" fmla="*/ 2 w 90"/>
                  <a:gd name="T5" fmla="*/ 2 h 120"/>
                  <a:gd name="T6" fmla="*/ 3 w 90"/>
                  <a:gd name="T7" fmla="*/ 2 h 120"/>
                  <a:gd name="T8" fmla="*/ 4 w 90"/>
                  <a:gd name="T9" fmla="*/ 1 h 120"/>
                  <a:gd name="T10" fmla="*/ 5 w 90"/>
                  <a:gd name="T11" fmla="*/ 1 h 120"/>
                  <a:gd name="T12" fmla="*/ 6 w 90"/>
                  <a:gd name="T13" fmla="*/ 1 h 120"/>
                  <a:gd name="T14" fmla="*/ 7 w 90"/>
                  <a:gd name="T15" fmla="*/ 0 h 120"/>
                  <a:gd name="T16" fmla="*/ 8 w 90"/>
                  <a:gd name="T17" fmla="*/ 0 h 120"/>
                  <a:gd name="T18" fmla="*/ 8 w 90"/>
                  <a:gd name="T19" fmla="*/ 1 h 120"/>
                  <a:gd name="T20" fmla="*/ 8 w 90"/>
                  <a:gd name="T21" fmla="*/ 1 h 120"/>
                  <a:gd name="T22" fmla="*/ 8 w 90"/>
                  <a:gd name="T23" fmla="*/ 2 h 120"/>
                  <a:gd name="T24" fmla="*/ 7 w 90"/>
                  <a:gd name="T25" fmla="*/ 2 h 120"/>
                  <a:gd name="T26" fmla="*/ 7 w 90"/>
                  <a:gd name="T27" fmla="*/ 3 h 120"/>
                  <a:gd name="T28" fmla="*/ 6 w 90"/>
                  <a:gd name="T29" fmla="*/ 3 h 120"/>
                  <a:gd name="T30" fmla="*/ 6 w 90"/>
                  <a:gd name="T31" fmla="*/ 3 h 120"/>
                  <a:gd name="T32" fmla="*/ 6 w 90"/>
                  <a:gd name="T33" fmla="*/ 4 h 120"/>
                  <a:gd name="T34" fmla="*/ 6 w 90"/>
                  <a:gd name="T35" fmla="*/ 4 h 120"/>
                  <a:gd name="T36" fmla="*/ 5 w 90"/>
                  <a:gd name="T37" fmla="*/ 4 h 120"/>
                  <a:gd name="T38" fmla="*/ 6 w 90"/>
                  <a:gd name="T39" fmla="*/ 5 h 120"/>
                  <a:gd name="T40" fmla="*/ 6 w 90"/>
                  <a:gd name="T41" fmla="*/ 6 h 120"/>
                  <a:gd name="T42" fmla="*/ 6 w 90"/>
                  <a:gd name="T43" fmla="*/ 7 h 120"/>
                  <a:gd name="T44" fmla="*/ 7 w 90"/>
                  <a:gd name="T45" fmla="*/ 8 h 120"/>
                  <a:gd name="T46" fmla="*/ 7 w 90"/>
                  <a:gd name="T47" fmla="*/ 8 h 120"/>
                  <a:gd name="T48" fmla="*/ 7 w 90"/>
                  <a:gd name="T49" fmla="*/ 8 h 120"/>
                  <a:gd name="T50" fmla="*/ 7 w 90"/>
                  <a:gd name="T51" fmla="*/ 8 h 120"/>
                  <a:gd name="T52" fmla="*/ 7 w 90"/>
                  <a:gd name="T53" fmla="*/ 8 h 120"/>
                  <a:gd name="T54" fmla="*/ 6 w 90"/>
                  <a:gd name="T55" fmla="*/ 8 h 120"/>
                  <a:gd name="T56" fmla="*/ 6 w 90"/>
                  <a:gd name="T57" fmla="*/ 8 h 120"/>
                  <a:gd name="T58" fmla="*/ 5 w 90"/>
                  <a:gd name="T59" fmla="*/ 7 h 120"/>
                  <a:gd name="T60" fmla="*/ 4 w 90"/>
                  <a:gd name="T61" fmla="*/ 6 h 120"/>
                  <a:gd name="T62" fmla="*/ 3 w 90"/>
                  <a:gd name="T63" fmla="*/ 5 h 120"/>
                  <a:gd name="T64" fmla="*/ 2 w 90"/>
                  <a:gd name="T65" fmla="*/ 4 h 120"/>
                  <a:gd name="T66" fmla="*/ 1 w 90"/>
                  <a:gd name="T67" fmla="*/ 4 h 120"/>
                  <a:gd name="T68" fmla="*/ 1 w 90"/>
                  <a:gd name="T69" fmla="*/ 4 h 120"/>
                  <a:gd name="T70" fmla="*/ 0 w 90"/>
                  <a:gd name="T71" fmla="*/ 4 h 120"/>
                  <a:gd name="T72" fmla="*/ 0 w 90"/>
                  <a:gd name="T73" fmla="*/ 4 h 12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90" h="120">
                    <a:moveTo>
                      <a:pt x="0" y="53"/>
                    </a:moveTo>
                    <a:lnTo>
                      <a:pt x="15" y="46"/>
                    </a:lnTo>
                    <a:lnTo>
                      <a:pt x="26" y="37"/>
                    </a:lnTo>
                    <a:lnTo>
                      <a:pt x="37" y="30"/>
                    </a:lnTo>
                    <a:lnTo>
                      <a:pt x="45" y="22"/>
                    </a:lnTo>
                    <a:lnTo>
                      <a:pt x="54" y="16"/>
                    </a:lnTo>
                    <a:lnTo>
                      <a:pt x="63" y="10"/>
                    </a:lnTo>
                    <a:lnTo>
                      <a:pt x="75" y="4"/>
                    </a:lnTo>
                    <a:lnTo>
                      <a:pt x="90" y="0"/>
                    </a:lnTo>
                    <a:lnTo>
                      <a:pt x="90" y="11"/>
                    </a:lnTo>
                    <a:lnTo>
                      <a:pt x="88" y="20"/>
                    </a:lnTo>
                    <a:lnTo>
                      <a:pt x="86" y="27"/>
                    </a:lnTo>
                    <a:lnTo>
                      <a:pt x="83" y="33"/>
                    </a:lnTo>
                    <a:lnTo>
                      <a:pt x="75" y="41"/>
                    </a:lnTo>
                    <a:lnTo>
                      <a:pt x="68" y="47"/>
                    </a:lnTo>
                    <a:lnTo>
                      <a:pt x="65" y="50"/>
                    </a:lnTo>
                    <a:lnTo>
                      <a:pt x="63" y="54"/>
                    </a:lnTo>
                    <a:lnTo>
                      <a:pt x="62" y="60"/>
                    </a:lnTo>
                    <a:lnTo>
                      <a:pt x="61" y="67"/>
                    </a:lnTo>
                    <a:lnTo>
                      <a:pt x="63" y="76"/>
                    </a:lnTo>
                    <a:lnTo>
                      <a:pt x="66" y="86"/>
                    </a:lnTo>
                    <a:lnTo>
                      <a:pt x="70" y="100"/>
                    </a:lnTo>
                    <a:lnTo>
                      <a:pt x="77" y="117"/>
                    </a:lnTo>
                    <a:lnTo>
                      <a:pt x="77" y="118"/>
                    </a:lnTo>
                    <a:lnTo>
                      <a:pt x="77" y="119"/>
                    </a:lnTo>
                    <a:lnTo>
                      <a:pt x="76" y="120"/>
                    </a:lnTo>
                    <a:lnTo>
                      <a:pt x="75" y="119"/>
                    </a:lnTo>
                    <a:lnTo>
                      <a:pt x="73" y="118"/>
                    </a:lnTo>
                    <a:lnTo>
                      <a:pt x="69" y="115"/>
                    </a:lnTo>
                    <a:lnTo>
                      <a:pt x="60" y="105"/>
                    </a:lnTo>
                    <a:lnTo>
                      <a:pt x="48" y="93"/>
                    </a:lnTo>
                    <a:lnTo>
                      <a:pt x="36" y="79"/>
                    </a:lnTo>
                    <a:lnTo>
                      <a:pt x="22" y="66"/>
                    </a:lnTo>
                    <a:lnTo>
                      <a:pt x="16" y="61"/>
                    </a:lnTo>
                    <a:lnTo>
                      <a:pt x="10" y="56"/>
                    </a:lnTo>
                    <a:lnTo>
                      <a:pt x="5" y="54"/>
                    </a:lnTo>
                    <a:lnTo>
                      <a:pt x="0" y="5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60" name="Freeform 126"/>
              <p:cNvSpPr>
                <a:spLocks/>
              </p:cNvSpPr>
              <p:nvPr/>
            </p:nvSpPr>
            <p:spPr bwMode="auto">
              <a:xfrm>
                <a:off x="3078" y="3352"/>
                <a:ext cx="11" cy="7"/>
              </a:xfrm>
              <a:custGeom>
                <a:avLst/>
                <a:gdLst>
                  <a:gd name="T0" fmla="*/ 9 w 120"/>
                  <a:gd name="T1" fmla="*/ 0 h 104"/>
                  <a:gd name="T2" fmla="*/ 8 w 120"/>
                  <a:gd name="T3" fmla="*/ 1 h 104"/>
                  <a:gd name="T4" fmla="*/ 7 w 120"/>
                  <a:gd name="T5" fmla="*/ 1 h 104"/>
                  <a:gd name="T6" fmla="*/ 6 w 120"/>
                  <a:gd name="T7" fmla="*/ 1 h 104"/>
                  <a:gd name="T8" fmla="*/ 6 w 120"/>
                  <a:gd name="T9" fmla="*/ 1 h 104"/>
                  <a:gd name="T10" fmla="*/ 5 w 120"/>
                  <a:gd name="T11" fmla="*/ 1 h 104"/>
                  <a:gd name="T12" fmla="*/ 4 w 120"/>
                  <a:gd name="T13" fmla="*/ 2 h 104"/>
                  <a:gd name="T14" fmla="*/ 4 w 120"/>
                  <a:gd name="T15" fmla="*/ 2 h 104"/>
                  <a:gd name="T16" fmla="*/ 4 w 120"/>
                  <a:gd name="T17" fmla="*/ 2 h 104"/>
                  <a:gd name="T18" fmla="*/ 3 w 120"/>
                  <a:gd name="T19" fmla="*/ 3 h 104"/>
                  <a:gd name="T20" fmla="*/ 2 w 120"/>
                  <a:gd name="T21" fmla="*/ 3 h 104"/>
                  <a:gd name="T22" fmla="*/ 2 w 120"/>
                  <a:gd name="T23" fmla="*/ 3 h 104"/>
                  <a:gd name="T24" fmla="*/ 2 w 120"/>
                  <a:gd name="T25" fmla="*/ 3 h 104"/>
                  <a:gd name="T26" fmla="*/ 1 w 120"/>
                  <a:gd name="T27" fmla="*/ 4 h 104"/>
                  <a:gd name="T28" fmla="*/ 1 w 120"/>
                  <a:gd name="T29" fmla="*/ 4 h 104"/>
                  <a:gd name="T30" fmla="*/ 0 w 120"/>
                  <a:gd name="T31" fmla="*/ 4 h 104"/>
                  <a:gd name="T32" fmla="*/ 2 w 120"/>
                  <a:gd name="T33" fmla="*/ 7 h 104"/>
                  <a:gd name="T34" fmla="*/ 3 w 120"/>
                  <a:gd name="T35" fmla="*/ 7 h 104"/>
                  <a:gd name="T36" fmla="*/ 3 w 120"/>
                  <a:gd name="T37" fmla="*/ 6 h 104"/>
                  <a:gd name="T38" fmla="*/ 4 w 120"/>
                  <a:gd name="T39" fmla="*/ 6 h 104"/>
                  <a:gd name="T40" fmla="*/ 5 w 120"/>
                  <a:gd name="T41" fmla="*/ 6 h 104"/>
                  <a:gd name="T42" fmla="*/ 5 w 120"/>
                  <a:gd name="T43" fmla="*/ 5 h 104"/>
                  <a:gd name="T44" fmla="*/ 6 w 120"/>
                  <a:gd name="T45" fmla="*/ 5 h 104"/>
                  <a:gd name="T46" fmla="*/ 6 w 120"/>
                  <a:gd name="T47" fmla="*/ 5 h 104"/>
                  <a:gd name="T48" fmla="*/ 7 w 120"/>
                  <a:gd name="T49" fmla="*/ 4 h 104"/>
                  <a:gd name="T50" fmla="*/ 7 w 120"/>
                  <a:gd name="T51" fmla="*/ 4 h 104"/>
                  <a:gd name="T52" fmla="*/ 7 w 120"/>
                  <a:gd name="T53" fmla="*/ 4 h 104"/>
                  <a:gd name="T54" fmla="*/ 8 w 120"/>
                  <a:gd name="T55" fmla="*/ 4 h 104"/>
                  <a:gd name="T56" fmla="*/ 8 w 120"/>
                  <a:gd name="T57" fmla="*/ 4 h 104"/>
                  <a:gd name="T58" fmla="*/ 9 w 120"/>
                  <a:gd name="T59" fmla="*/ 4 h 104"/>
                  <a:gd name="T60" fmla="*/ 9 w 120"/>
                  <a:gd name="T61" fmla="*/ 4 h 104"/>
                  <a:gd name="T62" fmla="*/ 7 w 120"/>
                  <a:gd name="T63" fmla="*/ 2 h 104"/>
                  <a:gd name="T64" fmla="*/ 11 w 120"/>
                  <a:gd name="T65" fmla="*/ 0 h 104"/>
                  <a:gd name="T66" fmla="*/ 11 w 120"/>
                  <a:gd name="T67" fmla="*/ 2 h 104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20" h="104">
                    <a:moveTo>
                      <a:pt x="120" y="29"/>
                    </a:moveTo>
                    <a:lnTo>
                      <a:pt x="94" y="6"/>
                    </a:lnTo>
                    <a:lnTo>
                      <a:pt x="89" y="7"/>
                    </a:lnTo>
                    <a:lnTo>
                      <a:pt x="84" y="9"/>
                    </a:lnTo>
                    <a:lnTo>
                      <a:pt x="80" y="10"/>
                    </a:lnTo>
                    <a:lnTo>
                      <a:pt x="75" y="11"/>
                    </a:lnTo>
                    <a:lnTo>
                      <a:pt x="72" y="13"/>
                    </a:lnTo>
                    <a:lnTo>
                      <a:pt x="68" y="14"/>
                    </a:lnTo>
                    <a:lnTo>
                      <a:pt x="64" y="16"/>
                    </a:lnTo>
                    <a:lnTo>
                      <a:pt x="61" y="19"/>
                    </a:lnTo>
                    <a:lnTo>
                      <a:pt x="58" y="20"/>
                    </a:lnTo>
                    <a:lnTo>
                      <a:pt x="55" y="22"/>
                    </a:lnTo>
                    <a:lnTo>
                      <a:pt x="52" y="24"/>
                    </a:lnTo>
                    <a:lnTo>
                      <a:pt x="49" y="26"/>
                    </a:lnTo>
                    <a:lnTo>
                      <a:pt x="47" y="28"/>
                    </a:lnTo>
                    <a:lnTo>
                      <a:pt x="44" y="30"/>
                    </a:lnTo>
                    <a:lnTo>
                      <a:pt x="42" y="32"/>
                    </a:lnTo>
                    <a:lnTo>
                      <a:pt x="39" y="33"/>
                    </a:lnTo>
                    <a:lnTo>
                      <a:pt x="34" y="38"/>
                    </a:lnTo>
                    <a:lnTo>
                      <a:pt x="30" y="41"/>
                    </a:lnTo>
                    <a:lnTo>
                      <a:pt x="28" y="43"/>
                    </a:lnTo>
                    <a:lnTo>
                      <a:pt x="26" y="45"/>
                    </a:lnTo>
                    <a:lnTo>
                      <a:pt x="24" y="46"/>
                    </a:lnTo>
                    <a:lnTo>
                      <a:pt x="22" y="48"/>
                    </a:lnTo>
                    <a:lnTo>
                      <a:pt x="20" y="49"/>
                    </a:lnTo>
                    <a:lnTo>
                      <a:pt x="17" y="51"/>
                    </a:lnTo>
                    <a:lnTo>
                      <a:pt x="15" y="53"/>
                    </a:lnTo>
                    <a:lnTo>
                      <a:pt x="12" y="55"/>
                    </a:lnTo>
                    <a:lnTo>
                      <a:pt x="10" y="56"/>
                    </a:lnTo>
                    <a:lnTo>
                      <a:pt x="7" y="58"/>
                    </a:lnTo>
                    <a:lnTo>
                      <a:pt x="3" y="59"/>
                    </a:lnTo>
                    <a:lnTo>
                      <a:pt x="0" y="61"/>
                    </a:lnTo>
                    <a:lnTo>
                      <a:pt x="17" y="104"/>
                    </a:lnTo>
                    <a:lnTo>
                      <a:pt x="21" y="101"/>
                    </a:lnTo>
                    <a:lnTo>
                      <a:pt x="26" y="99"/>
                    </a:lnTo>
                    <a:lnTo>
                      <a:pt x="30" y="97"/>
                    </a:lnTo>
                    <a:lnTo>
                      <a:pt x="34" y="95"/>
                    </a:lnTo>
                    <a:lnTo>
                      <a:pt x="38" y="93"/>
                    </a:lnTo>
                    <a:lnTo>
                      <a:pt x="42" y="90"/>
                    </a:lnTo>
                    <a:lnTo>
                      <a:pt x="45" y="88"/>
                    </a:lnTo>
                    <a:lnTo>
                      <a:pt x="48" y="85"/>
                    </a:lnTo>
                    <a:lnTo>
                      <a:pt x="51" y="83"/>
                    </a:lnTo>
                    <a:lnTo>
                      <a:pt x="54" y="81"/>
                    </a:lnTo>
                    <a:lnTo>
                      <a:pt x="56" y="79"/>
                    </a:lnTo>
                    <a:lnTo>
                      <a:pt x="59" y="77"/>
                    </a:lnTo>
                    <a:lnTo>
                      <a:pt x="63" y="73"/>
                    </a:lnTo>
                    <a:lnTo>
                      <a:pt x="67" y="70"/>
                    </a:lnTo>
                    <a:lnTo>
                      <a:pt x="69" y="68"/>
                    </a:lnTo>
                    <a:lnTo>
                      <a:pt x="71" y="66"/>
                    </a:lnTo>
                    <a:lnTo>
                      <a:pt x="73" y="65"/>
                    </a:lnTo>
                    <a:lnTo>
                      <a:pt x="74" y="63"/>
                    </a:lnTo>
                    <a:lnTo>
                      <a:pt x="76" y="62"/>
                    </a:lnTo>
                    <a:lnTo>
                      <a:pt x="78" y="61"/>
                    </a:lnTo>
                    <a:lnTo>
                      <a:pt x="80" y="60"/>
                    </a:lnTo>
                    <a:lnTo>
                      <a:pt x="81" y="59"/>
                    </a:lnTo>
                    <a:lnTo>
                      <a:pt x="83" y="58"/>
                    </a:lnTo>
                    <a:lnTo>
                      <a:pt x="87" y="57"/>
                    </a:lnTo>
                    <a:lnTo>
                      <a:pt x="89" y="56"/>
                    </a:lnTo>
                    <a:lnTo>
                      <a:pt x="91" y="55"/>
                    </a:lnTo>
                    <a:lnTo>
                      <a:pt x="94" y="54"/>
                    </a:lnTo>
                    <a:lnTo>
                      <a:pt x="96" y="54"/>
                    </a:lnTo>
                    <a:lnTo>
                      <a:pt x="100" y="53"/>
                    </a:lnTo>
                    <a:lnTo>
                      <a:pt x="103" y="51"/>
                    </a:lnTo>
                    <a:lnTo>
                      <a:pt x="76" y="29"/>
                    </a:lnTo>
                    <a:lnTo>
                      <a:pt x="120" y="29"/>
                    </a:lnTo>
                    <a:lnTo>
                      <a:pt x="120" y="0"/>
                    </a:lnTo>
                    <a:lnTo>
                      <a:pt x="94" y="6"/>
                    </a:lnTo>
                    <a:lnTo>
                      <a:pt x="120" y="2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61" name="Freeform 127"/>
              <p:cNvSpPr>
                <a:spLocks/>
              </p:cNvSpPr>
              <p:nvPr/>
            </p:nvSpPr>
            <p:spPr bwMode="auto">
              <a:xfrm>
                <a:off x="3082" y="3354"/>
                <a:ext cx="7" cy="9"/>
              </a:xfrm>
              <a:custGeom>
                <a:avLst/>
                <a:gdLst>
                  <a:gd name="T0" fmla="*/ 6 w 72"/>
                  <a:gd name="T1" fmla="*/ 8 h 126"/>
                  <a:gd name="T2" fmla="*/ 5 w 72"/>
                  <a:gd name="T3" fmla="*/ 7 h 126"/>
                  <a:gd name="T4" fmla="*/ 5 w 72"/>
                  <a:gd name="T5" fmla="*/ 6 h 126"/>
                  <a:gd name="T6" fmla="*/ 4 w 72"/>
                  <a:gd name="T7" fmla="*/ 5 h 126"/>
                  <a:gd name="T8" fmla="*/ 4 w 72"/>
                  <a:gd name="T9" fmla="*/ 5 h 126"/>
                  <a:gd name="T10" fmla="*/ 4 w 72"/>
                  <a:gd name="T11" fmla="*/ 5 h 126"/>
                  <a:gd name="T12" fmla="*/ 4 w 72"/>
                  <a:gd name="T13" fmla="*/ 5 h 126"/>
                  <a:gd name="T14" fmla="*/ 4 w 72"/>
                  <a:gd name="T15" fmla="*/ 5 h 126"/>
                  <a:gd name="T16" fmla="*/ 4 w 72"/>
                  <a:gd name="T17" fmla="*/ 5 h 126"/>
                  <a:gd name="T18" fmla="*/ 4 w 72"/>
                  <a:gd name="T19" fmla="*/ 4 h 126"/>
                  <a:gd name="T20" fmla="*/ 5 w 72"/>
                  <a:gd name="T21" fmla="*/ 4 h 126"/>
                  <a:gd name="T22" fmla="*/ 5 w 72"/>
                  <a:gd name="T23" fmla="*/ 4 h 126"/>
                  <a:gd name="T24" fmla="*/ 6 w 72"/>
                  <a:gd name="T25" fmla="*/ 3 h 126"/>
                  <a:gd name="T26" fmla="*/ 6 w 72"/>
                  <a:gd name="T27" fmla="*/ 3 h 126"/>
                  <a:gd name="T28" fmla="*/ 7 w 72"/>
                  <a:gd name="T29" fmla="*/ 2 h 126"/>
                  <a:gd name="T30" fmla="*/ 7 w 72"/>
                  <a:gd name="T31" fmla="*/ 1 h 126"/>
                  <a:gd name="T32" fmla="*/ 7 w 72"/>
                  <a:gd name="T33" fmla="*/ 0 h 126"/>
                  <a:gd name="T34" fmla="*/ 3 w 72"/>
                  <a:gd name="T35" fmla="*/ 0 h 126"/>
                  <a:gd name="T36" fmla="*/ 3 w 72"/>
                  <a:gd name="T37" fmla="*/ 1 h 126"/>
                  <a:gd name="T38" fmla="*/ 3 w 72"/>
                  <a:gd name="T39" fmla="*/ 1 h 126"/>
                  <a:gd name="T40" fmla="*/ 2 w 72"/>
                  <a:gd name="T41" fmla="*/ 1 h 126"/>
                  <a:gd name="T42" fmla="*/ 2 w 72"/>
                  <a:gd name="T43" fmla="*/ 1 h 126"/>
                  <a:gd name="T44" fmla="*/ 2 w 72"/>
                  <a:gd name="T45" fmla="*/ 2 h 126"/>
                  <a:gd name="T46" fmla="*/ 2 w 72"/>
                  <a:gd name="T47" fmla="*/ 2 h 126"/>
                  <a:gd name="T48" fmla="*/ 1 w 72"/>
                  <a:gd name="T49" fmla="*/ 2 h 126"/>
                  <a:gd name="T50" fmla="*/ 1 w 72"/>
                  <a:gd name="T51" fmla="*/ 2 h 126"/>
                  <a:gd name="T52" fmla="*/ 0 w 72"/>
                  <a:gd name="T53" fmla="*/ 3 h 126"/>
                  <a:gd name="T54" fmla="*/ 0 w 72"/>
                  <a:gd name="T55" fmla="*/ 4 h 126"/>
                  <a:gd name="T56" fmla="*/ 0 w 72"/>
                  <a:gd name="T57" fmla="*/ 5 h 126"/>
                  <a:gd name="T58" fmla="*/ 0 w 72"/>
                  <a:gd name="T59" fmla="*/ 5 h 126"/>
                  <a:gd name="T60" fmla="*/ 0 w 72"/>
                  <a:gd name="T61" fmla="*/ 6 h 126"/>
                  <a:gd name="T62" fmla="*/ 1 w 72"/>
                  <a:gd name="T63" fmla="*/ 7 h 126"/>
                  <a:gd name="T64" fmla="*/ 1 w 72"/>
                  <a:gd name="T65" fmla="*/ 8 h 126"/>
                  <a:gd name="T66" fmla="*/ 1 w 72"/>
                  <a:gd name="T67" fmla="*/ 9 h 12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2" h="126">
                    <a:moveTo>
                      <a:pt x="59" y="113"/>
                    </a:moveTo>
                    <a:lnTo>
                      <a:pt x="58" y="108"/>
                    </a:lnTo>
                    <a:lnTo>
                      <a:pt x="54" y="99"/>
                    </a:lnTo>
                    <a:lnTo>
                      <a:pt x="51" y="92"/>
                    </a:lnTo>
                    <a:lnTo>
                      <a:pt x="49" y="85"/>
                    </a:lnTo>
                    <a:lnTo>
                      <a:pt x="47" y="80"/>
                    </a:lnTo>
                    <a:lnTo>
                      <a:pt x="46" y="75"/>
                    </a:lnTo>
                    <a:lnTo>
                      <a:pt x="45" y="70"/>
                    </a:lnTo>
                    <a:lnTo>
                      <a:pt x="45" y="67"/>
                    </a:lnTo>
                    <a:lnTo>
                      <a:pt x="44" y="65"/>
                    </a:lnTo>
                    <a:lnTo>
                      <a:pt x="44" y="64"/>
                    </a:lnTo>
                    <a:lnTo>
                      <a:pt x="44" y="63"/>
                    </a:lnTo>
                    <a:lnTo>
                      <a:pt x="44" y="64"/>
                    </a:lnTo>
                    <a:lnTo>
                      <a:pt x="44" y="63"/>
                    </a:lnTo>
                    <a:lnTo>
                      <a:pt x="45" y="63"/>
                    </a:lnTo>
                    <a:lnTo>
                      <a:pt x="46" y="62"/>
                    </a:lnTo>
                    <a:lnTo>
                      <a:pt x="48" y="60"/>
                    </a:lnTo>
                    <a:lnTo>
                      <a:pt x="50" y="58"/>
                    </a:lnTo>
                    <a:lnTo>
                      <a:pt x="52" y="55"/>
                    </a:lnTo>
                    <a:lnTo>
                      <a:pt x="55" y="53"/>
                    </a:lnTo>
                    <a:lnTo>
                      <a:pt x="58" y="50"/>
                    </a:lnTo>
                    <a:lnTo>
                      <a:pt x="60" y="46"/>
                    </a:lnTo>
                    <a:lnTo>
                      <a:pt x="63" y="42"/>
                    </a:lnTo>
                    <a:lnTo>
                      <a:pt x="65" y="37"/>
                    </a:lnTo>
                    <a:lnTo>
                      <a:pt x="67" y="32"/>
                    </a:lnTo>
                    <a:lnTo>
                      <a:pt x="69" y="26"/>
                    </a:lnTo>
                    <a:lnTo>
                      <a:pt x="70" y="20"/>
                    </a:lnTo>
                    <a:lnTo>
                      <a:pt x="71" y="14"/>
                    </a:lnTo>
                    <a:lnTo>
                      <a:pt x="72" y="7"/>
                    </a:lnTo>
                    <a:lnTo>
                      <a:pt x="72" y="0"/>
                    </a:lnTo>
                    <a:lnTo>
                      <a:pt x="28" y="0"/>
                    </a:lnTo>
                    <a:lnTo>
                      <a:pt x="27" y="4"/>
                    </a:lnTo>
                    <a:lnTo>
                      <a:pt x="27" y="9"/>
                    </a:lnTo>
                    <a:lnTo>
                      <a:pt x="27" y="12"/>
                    </a:lnTo>
                    <a:lnTo>
                      <a:pt x="26" y="14"/>
                    </a:lnTo>
                    <a:lnTo>
                      <a:pt x="26" y="16"/>
                    </a:lnTo>
                    <a:lnTo>
                      <a:pt x="25" y="17"/>
                    </a:lnTo>
                    <a:lnTo>
                      <a:pt x="24" y="18"/>
                    </a:lnTo>
                    <a:lnTo>
                      <a:pt x="24" y="19"/>
                    </a:lnTo>
                    <a:lnTo>
                      <a:pt x="23" y="20"/>
                    </a:lnTo>
                    <a:lnTo>
                      <a:pt x="22" y="21"/>
                    </a:lnTo>
                    <a:lnTo>
                      <a:pt x="21" y="22"/>
                    </a:lnTo>
                    <a:lnTo>
                      <a:pt x="20" y="24"/>
                    </a:lnTo>
                    <a:lnTo>
                      <a:pt x="19" y="25"/>
                    </a:lnTo>
                    <a:lnTo>
                      <a:pt x="17" y="26"/>
                    </a:lnTo>
                    <a:lnTo>
                      <a:pt x="15" y="28"/>
                    </a:lnTo>
                    <a:lnTo>
                      <a:pt x="12" y="31"/>
                    </a:lnTo>
                    <a:lnTo>
                      <a:pt x="10" y="33"/>
                    </a:lnTo>
                    <a:lnTo>
                      <a:pt x="7" y="37"/>
                    </a:lnTo>
                    <a:lnTo>
                      <a:pt x="5" y="42"/>
                    </a:lnTo>
                    <a:lnTo>
                      <a:pt x="2" y="47"/>
                    </a:lnTo>
                    <a:lnTo>
                      <a:pt x="1" y="52"/>
                    </a:lnTo>
                    <a:lnTo>
                      <a:pt x="0" y="58"/>
                    </a:lnTo>
                    <a:lnTo>
                      <a:pt x="0" y="63"/>
                    </a:lnTo>
                    <a:lnTo>
                      <a:pt x="0" y="68"/>
                    </a:lnTo>
                    <a:lnTo>
                      <a:pt x="0" y="75"/>
                    </a:lnTo>
                    <a:lnTo>
                      <a:pt x="1" y="81"/>
                    </a:lnTo>
                    <a:lnTo>
                      <a:pt x="3" y="87"/>
                    </a:lnTo>
                    <a:lnTo>
                      <a:pt x="5" y="94"/>
                    </a:lnTo>
                    <a:lnTo>
                      <a:pt x="7" y="101"/>
                    </a:lnTo>
                    <a:lnTo>
                      <a:pt x="10" y="109"/>
                    </a:lnTo>
                    <a:lnTo>
                      <a:pt x="13" y="117"/>
                    </a:lnTo>
                    <a:lnTo>
                      <a:pt x="17" y="126"/>
                    </a:lnTo>
                    <a:lnTo>
                      <a:pt x="15" y="120"/>
                    </a:lnTo>
                    <a:lnTo>
                      <a:pt x="59" y="11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62" name="Freeform 128"/>
              <p:cNvSpPr>
                <a:spLocks/>
              </p:cNvSpPr>
              <p:nvPr/>
            </p:nvSpPr>
            <p:spPr bwMode="auto">
              <a:xfrm>
                <a:off x="3078" y="3356"/>
                <a:ext cx="10" cy="8"/>
              </a:xfrm>
              <a:custGeom>
                <a:avLst/>
                <a:gdLst>
                  <a:gd name="T0" fmla="*/ 1 w 108"/>
                  <a:gd name="T1" fmla="*/ 3 h 113"/>
                  <a:gd name="T2" fmla="*/ 1 w 108"/>
                  <a:gd name="T3" fmla="*/ 3 h 113"/>
                  <a:gd name="T4" fmla="*/ 1 w 108"/>
                  <a:gd name="T5" fmla="*/ 3 h 113"/>
                  <a:gd name="T6" fmla="*/ 1 w 108"/>
                  <a:gd name="T7" fmla="*/ 4 h 113"/>
                  <a:gd name="T8" fmla="*/ 1 w 108"/>
                  <a:gd name="T9" fmla="*/ 4 h 113"/>
                  <a:gd name="T10" fmla="*/ 2 w 108"/>
                  <a:gd name="T11" fmla="*/ 4 h 113"/>
                  <a:gd name="T12" fmla="*/ 3 w 108"/>
                  <a:gd name="T13" fmla="*/ 5 h 113"/>
                  <a:gd name="T14" fmla="*/ 3 w 108"/>
                  <a:gd name="T15" fmla="*/ 5 h 113"/>
                  <a:gd name="T16" fmla="*/ 4 w 108"/>
                  <a:gd name="T17" fmla="*/ 6 h 113"/>
                  <a:gd name="T18" fmla="*/ 5 w 108"/>
                  <a:gd name="T19" fmla="*/ 6 h 113"/>
                  <a:gd name="T20" fmla="*/ 5 w 108"/>
                  <a:gd name="T21" fmla="*/ 7 h 113"/>
                  <a:gd name="T22" fmla="*/ 6 w 108"/>
                  <a:gd name="T23" fmla="*/ 7 h 113"/>
                  <a:gd name="T24" fmla="*/ 6 w 108"/>
                  <a:gd name="T25" fmla="*/ 8 h 113"/>
                  <a:gd name="T26" fmla="*/ 7 w 108"/>
                  <a:gd name="T27" fmla="*/ 8 h 113"/>
                  <a:gd name="T28" fmla="*/ 10 w 108"/>
                  <a:gd name="T29" fmla="*/ 7 h 113"/>
                  <a:gd name="T30" fmla="*/ 10 w 108"/>
                  <a:gd name="T31" fmla="*/ 6 h 113"/>
                  <a:gd name="T32" fmla="*/ 6 w 108"/>
                  <a:gd name="T33" fmla="*/ 6 h 113"/>
                  <a:gd name="T34" fmla="*/ 7 w 108"/>
                  <a:gd name="T35" fmla="*/ 5 h 113"/>
                  <a:gd name="T36" fmla="*/ 9 w 108"/>
                  <a:gd name="T37" fmla="*/ 5 h 113"/>
                  <a:gd name="T38" fmla="*/ 9 w 108"/>
                  <a:gd name="T39" fmla="*/ 5 h 113"/>
                  <a:gd name="T40" fmla="*/ 8 w 108"/>
                  <a:gd name="T41" fmla="*/ 5 h 113"/>
                  <a:gd name="T42" fmla="*/ 8 w 108"/>
                  <a:gd name="T43" fmla="*/ 4 h 113"/>
                  <a:gd name="T44" fmla="*/ 7 w 108"/>
                  <a:gd name="T45" fmla="*/ 4 h 113"/>
                  <a:gd name="T46" fmla="*/ 6 w 108"/>
                  <a:gd name="T47" fmla="*/ 3 h 113"/>
                  <a:gd name="T48" fmla="*/ 6 w 108"/>
                  <a:gd name="T49" fmla="*/ 3 h 113"/>
                  <a:gd name="T50" fmla="*/ 5 w 108"/>
                  <a:gd name="T51" fmla="*/ 2 h 113"/>
                  <a:gd name="T52" fmla="*/ 5 w 108"/>
                  <a:gd name="T53" fmla="*/ 1 h 113"/>
                  <a:gd name="T54" fmla="*/ 4 w 108"/>
                  <a:gd name="T55" fmla="*/ 1 h 113"/>
                  <a:gd name="T56" fmla="*/ 3 w 108"/>
                  <a:gd name="T57" fmla="*/ 1 h 113"/>
                  <a:gd name="T58" fmla="*/ 2 w 108"/>
                  <a:gd name="T59" fmla="*/ 0 h 113"/>
                  <a:gd name="T60" fmla="*/ 1 w 108"/>
                  <a:gd name="T61" fmla="*/ 0 h 113"/>
                  <a:gd name="T62" fmla="*/ 2 w 108"/>
                  <a:gd name="T63" fmla="*/ 3 h 113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08" h="113">
                    <a:moveTo>
                      <a:pt x="0" y="2"/>
                    </a:moveTo>
                    <a:lnTo>
                      <a:pt x="8" y="47"/>
                    </a:lnTo>
                    <a:lnTo>
                      <a:pt x="6" y="47"/>
                    </a:lnTo>
                    <a:lnTo>
                      <a:pt x="6" y="46"/>
                    </a:lnTo>
                    <a:lnTo>
                      <a:pt x="6" y="47"/>
                    </a:lnTo>
                    <a:lnTo>
                      <a:pt x="7" y="47"/>
                    </a:lnTo>
                    <a:lnTo>
                      <a:pt x="9" y="48"/>
                    </a:lnTo>
                    <a:lnTo>
                      <a:pt x="11" y="50"/>
                    </a:lnTo>
                    <a:lnTo>
                      <a:pt x="13" y="51"/>
                    </a:lnTo>
                    <a:lnTo>
                      <a:pt x="16" y="54"/>
                    </a:lnTo>
                    <a:lnTo>
                      <a:pt x="19" y="56"/>
                    </a:lnTo>
                    <a:lnTo>
                      <a:pt x="21" y="58"/>
                    </a:lnTo>
                    <a:lnTo>
                      <a:pt x="24" y="62"/>
                    </a:lnTo>
                    <a:lnTo>
                      <a:pt x="27" y="65"/>
                    </a:lnTo>
                    <a:lnTo>
                      <a:pt x="31" y="68"/>
                    </a:lnTo>
                    <a:lnTo>
                      <a:pt x="34" y="71"/>
                    </a:lnTo>
                    <a:lnTo>
                      <a:pt x="38" y="75"/>
                    </a:lnTo>
                    <a:lnTo>
                      <a:pt x="41" y="79"/>
                    </a:lnTo>
                    <a:lnTo>
                      <a:pt x="47" y="85"/>
                    </a:lnTo>
                    <a:lnTo>
                      <a:pt x="52" y="91"/>
                    </a:lnTo>
                    <a:lnTo>
                      <a:pt x="55" y="95"/>
                    </a:lnTo>
                    <a:lnTo>
                      <a:pt x="58" y="98"/>
                    </a:lnTo>
                    <a:lnTo>
                      <a:pt x="60" y="100"/>
                    </a:lnTo>
                    <a:lnTo>
                      <a:pt x="63" y="102"/>
                    </a:lnTo>
                    <a:lnTo>
                      <a:pt x="65" y="105"/>
                    </a:lnTo>
                    <a:lnTo>
                      <a:pt x="68" y="107"/>
                    </a:lnTo>
                    <a:lnTo>
                      <a:pt x="72" y="109"/>
                    </a:lnTo>
                    <a:lnTo>
                      <a:pt x="78" y="113"/>
                    </a:lnTo>
                    <a:lnTo>
                      <a:pt x="91" y="112"/>
                    </a:lnTo>
                    <a:lnTo>
                      <a:pt x="105" y="100"/>
                    </a:lnTo>
                    <a:lnTo>
                      <a:pt x="108" y="89"/>
                    </a:lnTo>
                    <a:lnTo>
                      <a:pt x="107" y="83"/>
                    </a:lnTo>
                    <a:lnTo>
                      <a:pt x="63" y="90"/>
                    </a:lnTo>
                    <a:lnTo>
                      <a:pt x="63" y="87"/>
                    </a:lnTo>
                    <a:lnTo>
                      <a:pt x="65" y="79"/>
                    </a:lnTo>
                    <a:lnTo>
                      <a:pt x="78" y="68"/>
                    </a:lnTo>
                    <a:lnTo>
                      <a:pt x="90" y="67"/>
                    </a:lnTo>
                    <a:lnTo>
                      <a:pt x="94" y="69"/>
                    </a:lnTo>
                    <a:lnTo>
                      <a:pt x="95" y="69"/>
                    </a:lnTo>
                    <a:lnTo>
                      <a:pt x="94" y="69"/>
                    </a:lnTo>
                    <a:lnTo>
                      <a:pt x="93" y="68"/>
                    </a:lnTo>
                    <a:lnTo>
                      <a:pt x="91" y="67"/>
                    </a:lnTo>
                    <a:lnTo>
                      <a:pt x="89" y="65"/>
                    </a:lnTo>
                    <a:lnTo>
                      <a:pt x="87" y="62"/>
                    </a:lnTo>
                    <a:lnTo>
                      <a:pt x="84" y="59"/>
                    </a:lnTo>
                    <a:lnTo>
                      <a:pt x="78" y="53"/>
                    </a:lnTo>
                    <a:lnTo>
                      <a:pt x="72" y="47"/>
                    </a:lnTo>
                    <a:lnTo>
                      <a:pt x="69" y="42"/>
                    </a:lnTo>
                    <a:lnTo>
                      <a:pt x="66" y="39"/>
                    </a:lnTo>
                    <a:lnTo>
                      <a:pt x="62" y="36"/>
                    </a:lnTo>
                    <a:lnTo>
                      <a:pt x="59" y="32"/>
                    </a:lnTo>
                    <a:lnTo>
                      <a:pt x="56" y="29"/>
                    </a:lnTo>
                    <a:lnTo>
                      <a:pt x="52" y="25"/>
                    </a:lnTo>
                    <a:lnTo>
                      <a:pt x="49" y="21"/>
                    </a:lnTo>
                    <a:lnTo>
                      <a:pt x="45" y="18"/>
                    </a:lnTo>
                    <a:lnTo>
                      <a:pt x="41" y="15"/>
                    </a:lnTo>
                    <a:lnTo>
                      <a:pt x="38" y="12"/>
                    </a:lnTo>
                    <a:lnTo>
                      <a:pt x="33" y="9"/>
                    </a:lnTo>
                    <a:lnTo>
                      <a:pt x="29" y="6"/>
                    </a:lnTo>
                    <a:lnTo>
                      <a:pt x="25" y="4"/>
                    </a:lnTo>
                    <a:lnTo>
                      <a:pt x="20" y="2"/>
                    </a:lnTo>
                    <a:lnTo>
                      <a:pt x="15" y="1"/>
                    </a:lnTo>
                    <a:lnTo>
                      <a:pt x="8" y="0"/>
                    </a:lnTo>
                    <a:lnTo>
                      <a:pt x="17" y="4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63" name="Freeform 129"/>
              <p:cNvSpPr>
                <a:spLocks/>
              </p:cNvSpPr>
              <p:nvPr/>
            </p:nvSpPr>
            <p:spPr bwMode="auto">
              <a:xfrm>
                <a:off x="3080" y="3330"/>
                <a:ext cx="8" cy="8"/>
              </a:xfrm>
              <a:custGeom>
                <a:avLst/>
                <a:gdLst>
                  <a:gd name="T0" fmla="*/ 0 w 87"/>
                  <a:gd name="T1" fmla="*/ 4 h 120"/>
                  <a:gd name="T2" fmla="*/ 1 w 87"/>
                  <a:gd name="T3" fmla="*/ 3 h 120"/>
                  <a:gd name="T4" fmla="*/ 2 w 87"/>
                  <a:gd name="T5" fmla="*/ 3 h 120"/>
                  <a:gd name="T6" fmla="*/ 3 w 87"/>
                  <a:gd name="T7" fmla="*/ 2 h 120"/>
                  <a:gd name="T8" fmla="*/ 4 w 87"/>
                  <a:gd name="T9" fmla="*/ 2 h 120"/>
                  <a:gd name="T10" fmla="*/ 5 w 87"/>
                  <a:gd name="T11" fmla="*/ 1 h 120"/>
                  <a:gd name="T12" fmla="*/ 6 w 87"/>
                  <a:gd name="T13" fmla="*/ 1 h 120"/>
                  <a:gd name="T14" fmla="*/ 6 w 87"/>
                  <a:gd name="T15" fmla="*/ 0 h 120"/>
                  <a:gd name="T16" fmla="*/ 7 w 87"/>
                  <a:gd name="T17" fmla="*/ 0 h 120"/>
                  <a:gd name="T18" fmla="*/ 7 w 87"/>
                  <a:gd name="T19" fmla="*/ 0 h 120"/>
                  <a:gd name="T20" fmla="*/ 8 w 87"/>
                  <a:gd name="T21" fmla="*/ 0 h 120"/>
                  <a:gd name="T22" fmla="*/ 8 w 87"/>
                  <a:gd name="T23" fmla="*/ 1 h 120"/>
                  <a:gd name="T24" fmla="*/ 8 w 87"/>
                  <a:gd name="T25" fmla="*/ 1 h 120"/>
                  <a:gd name="T26" fmla="*/ 8 w 87"/>
                  <a:gd name="T27" fmla="*/ 2 h 120"/>
                  <a:gd name="T28" fmla="*/ 7 w 87"/>
                  <a:gd name="T29" fmla="*/ 2 h 120"/>
                  <a:gd name="T30" fmla="*/ 7 w 87"/>
                  <a:gd name="T31" fmla="*/ 3 h 120"/>
                  <a:gd name="T32" fmla="*/ 6 w 87"/>
                  <a:gd name="T33" fmla="*/ 3 h 120"/>
                  <a:gd name="T34" fmla="*/ 6 w 87"/>
                  <a:gd name="T35" fmla="*/ 3 h 120"/>
                  <a:gd name="T36" fmla="*/ 5 w 87"/>
                  <a:gd name="T37" fmla="*/ 3 h 120"/>
                  <a:gd name="T38" fmla="*/ 5 w 87"/>
                  <a:gd name="T39" fmla="*/ 4 h 120"/>
                  <a:gd name="T40" fmla="*/ 5 w 87"/>
                  <a:gd name="T41" fmla="*/ 4 h 120"/>
                  <a:gd name="T42" fmla="*/ 5 w 87"/>
                  <a:gd name="T43" fmla="*/ 5 h 120"/>
                  <a:gd name="T44" fmla="*/ 6 w 87"/>
                  <a:gd name="T45" fmla="*/ 6 h 120"/>
                  <a:gd name="T46" fmla="*/ 6 w 87"/>
                  <a:gd name="T47" fmla="*/ 7 h 120"/>
                  <a:gd name="T48" fmla="*/ 7 w 87"/>
                  <a:gd name="T49" fmla="*/ 8 h 120"/>
                  <a:gd name="T50" fmla="*/ 7 w 87"/>
                  <a:gd name="T51" fmla="*/ 8 h 120"/>
                  <a:gd name="T52" fmla="*/ 7 w 87"/>
                  <a:gd name="T53" fmla="*/ 8 h 120"/>
                  <a:gd name="T54" fmla="*/ 7 w 87"/>
                  <a:gd name="T55" fmla="*/ 8 h 120"/>
                  <a:gd name="T56" fmla="*/ 6 w 87"/>
                  <a:gd name="T57" fmla="*/ 8 h 120"/>
                  <a:gd name="T58" fmla="*/ 6 w 87"/>
                  <a:gd name="T59" fmla="*/ 8 h 120"/>
                  <a:gd name="T60" fmla="*/ 6 w 87"/>
                  <a:gd name="T61" fmla="*/ 8 h 120"/>
                  <a:gd name="T62" fmla="*/ 5 w 87"/>
                  <a:gd name="T63" fmla="*/ 7 h 120"/>
                  <a:gd name="T64" fmla="*/ 4 w 87"/>
                  <a:gd name="T65" fmla="*/ 6 h 120"/>
                  <a:gd name="T66" fmla="*/ 3 w 87"/>
                  <a:gd name="T67" fmla="*/ 5 h 120"/>
                  <a:gd name="T68" fmla="*/ 2 w 87"/>
                  <a:gd name="T69" fmla="*/ 5 h 120"/>
                  <a:gd name="T70" fmla="*/ 1 w 87"/>
                  <a:gd name="T71" fmla="*/ 4 h 120"/>
                  <a:gd name="T72" fmla="*/ 1 w 87"/>
                  <a:gd name="T73" fmla="*/ 4 h 120"/>
                  <a:gd name="T74" fmla="*/ 0 w 87"/>
                  <a:gd name="T75" fmla="*/ 4 h 120"/>
                  <a:gd name="T76" fmla="*/ 0 w 87"/>
                  <a:gd name="T77" fmla="*/ 4 h 120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87" h="120">
                    <a:moveTo>
                      <a:pt x="0" y="57"/>
                    </a:moveTo>
                    <a:lnTo>
                      <a:pt x="15" y="49"/>
                    </a:lnTo>
                    <a:lnTo>
                      <a:pt x="26" y="39"/>
                    </a:lnTo>
                    <a:lnTo>
                      <a:pt x="34" y="32"/>
                    </a:lnTo>
                    <a:lnTo>
                      <a:pt x="42" y="23"/>
                    </a:lnTo>
                    <a:lnTo>
                      <a:pt x="51" y="17"/>
                    </a:lnTo>
                    <a:lnTo>
                      <a:pt x="61" y="10"/>
                    </a:lnTo>
                    <a:lnTo>
                      <a:pt x="66" y="7"/>
                    </a:lnTo>
                    <a:lnTo>
                      <a:pt x="72" y="4"/>
                    </a:lnTo>
                    <a:lnTo>
                      <a:pt x="79" y="2"/>
                    </a:lnTo>
                    <a:lnTo>
                      <a:pt x="87" y="0"/>
                    </a:lnTo>
                    <a:lnTo>
                      <a:pt x="86" y="11"/>
                    </a:lnTo>
                    <a:lnTo>
                      <a:pt x="85" y="20"/>
                    </a:lnTo>
                    <a:lnTo>
                      <a:pt x="82" y="27"/>
                    </a:lnTo>
                    <a:lnTo>
                      <a:pt x="79" y="32"/>
                    </a:lnTo>
                    <a:lnTo>
                      <a:pt x="71" y="39"/>
                    </a:lnTo>
                    <a:lnTo>
                      <a:pt x="64" y="44"/>
                    </a:lnTo>
                    <a:lnTo>
                      <a:pt x="61" y="48"/>
                    </a:lnTo>
                    <a:lnTo>
                      <a:pt x="57" y="52"/>
                    </a:lnTo>
                    <a:lnTo>
                      <a:pt x="56" y="57"/>
                    </a:lnTo>
                    <a:lnTo>
                      <a:pt x="56" y="65"/>
                    </a:lnTo>
                    <a:lnTo>
                      <a:pt x="57" y="73"/>
                    </a:lnTo>
                    <a:lnTo>
                      <a:pt x="60" y="85"/>
                    </a:lnTo>
                    <a:lnTo>
                      <a:pt x="65" y="100"/>
                    </a:lnTo>
                    <a:lnTo>
                      <a:pt x="71" y="117"/>
                    </a:lnTo>
                    <a:lnTo>
                      <a:pt x="71" y="119"/>
                    </a:lnTo>
                    <a:lnTo>
                      <a:pt x="71" y="120"/>
                    </a:lnTo>
                    <a:lnTo>
                      <a:pt x="70" y="119"/>
                    </a:lnTo>
                    <a:lnTo>
                      <a:pt x="67" y="118"/>
                    </a:lnTo>
                    <a:lnTo>
                      <a:pt x="64" y="114"/>
                    </a:lnTo>
                    <a:lnTo>
                      <a:pt x="54" y="105"/>
                    </a:lnTo>
                    <a:lnTo>
                      <a:pt x="43" y="93"/>
                    </a:lnTo>
                    <a:lnTo>
                      <a:pt x="31" y="80"/>
                    </a:lnTo>
                    <a:lnTo>
                      <a:pt x="19" y="69"/>
                    </a:lnTo>
                    <a:lnTo>
                      <a:pt x="14" y="63"/>
                    </a:lnTo>
                    <a:lnTo>
                      <a:pt x="9" y="60"/>
                    </a:lnTo>
                    <a:lnTo>
                      <a:pt x="4" y="58"/>
                    </a:lnTo>
                    <a:lnTo>
                      <a:pt x="0" y="5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64" name="Freeform 130"/>
              <p:cNvSpPr>
                <a:spLocks/>
              </p:cNvSpPr>
              <p:nvPr/>
            </p:nvSpPr>
            <p:spPr bwMode="auto">
              <a:xfrm>
                <a:off x="3080" y="3328"/>
                <a:ext cx="10" cy="7"/>
              </a:xfrm>
              <a:custGeom>
                <a:avLst/>
                <a:gdLst>
                  <a:gd name="T0" fmla="*/ 8 w 119"/>
                  <a:gd name="T1" fmla="*/ 0 h 105"/>
                  <a:gd name="T2" fmla="*/ 7 w 119"/>
                  <a:gd name="T3" fmla="*/ 0 h 105"/>
                  <a:gd name="T4" fmla="*/ 6 w 119"/>
                  <a:gd name="T5" fmla="*/ 1 h 105"/>
                  <a:gd name="T6" fmla="*/ 6 w 119"/>
                  <a:gd name="T7" fmla="*/ 1 h 105"/>
                  <a:gd name="T8" fmla="*/ 5 w 119"/>
                  <a:gd name="T9" fmla="*/ 1 h 105"/>
                  <a:gd name="T10" fmla="*/ 4 w 119"/>
                  <a:gd name="T11" fmla="*/ 1 h 105"/>
                  <a:gd name="T12" fmla="*/ 4 w 119"/>
                  <a:gd name="T13" fmla="*/ 2 h 105"/>
                  <a:gd name="T14" fmla="*/ 4 w 119"/>
                  <a:gd name="T15" fmla="*/ 2 h 105"/>
                  <a:gd name="T16" fmla="*/ 3 w 119"/>
                  <a:gd name="T17" fmla="*/ 2 h 105"/>
                  <a:gd name="T18" fmla="*/ 3 w 119"/>
                  <a:gd name="T19" fmla="*/ 3 h 105"/>
                  <a:gd name="T20" fmla="*/ 3 w 119"/>
                  <a:gd name="T21" fmla="*/ 3 h 105"/>
                  <a:gd name="T22" fmla="*/ 2 w 119"/>
                  <a:gd name="T23" fmla="*/ 3 h 105"/>
                  <a:gd name="T24" fmla="*/ 2 w 119"/>
                  <a:gd name="T25" fmla="*/ 3 h 105"/>
                  <a:gd name="T26" fmla="*/ 1 w 119"/>
                  <a:gd name="T27" fmla="*/ 4 h 105"/>
                  <a:gd name="T28" fmla="*/ 1 w 119"/>
                  <a:gd name="T29" fmla="*/ 4 h 105"/>
                  <a:gd name="T30" fmla="*/ 1 w 119"/>
                  <a:gd name="T31" fmla="*/ 4 h 105"/>
                  <a:gd name="T32" fmla="*/ 0 w 119"/>
                  <a:gd name="T33" fmla="*/ 4 h 105"/>
                  <a:gd name="T34" fmla="*/ 2 w 119"/>
                  <a:gd name="T35" fmla="*/ 7 h 105"/>
                  <a:gd name="T36" fmla="*/ 3 w 119"/>
                  <a:gd name="T37" fmla="*/ 7 h 105"/>
                  <a:gd name="T38" fmla="*/ 3 w 119"/>
                  <a:gd name="T39" fmla="*/ 6 h 105"/>
                  <a:gd name="T40" fmla="*/ 4 w 119"/>
                  <a:gd name="T41" fmla="*/ 6 h 105"/>
                  <a:gd name="T42" fmla="*/ 4 w 119"/>
                  <a:gd name="T43" fmla="*/ 6 h 105"/>
                  <a:gd name="T44" fmla="*/ 5 w 119"/>
                  <a:gd name="T45" fmla="*/ 5 h 105"/>
                  <a:gd name="T46" fmla="*/ 5 w 119"/>
                  <a:gd name="T47" fmla="*/ 5 h 105"/>
                  <a:gd name="T48" fmla="*/ 5 w 119"/>
                  <a:gd name="T49" fmla="*/ 5 h 105"/>
                  <a:gd name="T50" fmla="*/ 6 w 119"/>
                  <a:gd name="T51" fmla="*/ 4 h 105"/>
                  <a:gd name="T52" fmla="*/ 6 w 119"/>
                  <a:gd name="T53" fmla="*/ 4 h 105"/>
                  <a:gd name="T54" fmla="*/ 6 w 119"/>
                  <a:gd name="T55" fmla="*/ 4 h 105"/>
                  <a:gd name="T56" fmla="*/ 7 w 119"/>
                  <a:gd name="T57" fmla="*/ 4 h 105"/>
                  <a:gd name="T58" fmla="*/ 7 w 119"/>
                  <a:gd name="T59" fmla="*/ 4 h 105"/>
                  <a:gd name="T60" fmla="*/ 7 w 119"/>
                  <a:gd name="T61" fmla="*/ 4 h 105"/>
                  <a:gd name="T62" fmla="*/ 8 w 119"/>
                  <a:gd name="T63" fmla="*/ 4 h 105"/>
                  <a:gd name="T64" fmla="*/ 8 w 119"/>
                  <a:gd name="T65" fmla="*/ 3 h 105"/>
                  <a:gd name="T66" fmla="*/ 6 w 119"/>
                  <a:gd name="T67" fmla="*/ 2 h 105"/>
                  <a:gd name="T68" fmla="*/ 10 w 119"/>
                  <a:gd name="T69" fmla="*/ 0 h 105"/>
                  <a:gd name="T70" fmla="*/ 10 w 119"/>
                  <a:gd name="T71" fmla="*/ 2 h 105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19" h="105">
                    <a:moveTo>
                      <a:pt x="119" y="28"/>
                    </a:moveTo>
                    <a:lnTo>
                      <a:pt x="93" y="5"/>
                    </a:lnTo>
                    <a:lnTo>
                      <a:pt x="88" y="6"/>
                    </a:lnTo>
                    <a:lnTo>
                      <a:pt x="83" y="7"/>
                    </a:lnTo>
                    <a:lnTo>
                      <a:pt x="79" y="10"/>
                    </a:lnTo>
                    <a:lnTo>
                      <a:pt x="75" y="11"/>
                    </a:lnTo>
                    <a:lnTo>
                      <a:pt x="71" y="12"/>
                    </a:lnTo>
                    <a:lnTo>
                      <a:pt x="67" y="14"/>
                    </a:lnTo>
                    <a:lnTo>
                      <a:pt x="63" y="16"/>
                    </a:lnTo>
                    <a:lnTo>
                      <a:pt x="60" y="17"/>
                    </a:lnTo>
                    <a:lnTo>
                      <a:pt x="56" y="19"/>
                    </a:lnTo>
                    <a:lnTo>
                      <a:pt x="53" y="21"/>
                    </a:lnTo>
                    <a:lnTo>
                      <a:pt x="50" y="23"/>
                    </a:lnTo>
                    <a:lnTo>
                      <a:pt x="48" y="26"/>
                    </a:lnTo>
                    <a:lnTo>
                      <a:pt x="45" y="28"/>
                    </a:lnTo>
                    <a:lnTo>
                      <a:pt x="43" y="30"/>
                    </a:lnTo>
                    <a:lnTo>
                      <a:pt x="40" y="32"/>
                    </a:lnTo>
                    <a:lnTo>
                      <a:pt x="38" y="34"/>
                    </a:lnTo>
                    <a:lnTo>
                      <a:pt x="36" y="36"/>
                    </a:lnTo>
                    <a:lnTo>
                      <a:pt x="34" y="38"/>
                    </a:lnTo>
                    <a:lnTo>
                      <a:pt x="32" y="40"/>
                    </a:lnTo>
                    <a:lnTo>
                      <a:pt x="30" y="43"/>
                    </a:lnTo>
                    <a:lnTo>
                      <a:pt x="28" y="44"/>
                    </a:lnTo>
                    <a:lnTo>
                      <a:pt x="26" y="46"/>
                    </a:lnTo>
                    <a:lnTo>
                      <a:pt x="24" y="48"/>
                    </a:lnTo>
                    <a:lnTo>
                      <a:pt x="22" y="50"/>
                    </a:lnTo>
                    <a:lnTo>
                      <a:pt x="20" y="51"/>
                    </a:lnTo>
                    <a:lnTo>
                      <a:pt x="16" y="53"/>
                    </a:lnTo>
                    <a:lnTo>
                      <a:pt x="14" y="55"/>
                    </a:lnTo>
                    <a:lnTo>
                      <a:pt x="12" y="57"/>
                    </a:lnTo>
                    <a:lnTo>
                      <a:pt x="9" y="59"/>
                    </a:lnTo>
                    <a:lnTo>
                      <a:pt x="6" y="61"/>
                    </a:lnTo>
                    <a:lnTo>
                      <a:pt x="3" y="63"/>
                    </a:lnTo>
                    <a:lnTo>
                      <a:pt x="0" y="65"/>
                    </a:lnTo>
                    <a:lnTo>
                      <a:pt x="22" y="105"/>
                    </a:lnTo>
                    <a:lnTo>
                      <a:pt x="26" y="103"/>
                    </a:lnTo>
                    <a:lnTo>
                      <a:pt x="30" y="100"/>
                    </a:lnTo>
                    <a:lnTo>
                      <a:pt x="33" y="98"/>
                    </a:lnTo>
                    <a:lnTo>
                      <a:pt x="37" y="96"/>
                    </a:lnTo>
                    <a:lnTo>
                      <a:pt x="40" y="93"/>
                    </a:lnTo>
                    <a:lnTo>
                      <a:pt x="43" y="90"/>
                    </a:lnTo>
                    <a:lnTo>
                      <a:pt x="47" y="88"/>
                    </a:lnTo>
                    <a:lnTo>
                      <a:pt x="49" y="85"/>
                    </a:lnTo>
                    <a:lnTo>
                      <a:pt x="52" y="83"/>
                    </a:lnTo>
                    <a:lnTo>
                      <a:pt x="54" y="81"/>
                    </a:lnTo>
                    <a:lnTo>
                      <a:pt x="57" y="79"/>
                    </a:lnTo>
                    <a:lnTo>
                      <a:pt x="59" y="77"/>
                    </a:lnTo>
                    <a:lnTo>
                      <a:pt x="61" y="74"/>
                    </a:lnTo>
                    <a:lnTo>
                      <a:pt x="63" y="72"/>
                    </a:lnTo>
                    <a:lnTo>
                      <a:pt x="65" y="70"/>
                    </a:lnTo>
                    <a:lnTo>
                      <a:pt x="67" y="69"/>
                    </a:lnTo>
                    <a:lnTo>
                      <a:pt x="70" y="67"/>
                    </a:lnTo>
                    <a:lnTo>
                      <a:pt x="71" y="66"/>
                    </a:lnTo>
                    <a:lnTo>
                      <a:pt x="73" y="64"/>
                    </a:lnTo>
                    <a:lnTo>
                      <a:pt x="75" y="63"/>
                    </a:lnTo>
                    <a:lnTo>
                      <a:pt x="76" y="62"/>
                    </a:lnTo>
                    <a:lnTo>
                      <a:pt x="78" y="61"/>
                    </a:lnTo>
                    <a:lnTo>
                      <a:pt x="80" y="60"/>
                    </a:lnTo>
                    <a:lnTo>
                      <a:pt x="81" y="59"/>
                    </a:lnTo>
                    <a:lnTo>
                      <a:pt x="83" y="57"/>
                    </a:lnTo>
                    <a:lnTo>
                      <a:pt x="85" y="56"/>
                    </a:lnTo>
                    <a:lnTo>
                      <a:pt x="88" y="55"/>
                    </a:lnTo>
                    <a:lnTo>
                      <a:pt x="90" y="54"/>
                    </a:lnTo>
                    <a:lnTo>
                      <a:pt x="92" y="53"/>
                    </a:lnTo>
                    <a:lnTo>
                      <a:pt x="95" y="52"/>
                    </a:lnTo>
                    <a:lnTo>
                      <a:pt x="98" y="51"/>
                    </a:lnTo>
                    <a:lnTo>
                      <a:pt x="102" y="51"/>
                    </a:lnTo>
                    <a:lnTo>
                      <a:pt x="75" y="28"/>
                    </a:lnTo>
                    <a:lnTo>
                      <a:pt x="119" y="28"/>
                    </a:lnTo>
                    <a:lnTo>
                      <a:pt x="119" y="0"/>
                    </a:lnTo>
                    <a:lnTo>
                      <a:pt x="93" y="5"/>
                    </a:lnTo>
                    <a:lnTo>
                      <a:pt x="119" y="2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65" name="Freeform 131"/>
              <p:cNvSpPr>
                <a:spLocks/>
              </p:cNvSpPr>
              <p:nvPr/>
            </p:nvSpPr>
            <p:spPr bwMode="auto">
              <a:xfrm>
                <a:off x="3084" y="3330"/>
                <a:ext cx="6" cy="9"/>
              </a:xfrm>
              <a:custGeom>
                <a:avLst/>
                <a:gdLst>
                  <a:gd name="T0" fmla="*/ 5 w 75"/>
                  <a:gd name="T1" fmla="*/ 8 h 126"/>
                  <a:gd name="T2" fmla="*/ 4 w 75"/>
                  <a:gd name="T3" fmla="*/ 7 h 126"/>
                  <a:gd name="T4" fmla="*/ 4 w 75"/>
                  <a:gd name="T5" fmla="*/ 6 h 126"/>
                  <a:gd name="T6" fmla="*/ 4 w 75"/>
                  <a:gd name="T7" fmla="*/ 5 h 126"/>
                  <a:gd name="T8" fmla="*/ 4 w 75"/>
                  <a:gd name="T9" fmla="*/ 5 h 126"/>
                  <a:gd name="T10" fmla="*/ 4 w 75"/>
                  <a:gd name="T11" fmla="*/ 4 h 126"/>
                  <a:gd name="T12" fmla="*/ 4 w 75"/>
                  <a:gd name="T13" fmla="*/ 4 h 126"/>
                  <a:gd name="T14" fmla="*/ 4 w 75"/>
                  <a:gd name="T15" fmla="*/ 4 h 126"/>
                  <a:gd name="T16" fmla="*/ 4 w 75"/>
                  <a:gd name="T17" fmla="*/ 4 h 126"/>
                  <a:gd name="T18" fmla="*/ 4 w 75"/>
                  <a:gd name="T19" fmla="*/ 4 h 126"/>
                  <a:gd name="T20" fmla="*/ 4 w 75"/>
                  <a:gd name="T21" fmla="*/ 4 h 126"/>
                  <a:gd name="T22" fmla="*/ 4 w 75"/>
                  <a:gd name="T23" fmla="*/ 4 h 126"/>
                  <a:gd name="T24" fmla="*/ 5 w 75"/>
                  <a:gd name="T25" fmla="*/ 3 h 126"/>
                  <a:gd name="T26" fmla="*/ 5 w 75"/>
                  <a:gd name="T27" fmla="*/ 3 h 126"/>
                  <a:gd name="T28" fmla="*/ 6 w 75"/>
                  <a:gd name="T29" fmla="*/ 2 h 126"/>
                  <a:gd name="T30" fmla="*/ 6 w 75"/>
                  <a:gd name="T31" fmla="*/ 1 h 126"/>
                  <a:gd name="T32" fmla="*/ 6 w 75"/>
                  <a:gd name="T33" fmla="*/ 0 h 126"/>
                  <a:gd name="T34" fmla="*/ 2 w 75"/>
                  <a:gd name="T35" fmla="*/ 0 h 126"/>
                  <a:gd name="T36" fmla="*/ 2 w 75"/>
                  <a:gd name="T37" fmla="*/ 1 h 126"/>
                  <a:gd name="T38" fmla="*/ 2 w 75"/>
                  <a:gd name="T39" fmla="*/ 1 h 126"/>
                  <a:gd name="T40" fmla="*/ 2 w 75"/>
                  <a:gd name="T41" fmla="*/ 1 h 126"/>
                  <a:gd name="T42" fmla="*/ 2 w 75"/>
                  <a:gd name="T43" fmla="*/ 1 h 126"/>
                  <a:gd name="T44" fmla="*/ 2 w 75"/>
                  <a:gd name="T45" fmla="*/ 1 h 126"/>
                  <a:gd name="T46" fmla="*/ 2 w 75"/>
                  <a:gd name="T47" fmla="*/ 2 h 126"/>
                  <a:gd name="T48" fmla="*/ 1 w 75"/>
                  <a:gd name="T49" fmla="*/ 2 h 126"/>
                  <a:gd name="T50" fmla="*/ 1 w 75"/>
                  <a:gd name="T51" fmla="*/ 2 h 126"/>
                  <a:gd name="T52" fmla="*/ 0 w 75"/>
                  <a:gd name="T53" fmla="*/ 3 h 126"/>
                  <a:gd name="T54" fmla="*/ 0 w 75"/>
                  <a:gd name="T55" fmla="*/ 3 h 126"/>
                  <a:gd name="T56" fmla="*/ 0 w 75"/>
                  <a:gd name="T57" fmla="*/ 4 h 126"/>
                  <a:gd name="T58" fmla="*/ 0 w 75"/>
                  <a:gd name="T59" fmla="*/ 5 h 126"/>
                  <a:gd name="T60" fmla="*/ 0 w 75"/>
                  <a:gd name="T61" fmla="*/ 6 h 126"/>
                  <a:gd name="T62" fmla="*/ 1 w 75"/>
                  <a:gd name="T63" fmla="*/ 7 h 126"/>
                  <a:gd name="T64" fmla="*/ 1 w 75"/>
                  <a:gd name="T65" fmla="*/ 8 h 126"/>
                  <a:gd name="T66" fmla="*/ 1 w 75"/>
                  <a:gd name="T67" fmla="*/ 9 h 12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5" h="126">
                    <a:moveTo>
                      <a:pt x="59" y="112"/>
                    </a:moveTo>
                    <a:lnTo>
                      <a:pt x="57" y="108"/>
                    </a:lnTo>
                    <a:lnTo>
                      <a:pt x="54" y="100"/>
                    </a:lnTo>
                    <a:lnTo>
                      <a:pt x="51" y="91"/>
                    </a:lnTo>
                    <a:lnTo>
                      <a:pt x="49" y="85"/>
                    </a:lnTo>
                    <a:lnTo>
                      <a:pt x="47" y="78"/>
                    </a:lnTo>
                    <a:lnTo>
                      <a:pt x="46" y="73"/>
                    </a:lnTo>
                    <a:lnTo>
                      <a:pt x="45" y="69"/>
                    </a:lnTo>
                    <a:lnTo>
                      <a:pt x="45" y="66"/>
                    </a:lnTo>
                    <a:lnTo>
                      <a:pt x="44" y="63"/>
                    </a:lnTo>
                    <a:lnTo>
                      <a:pt x="44" y="61"/>
                    </a:lnTo>
                    <a:lnTo>
                      <a:pt x="44" y="62"/>
                    </a:lnTo>
                    <a:lnTo>
                      <a:pt x="45" y="61"/>
                    </a:lnTo>
                    <a:lnTo>
                      <a:pt x="46" y="61"/>
                    </a:lnTo>
                    <a:lnTo>
                      <a:pt x="48" y="59"/>
                    </a:lnTo>
                    <a:lnTo>
                      <a:pt x="50" y="58"/>
                    </a:lnTo>
                    <a:lnTo>
                      <a:pt x="53" y="56"/>
                    </a:lnTo>
                    <a:lnTo>
                      <a:pt x="55" y="53"/>
                    </a:lnTo>
                    <a:lnTo>
                      <a:pt x="59" y="51"/>
                    </a:lnTo>
                    <a:lnTo>
                      <a:pt x="62" y="46"/>
                    </a:lnTo>
                    <a:lnTo>
                      <a:pt x="65" y="42"/>
                    </a:lnTo>
                    <a:lnTo>
                      <a:pt x="67" y="38"/>
                    </a:lnTo>
                    <a:lnTo>
                      <a:pt x="70" y="33"/>
                    </a:lnTo>
                    <a:lnTo>
                      <a:pt x="72" y="26"/>
                    </a:lnTo>
                    <a:lnTo>
                      <a:pt x="73" y="21"/>
                    </a:lnTo>
                    <a:lnTo>
                      <a:pt x="74" y="15"/>
                    </a:lnTo>
                    <a:lnTo>
                      <a:pt x="75" y="7"/>
                    </a:lnTo>
                    <a:lnTo>
                      <a:pt x="75" y="0"/>
                    </a:lnTo>
                    <a:lnTo>
                      <a:pt x="31" y="0"/>
                    </a:lnTo>
                    <a:lnTo>
                      <a:pt x="31" y="5"/>
                    </a:lnTo>
                    <a:lnTo>
                      <a:pt x="31" y="8"/>
                    </a:lnTo>
                    <a:lnTo>
                      <a:pt x="30" y="11"/>
                    </a:lnTo>
                    <a:lnTo>
                      <a:pt x="30" y="13"/>
                    </a:lnTo>
                    <a:lnTo>
                      <a:pt x="29" y="15"/>
                    </a:lnTo>
                    <a:lnTo>
                      <a:pt x="29" y="16"/>
                    </a:lnTo>
                    <a:lnTo>
                      <a:pt x="28" y="17"/>
                    </a:lnTo>
                    <a:lnTo>
                      <a:pt x="28" y="18"/>
                    </a:lnTo>
                    <a:lnTo>
                      <a:pt x="27" y="19"/>
                    </a:lnTo>
                    <a:lnTo>
                      <a:pt x="26" y="19"/>
                    </a:lnTo>
                    <a:lnTo>
                      <a:pt x="24" y="20"/>
                    </a:lnTo>
                    <a:lnTo>
                      <a:pt x="22" y="21"/>
                    </a:lnTo>
                    <a:lnTo>
                      <a:pt x="20" y="23"/>
                    </a:lnTo>
                    <a:lnTo>
                      <a:pt x="18" y="25"/>
                    </a:lnTo>
                    <a:lnTo>
                      <a:pt x="15" y="27"/>
                    </a:lnTo>
                    <a:lnTo>
                      <a:pt x="12" y="29"/>
                    </a:lnTo>
                    <a:lnTo>
                      <a:pt x="9" y="34"/>
                    </a:lnTo>
                    <a:lnTo>
                      <a:pt x="6" y="38"/>
                    </a:lnTo>
                    <a:lnTo>
                      <a:pt x="3" y="42"/>
                    </a:lnTo>
                    <a:lnTo>
                      <a:pt x="2" y="48"/>
                    </a:lnTo>
                    <a:lnTo>
                      <a:pt x="0" y="54"/>
                    </a:lnTo>
                    <a:lnTo>
                      <a:pt x="0" y="59"/>
                    </a:lnTo>
                    <a:lnTo>
                      <a:pt x="0" y="66"/>
                    </a:lnTo>
                    <a:lnTo>
                      <a:pt x="0" y="72"/>
                    </a:lnTo>
                    <a:lnTo>
                      <a:pt x="1" y="77"/>
                    </a:lnTo>
                    <a:lnTo>
                      <a:pt x="3" y="85"/>
                    </a:lnTo>
                    <a:lnTo>
                      <a:pt x="4" y="91"/>
                    </a:lnTo>
                    <a:lnTo>
                      <a:pt x="7" y="99"/>
                    </a:lnTo>
                    <a:lnTo>
                      <a:pt x="9" y="107"/>
                    </a:lnTo>
                    <a:lnTo>
                      <a:pt x="13" y="117"/>
                    </a:lnTo>
                    <a:lnTo>
                      <a:pt x="16" y="126"/>
                    </a:lnTo>
                    <a:lnTo>
                      <a:pt x="15" y="122"/>
                    </a:lnTo>
                    <a:lnTo>
                      <a:pt x="59" y="11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66" name="Freeform 132"/>
              <p:cNvSpPr>
                <a:spLocks/>
              </p:cNvSpPr>
              <p:nvPr/>
            </p:nvSpPr>
            <p:spPr bwMode="auto">
              <a:xfrm>
                <a:off x="3080" y="3333"/>
                <a:ext cx="9" cy="7"/>
              </a:xfrm>
              <a:custGeom>
                <a:avLst/>
                <a:gdLst>
                  <a:gd name="T0" fmla="*/ 1 w 103"/>
                  <a:gd name="T1" fmla="*/ 3 h 108"/>
                  <a:gd name="T2" fmla="*/ 0 w 103"/>
                  <a:gd name="T3" fmla="*/ 3 h 108"/>
                  <a:gd name="T4" fmla="*/ 1 w 103"/>
                  <a:gd name="T5" fmla="*/ 3 h 108"/>
                  <a:gd name="T6" fmla="*/ 1 w 103"/>
                  <a:gd name="T7" fmla="*/ 3 h 108"/>
                  <a:gd name="T8" fmla="*/ 1 w 103"/>
                  <a:gd name="T9" fmla="*/ 3 h 108"/>
                  <a:gd name="T10" fmla="*/ 2 w 103"/>
                  <a:gd name="T11" fmla="*/ 4 h 108"/>
                  <a:gd name="T12" fmla="*/ 2 w 103"/>
                  <a:gd name="T13" fmla="*/ 4 h 108"/>
                  <a:gd name="T14" fmla="*/ 3 w 103"/>
                  <a:gd name="T15" fmla="*/ 4 h 108"/>
                  <a:gd name="T16" fmla="*/ 3 w 103"/>
                  <a:gd name="T17" fmla="*/ 5 h 108"/>
                  <a:gd name="T18" fmla="*/ 4 w 103"/>
                  <a:gd name="T19" fmla="*/ 5 h 108"/>
                  <a:gd name="T20" fmla="*/ 4 w 103"/>
                  <a:gd name="T21" fmla="*/ 6 h 108"/>
                  <a:gd name="T22" fmla="*/ 5 w 103"/>
                  <a:gd name="T23" fmla="*/ 6 h 108"/>
                  <a:gd name="T24" fmla="*/ 5 w 103"/>
                  <a:gd name="T25" fmla="*/ 6 h 108"/>
                  <a:gd name="T26" fmla="*/ 6 w 103"/>
                  <a:gd name="T27" fmla="*/ 7 h 108"/>
                  <a:gd name="T28" fmla="*/ 6 w 103"/>
                  <a:gd name="T29" fmla="*/ 7 h 108"/>
                  <a:gd name="T30" fmla="*/ 9 w 103"/>
                  <a:gd name="T31" fmla="*/ 6 h 108"/>
                  <a:gd name="T32" fmla="*/ 9 w 103"/>
                  <a:gd name="T33" fmla="*/ 5 h 108"/>
                  <a:gd name="T34" fmla="*/ 5 w 103"/>
                  <a:gd name="T35" fmla="*/ 5 h 108"/>
                  <a:gd name="T36" fmla="*/ 7 w 103"/>
                  <a:gd name="T37" fmla="*/ 4 h 108"/>
                  <a:gd name="T38" fmla="*/ 8 w 103"/>
                  <a:gd name="T39" fmla="*/ 4 h 108"/>
                  <a:gd name="T40" fmla="*/ 8 w 103"/>
                  <a:gd name="T41" fmla="*/ 4 h 108"/>
                  <a:gd name="T42" fmla="*/ 8 w 103"/>
                  <a:gd name="T43" fmla="*/ 4 h 108"/>
                  <a:gd name="T44" fmla="*/ 7 w 103"/>
                  <a:gd name="T45" fmla="*/ 4 h 108"/>
                  <a:gd name="T46" fmla="*/ 7 w 103"/>
                  <a:gd name="T47" fmla="*/ 3 h 108"/>
                  <a:gd name="T48" fmla="*/ 6 w 103"/>
                  <a:gd name="T49" fmla="*/ 3 h 108"/>
                  <a:gd name="T50" fmla="*/ 6 w 103"/>
                  <a:gd name="T51" fmla="*/ 3 h 108"/>
                  <a:gd name="T52" fmla="*/ 5 w 103"/>
                  <a:gd name="T53" fmla="*/ 2 h 108"/>
                  <a:gd name="T54" fmla="*/ 5 w 103"/>
                  <a:gd name="T55" fmla="*/ 2 h 108"/>
                  <a:gd name="T56" fmla="*/ 4 w 103"/>
                  <a:gd name="T57" fmla="*/ 1 h 108"/>
                  <a:gd name="T58" fmla="*/ 3 w 103"/>
                  <a:gd name="T59" fmla="*/ 1 h 108"/>
                  <a:gd name="T60" fmla="*/ 3 w 103"/>
                  <a:gd name="T61" fmla="*/ 1 h 108"/>
                  <a:gd name="T62" fmla="*/ 2 w 103"/>
                  <a:gd name="T63" fmla="*/ 0 h 108"/>
                  <a:gd name="T64" fmla="*/ 1 w 103"/>
                  <a:gd name="T65" fmla="*/ 0 h 108"/>
                  <a:gd name="T66" fmla="*/ 2 w 103"/>
                  <a:gd name="T67" fmla="*/ 3 h 10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03" h="108">
                    <a:moveTo>
                      <a:pt x="0" y="3"/>
                    </a:moveTo>
                    <a:lnTo>
                      <a:pt x="10" y="46"/>
                    </a:lnTo>
                    <a:lnTo>
                      <a:pt x="7" y="45"/>
                    </a:lnTo>
                    <a:lnTo>
                      <a:pt x="5" y="45"/>
                    </a:lnTo>
                    <a:lnTo>
                      <a:pt x="6" y="45"/>
                    </a:lnTo>
                    <a:lnTo>
                      <a:pt x="8" y="46"/>
                    </a:lnTo>
                    <a:lnTo>
                      <a:pt x="9" y="49"/>
                    </a:lnTo>
                    <a:lnTo>
                      <a:pt x="11" y="50"/>
                    </a:lnTo>
                    <a:lnTo>
                      <a:pt x="14" y="52"/>
                    </a:lnTo>
                    <a:lnTo>
                      <a:pt x="16" y="54"/>
                    </a:lnTo>
                    <a:lnTo>
                      <a:pt x="20" y="57"/>
                    </a:lnTo>
                    <a:lnTo>
                      <a:pt x="23" y="60"/>
                    </a:lnTo>
                    <a:lnTo>
                      <a:pt x="26" y="62"/>
                    </a:lnTo>
                    <a:lnTo>
                      <a:pt x="28" y="66"/>
                    </a:lnTo>
                    <a:lnTo>
                      <a:pt x="31" y="69"/>
                    </a:lnTo>
                    <a:lnTo>
                      <a:pt x="34" y="72"/>
                    </a:lnTo>
                    <a:lnTo>
                      <a:pt x="37" y="75"/>
                    </a:lnTo>
                    <a:lnTo>
                      <a:pt x="40" y="78"/>
                    </a:lnTo>
                    <a:lnTo>
                      <a:pt x="43" y="82"/>
                    </a:lnTo>
                    <a:lnTo>
                      <a:pt x="46" y="85"/>
                    </a:lnTo>
                    <a:lnTo>
                      <a:pt x="49" y="88"/>
                    </a:lnTo>
                    <a:lnTo>
                      <a:pt x="51" y="90"/>
                    </a:lnTo>
                    <a:lnTo>
                      <a:pt x="54" y="93"/>
                    </a:lnTo>
                    <a:lnTo>
                      <a:pt x="56" y="95"/>
                    </a:lnTo>
                    <a:lnTo>
                      <a:pt x="59" y="98"/>
                    </a:lnTo>
                    <a:lnTo>
                      <a:pt x="61" y="100"/>
                    </a:lnTo>
                    <a:lnTo>
                      <a:pt x="64" y="102"/>
                    </a:lnTo>
                    <a:lnTo>
                      <a:pt x="67" y="105"/>
                    </a:lnTo>
                    <a:lnTo>
                      <a:pt x="73" y="107"/>
                    </a:lnTo>
                    <a:lnTo>
                      <a:pt x="83" y="108"/>
                    </a:lnTo>
                    <a:lnTo>
                      <a:pt x="99" y="99"/>
                    </a:lnTo>
                    <a:lnTo>
                      <a:pt x="103" y="85"/>
                    </a:lnTo>
                    <a:lnTo>
                      <a:pt x="103" y="78"/>
                    </a:lnTo>
                    <a:lnTo>
                      <a:pt x="59" y="88"/>
                    </a:lnTo>
                    <a:lnTo>
                      <a:pt x="59" y="84"/>
                    </a:lnTo>
                    <a:lnTo>
                      <a:pt x="63" y="71"/>
                    </a:lnTo>
                    <a:lnTo>
                      <a:pt x="79" y="62"/>
                    </a:lnTo>
                    <a:lnTo>
                      <a:pt x="87" y="63"/>
                    </a:lnTo>
                    <a:lnTo>
                      <a:pt x="90" y="65"/>
                    </a:lnTo>
                    <a:lnTo>
                      <a:pt x="89" y="63"/>
                    </a:lnTo>
                    <a:lnTo>
                      <a:pt x="87" y="61"/>
                    </a:lnTo>
                    <a:lnTo>
                      <a:pt x="85" y="59"/>
                    </a:lnTo>
                    <a:lnTo>
                      <a:pt x="83" y="57"/>
                    </a:lnTo>
                    <a:lnTo>
                      <a:pt x="80" y="55"/>
                    </a:lnTo>
                    <a:lnTo>
                      <a:pt x="78" y="52"/>
                    </a:lnTo>
                    <a:lnTo>
                      <a:pt x="75" y="50"/>
                    </a:lnTo>
                    <a:lnTo>
                      <a:pt x="72" y="46"/>
                    </a:lnTo>
                    <a:lnTo>
                      <a:pt x="68" y="43"/>
                    </a:lnTo>
                    <a:lnTo>
                      <a:pt x="65" y="40"/>
                    </a:lnTo>
                    <a:lnTo>
                      <a:pt x="62" y="36"/>
                    </a:lnTo>
                    <a:lnTo>
                      <a:pt x="59" y="33"/>
                    </a:lnTo>
                    <a:lnTo>
                      <a:pt x="56" y="29"/>
                    </a:lnTo>
                    <a:lnTo>
                      <a:pt x="53" y="26"/>
                    </a:lnTo>
                    <a:lnTo>
                      <a:pt x="50" y="23"/>
                    </a:lnTo>
                    <a:lnTo>
                      <a:pt x="47" y="20"/>
                    </a:lnTo>
                    <a:lnTo>
                      <a:pt x="43" y="17"/>
                    </a:lnTo>
                    <a:lnTo>
                      <a:pt x="40" y="15"/>
                    </a:lnTo>
                    <a:lnTo>
                      <a:pt x="37" y="11"/>
                    </a:lnTo>
                    <a:lnTo>
                      <a:pt x="34" y="9"/>
                    </a:lnTo>
                    <a:lnTo>
                      <a:pt x="31" y="6"/>
                    </a:lnTo>
                    <a:lnTo>
                      <a:pt x="27" y="4"/>
                    </a:lnTo>
                    <a:lnTo>
                      <a:pt x="23" y="2"/>
                    </a:lnTo>
                    <a:lnTo>
                      <a:pt x="17" y="1"/>
                    </a:lnTo>
                    <a:lnTo>
                      <a:pt x="10" y="0"/>
                    </a:lnTo>
                    <a:lnTo>
                      <a:pt x="22" y="4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67" name="Freeform 133"/>
              <p:cNvSpPr>
                <a:spLocks/>
              </p:cNvSpPr>
              <p:nvPr/>
            </p:nvSpPr>
            <p:spPr bwMode="auto">
              <a:xfrm>
                <a:off x="3050" y="3313"/>
                <a:ext cx="8" cy="8"/>
              </a:xfrm>
              <a:custGeom>
                <a:avLst/>
                <a:gdLst>
                  <a:gd name="T0" fmla="*/ 0 w 90"/>
                  <a:gd name="T1" fmla="*/ 3 h 116"/>
                  <a:gd name="T2" fmla="*/ 1 w 90"/>
                  <a:gd name="T3" fmla="*/ 3 h 116"/>
                  <a:gd name="T4" fmla="*/ 2 w 90"/>
                  <a:gd name="T5" fmla="*/ 2 h 116"/>
                  <a:gd name="T6" fmla="*/ 3 w 90"/>
                  <a:gd name="T7" fmla="*/ 2 h 116"/>
                  <a:gd name="T8" fmla="*/ 4 w 90"/>
                  <a:gd name="T9" fmla="*/ 1 h 116"/>
                  <a:gd name="T10" fmla="*/ 5 w 90"/>
                  <a:gd name="T11" fmla="*/ 1 h 116"/>
                  <a:gd name="T12" fmla="*/ 6 w 90"/>
                  <a:gd name="T13" fmla="*/ 0 h 116"/>
                  <a:gd name="T14" fmla="*/ 6 w 90"/>
                  <a:gd name="T15" fmla="*/ 0 h 116"/>
                  <a:gd name="T16" fmla="*/ 7 w 90"/>
                  <a:gd name="T17" fmla="*/ 0 h 116"/>
                  <a:gd name="T18" fmla="*/ 7 w 90"/>
                  <a:gd name="T19" fmla="*/ 0 h 116"/>
                  <a:gd name="T20" fmla="*/ 8 w 90"/>
                  <a:gd name="T21" fmla="*/ 0 h 116"/>
                  <a:gd name="T22" fmla="*/ 8 w 90"/>
                  <a:gd name="T23" fmla="*/ 1 h 116"/>
                  <a:gd name="T24" fmla="*/ 8 w 90"/>
                  <a:gd name="T25" fmla="*/ 1 h 116"/>
                  <a:gd name="T26" fmla="*/ 8 w 90"/>
                  <a:gd name="T27" fmla="*/ 2 h 116"/>
                  <a:gd name="T28" fmla="*/ 7 w 90"/>
                  <a:gd name="T29" fmla="*/ 2 h 116"/>
                  <a:gd name="T30" fmla="*/ 7 w 90"/>
                  <a:gd name="T31" fmla="*/ 3 h 116"/>
                  <a:gd name="T32" fmla="*/ 6 w 90"/>
                  <a:gd name="T33" fmla="*/ 3 h 116"/>
                  <a:gd name="T34" fmla="*/ 6 w 90"/>
                  <a:gd name="T35" fmla="*/ 3 h 116"/>
                  <a:gd name="T36" fmla="*/ 6 w 90"/>
                  <a:gd name="T37" fmla="*/ 3 h 116"/>
                  <a:gd name="T38" fmla="*/ 5 w 90"/>
                  <a:gd name="T39" fmla="*/ 4 h 116"/>
                  <a:gd name="T40" fmla="*/ 5 w 90"/>
                  <a:gd name="T41" fmla="*/ 4 h 116"/>
                  <a:gd name="T42" fmla="*/ 6 w 90"/>
                  <a:gd name="T43" fmla="*/ 5 h 116"/>
                  <a:gd name="T44" fmla="*/ 6 w 90"/>
                  <a:gd name="T45" fmla="*/ 6 h 116"/>
                  <a:gd name="T46" fmla="*/ 6 w 90"/>
                  <a:gd name="T47" fmla="*/ 7 h 116"/>
                  <a:gd name="T48" fmla="*/ 7 w 90"/>
                  <a:gd name="T49" fmla="*/ 8 h 116"/>
                  <a:gd name="T50" fmla="*/ 7 w 90"/>
                  <a:gd name="T51" fmla="*/ 8 h 116"/>
                  <a:gd name="T52" fmla="*/ 7 w 90"/>
                  <a:gd name="T53" fmla="*/ 8 h 116"/>
                  <a:gd name="T54" fmla="*/ 6 w 90"/>
                  <a:gd name="T55" fmla="*/ 8 h 116"/>
                  <a:gd name="T56" fmla="*/ 6 w 90"/>
                  <a:gd name="T57" fmla="*/ 8 h 116"/>
                  <a:gd name="T58" fmla="*/ 5 w 90"/>
                  <a:gd name="T59" fmla="*/ 7 h 116"/>
                  <a:gd name="T60" fmla="*/ 4 w 90"/>
                  <a:gd name="T61" fmla="*/ 6 h 116"/>
                  <a:gd name="T62" fmla="*/ 3 w 90"/>
                  <a:gd name="T63" fmla="*/ 5 h 116"/>
                  <a:gd name="T64" fmla="*/ 2 w 90"/>
                  <a:gd name="T65" fmla="*/ 4 h 116"/>
                  <a:gd name="T66" fmla="*/ 2 w 90"/>
                  <a:gd name="T67" fmla="*/ 4 h 116"/>
                  <a:gd name="T68" fmla="*/ 1 w 90"/>
                  <a:gd name="T69" fmla="*/ 4 h 116"/>
                  <a:gd name="T70" fmla="*/ 0 w 90"/>
                  <a:gd name="T71" fmla="*/ 4 h 116"/>
                  <a:gd name="T72" fmla="*/ 0 w 90"/>
                  <a:gd name="T73" fmla="*/ 3 h 11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90" h="116">
                    <a:moveTo>
                      <a:pt x="0" y="50"/>
                    </a:moveTo>
                    <a:lnTo>
                      <a:pt x="15" y="42"/>
                    </a:lnTo>
                    <a:lnTo>
                      <a:pt x="26" y="34"/>
                    </a:lnTo>
                    <a:lnTo>
                      <a:pt x="37" y="26"/>
                    </a:lnTo>
                    <a:lnTo>
                      <a:pt x="45" y="19"/>
                    </a:lnTo>
                    <a:lnTo>
                      <a:pt x="54" y="12"/>
                    </a:lnTo>
                    <a:lnTo>
                      <a:pt x="63" y="7"/>
                    </a:lnTo>
                    <a:lnTo>
                      <a:pt x="68" y="5"/>
                    </a:lnTo>
                    <a:lnTo>
                      <a:pt x="75" y="3"/>
                    </a:lnTo>
                    <a:lnTo>
                      <a:pt x="81" y="1"/>
                    </a:lnTo>
                    <a:lnTo>
                      <a:pt x="90" y="0"/>
                    </a:lnTo>
                    <a:lnTo>
                      <a:pt x="90" y="10"/>
                    </a:lnTo>
                    <a:lnTo>
                      <a:pt x="87" y="18"/>
                    </a:lnTo>
                    <a:lnTo>
                      <a:pt x="85" y="25"/>
                    </a:lnTo>
                    <a:lnTo>
                      <a:pt x="81" y="29"/>
                    </a:lnTo>
                    <a:lnTo>
                      <a:pt x="74" y="37"/>
                    </a:lnTo>
                    <a:lnTo>
                      <a:pt x="68" y="42"/>
                    </a:lnTo>
                    <a:lnTo>
                      <a:pt x="65" y="45"/>
                    </a:lnTo>
                    <a:lnTo>
                      <a:pt x="63" y="50"/>
                    </a:lnTo>
                    <a:lnTo>
                      <a:pt x="61" y="55"/>
                    </a:lnTo>
                    <a:lnTo>
                      <a:pt x="61" y="61"/>
                    </a:lnTo>
                    <a:lnTo>
                      <a:pt x="63" y="71"/>
                    </a:lnTo>
                    <a:lnTo>
                      <a:pt x="65" y="82"/>
                    </a:lnTo>
                    <a:lnTo>
                      <a:pt x="70" y="95"/>
                    </a:lnTo>
                    <a:lnTo>
                      <a:pt x="77" y="112"/>
                    </a:lnTo>
                    <a:lnTo>
                      <a:pt x="77" y="116"/>
                    </a:lnTo>
                    <a:lnTo>
                      <a:pt x="75" y="116"/>
                    </a:lnTo>
                    <a:lnTo>
                      <a:pt x="73" y="114"/>
                    </a:lnTo>
                    <a:lnTo>
                      <a:pt x="70" y="111"/>
                    </a:lnTo>
                    <a:lnTo>
                      <a:pt x="61" y="102"/>
                    </a:lnTo>
                    <a:lnTo>
                      <a:pt x="50" y="89"/>
                    </a:lnTo>
                    <a:lnTo>
                      <a:pt x="37" y="75"/>
                    </a:lnTo>
                    <a:lnTo>
                      <a:pt x="23" y="62"/>
                    </a:lnTo>
                    <a:lnTo>
                      <a:pt x="17" y="57"/>
                    </a:lnTo>
                    <a:lnTo>
                      <a:pt x="11" y="53"/>
                    </a:lnTo>
                    <a:lnTo>
                      <a:pt x="5" y="51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68" name="Freeform 134"/>
              <p:cNvSpPr>
                <a:spLocks/>
              </p:cNvSpPr>
              <p:nvPr/>
            </p:nvSpPr>
            <p:spPr bwMode="auto">
              <a:xfrm>
                <a:off x="3049" y="3312"/>
                <a:ext cx="11" cy="6"/>
              </a:xfrm>
              <a:custGeom>
                <a:avLst/>
                <a:gdLst>
                  <a:gd name="T0" fmla="*/ 9 w 120"/>
                  <a:gd name="T1" fmla="*/ 0 h 98"/>
                  <a:gd name="T2" fmla="*/ 8 w 120"/>
                  <a:gd name="T3" fmla="*/ 0 h 98"/>
                  <a:gd name="T4" fmla="*/ 7 w 120"/>
                  <a:gd name="T5" fmla="*/ 0 h 98"/>
                  <a:gd name="T6" fmla="*/ 6 w 120"/>
                  <a:gd name="T7" fmla="*/ 1 h 98"/>
                  <a:gd name="T8" fmla="*/ 6 w 120"/>
                  <a:gd name="T9" fmla="*/ 1 h 98"/>
                  <a:gd name="T10" fmla="*/ 5 w 120"/>
                  <a:gd name="T11" fmla="*/ 1 h 98"/>
                  <a:gd name="T12" fmla="*/ 5 w 120"/>
                  <a:gd name="T13" fmla="*/ 1 h 98"/>
                  <a:gd name="T14" fmla="*/ 4 w 120"/>
                  <a:gd name="T15" fmla="*/ 2 h 98"/>
                  <a:gd name="T16" fmla="*/ 4 w 120"/>
                  <a:gd name="T17" fmla="*/ 2 h 98"/>
                  <a:gd name="T18" fmla="*/ 3 w 120"/>
                  <a:gd name="T19" fmla="*/ 2 h 98"/>
                  <a:gd name="T20" fmla="*/ 2 w 120"/>
                  <a:gd name="T21" fmla="*/ 2 h 98"/>
                  <a:gd name="T22" fmla="*/ 2 w 120"/>
                  <a:gd name="T23" fmla="*/ 3 h 98"/>
                  <a:gd name="T24" fmla="*/ 2 w 120"/>
                  <a:gd name="T25" fmla="*/ 3 h 98"/>
                  <a:gd name="T26" fmla="*/ 1 w 120"/>
                  <a:gd name="T27" fmla="*/ 3 h 98"/>
                  <a:gd name="T28" fmla="*/ 1 w 120"/>
                  <a:gd name="T29" fmla="*/ 3 h 98"/>
                  <a:gd name="T30" fmla="*/ 0 w 120"/>
                  <a:gd name="T31" fmla="*/ 3 h 98"/>
                  <a:gd name="T32" fmla="*/ 2 w 120"/>
                  <a:gd name="T33" fmla="*/ 6 h 98"/>
                  <a:gd name="T34" fmla="*/ 3 w 120"/>
                  <a:gd name="T35" fmla="*/ 6 h 98"/>
                  <a:gd name="T36" fmla="*/ 3 w 120"/>
                  <a:gd name="T37" fmla="*/ 5 h 98"/>
                  <a:gd name="T38" fmla="*/ 4 w 120"/>
                  <a:gd name="T39" fmla="*/ 5 h 98"/>
                  <a:gd name="T40" fmla="*/ 5 w 120"/>
                  <a:gd name="T41" fmla="*/ 5 h 98"/>
                  <a:gd name="T42" fmla="*/ 5 w 120"/>
                  <a:gd name="T43" fmla="*/ 4 h 98"/>
                  <a:gd name="T44" fmla="*/ 6 w 120"/>
                  <a:gd name="T45" fmla="*/ 4 h 98"/>
                  <a:gd name="T46" fmla="*/ 6 w 120"/>
                  <a:gd name="T47" fmla="*/ 4 h 98"/>
                  <a:gd name="T48" fmla="*/ 7 w 120"/>
                  <a:gd name="T49" fmla="*/ 4 h 98"/>
                  <a:gd name="T50" fmla="*/ 7 w 120"/>
                  <a:gd name="T51" fmla="*/ 3 h 98"/>
                  <a:gd name="T52" fmla="*/ 7 w 120"/>
                  <a:gd name="T53" fmla="*/ 3 h 98"/>
                  <a:gd name="T54" fmla="*/ 8 w 120"/>
                  <a:gd name="T55" fmla="*/ 3 h 98"/>
                  <a:gd name="T56" fmla="*/ 8 w 120"/>
                  <a:gd name="T57" fmla="*/ 3 h 98"/>
                  <a:gd name="T58" fmla="*/ 8 w 120"/>
                  <a:gd name="T59" fmla="*/ 3 h 98"/>
                  <a:gd name="T60" fmla="*/ 9 w 120"/>
                  <a:gd name="T61" fmla="*/ 3 h 98"/>
                  <a:gd name="T62" fmla="*/ 7 w 120"/>
                  <a:gd name="T63" fmla="*/ 2 h 98"/>
                  <a:gd name="T64" fmla="*/ 11 w 120"/>
                  <a:gd name="T65" fmla="*/ 0 h 98"/>
                  <a:gd name="T66" fmla="*/ 11 w 120"/>
                  <a:gd name="T67" fmla="*/ 2 h 98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20" h="98">
                    <a:moveTo>
                      <a:pt x="120" y="27"/>
                    </a:moveTo>
                    <a:lnTo>
                      <a:pt x="94" y="3"/>
                    </a:lnTo>
                    <a:lnTo>
                      <a:pt x="89" y="4"/>
                    </a:lnTo>
                    <a:lnTo>
                      <a:pt x="85" y="5"/>
                    </a:lnTo>
                    <a:lnTo>
                      <a:pt x="81" y="6"/>
                    </a:lnTo>
                    <a:lnTo>
                      <a:pt x="77" y="8"/>
                    </a:lnTo>
                    <a:lnTo>
                      <a:pt x="73" y="9"/>
                    </a:lnTo>
                    <a:lnTo>
                      <a:pt x="69" y="10"/>
                    </a:lnTo>
                    <a:lnTo>
                      <a:pt x="65" y="12"/>
                    </a:lnTo>
                    <a:lnTo>
                      <a:pt x="62" y="13"/>
                    </a:lnTo>
                    <a:lnTo>
                      <a:pt x="58" y="15"/>
                    </a:lnTo>
                    <a:lnTo>
                      <a:pt x="55" y="17"/>
                    </a:lnTo>
                    <a:lnTo>
                      <a:pt x="52" y="18"/>
                    </a:lnTo>
                    <a:lnTo>
                      <a:pt x="50" y="20"/>
                    </a:lnTo>
                    <a:lnTo>
                      <a:pt x="47" y="22"/>
                    </a:lnTo>
                    <a:lnTo>
                      <a:pt x="43" y="25"/>
                    </a:lnTo>
                    <a:lnTo>
                      <a:pt x="41" y="27"/>
                    </a:lnTo>
                    <a:lnTo>
                      <a:pt x="39" y="28"/>
                    </a:lnTo>
                    <a:lnTo>
                      <a:pt x="34" y="32"/>
                    </a:lnTo>
                    <a:lnTo>
                      <a:pt x="30" y="35"/>
                    </a:lnTo>
                    <a:lnTo>
                      <a:pt x="28" y="37"/>
                    </a:lnTo>
                    <a:lnTo>
                      <a:pt x="26" y="38"/>
                    </a:lnTo>
                    <a:lnTo>
                      <a:pt x="24" y="40"/>
                    </a:lnTo>
                    <a:lnTo>
                      <a:pt x="22" y="42"/>
                    </a:lnTo>
                    <a:lnTo>
                      <a:pt x="20" y="44"/>
                    </a:lnTo>
                    <a:lnTo>
                      <a:pt x="17" y="45"/>
                    </a:lnTo>
                    <a:lnTo>
                      <a:pt x="15" y="47"/>
                    </a:lnTo>
                    <a:lnTo>
                      <a:pt x="12" y="49"/>
                    </a:lnTo>
                    <a:lnTo>
                      <a:pt x="9" y="50"/>
                    </a:lnTo>
                    <a:lnTo>
                      <a:pt x="6" y="52"/>
                    </a:lnTo>
                    <a:lnTo>
                      <a:pt x="3" y="53"/>
                    </a:lnTo>
                    <a:lnTo>
                      <a:pt x="0" y="55"/>
                    </a:lnTo>
                    <a:lnTo>
                      <a:pt x="17" y="98"/>
                    </a:lnTo>
                    <a:lnTo>
                      <a:pt x="21" y="96"/>
                    </a:lnTo>
                    <a:lnTo>
                      <a:pt x="26" y="94"/>
                    </a:lnTo>
                    <a:lnTo>
                      <a:pt x="30" y="92"/>
                    </a:lnTo>
                    <a:lnTo>
                      <a:pt x="33" y="89"/>
                    </a:lnTo>
                    <a:lnTo>
                      <a:pt x="37" y="86"/>
                    </a:lnTo>
                    <a:lnTo>
                      <a:pt x="41" y="84"/>
                    </a:lnTo>
                    <a:lnTo>
                      <a:pt x="45" y="82"/>
                    </a:lnTo>
                    <a:lnTo>
                      <a:pt x="48" y="80"/>
                    </a:lnTo>
                    <a:lnTo>
                      <a:pt x="51" y="78"/>
                    </a:lnTo>
                    <a:lnTo>
                      <a:pt x="53" y="76"/>
                    </a:lnTo>
                    <a:lnTo>
                      <a:pt x="56" y="73"/>
                    </a:lnTo>
                    <a:lnTo>
                      <a:pt x="58" y="71"/>
                    </a:lnTo>
                    <a:lnTo>
                      <a:pt x="63" y="68"/>
                    </a:lnTo>
                    <a:lnTo>
                      <a:pt x="67" y="64"/>
                    </a:lnTo>
                    <a:lnTo>
                      <a:pt x="68" y="63"/>
                    </a:lnTo>
                    <a:lnTo>
                      <a:pt x="70" y="62"/>
                    </a:lnTo>
                    <a:lnTo>
                      <a:pt x="72" y="61"/>
                    </a:lnTo>
                    <a:lnTo>
                      <a:pt x="74" y="59"/>
                    </a:lnTo>
                    <a:lnTo>
                      <a:pt x="75" y="57"/>
                    </a:lnTo>
                    <a:lnTo>
                      <a:pt x="77" y="56"/>
                    </a:lnTo>
                    <a:lnTo>
                      <a:pt x="79" y="56"/>
                    </a:lnTo>
                    <a:lnTo>
                      <a:pt x="80" y="55"/>
                    </a:lnTo>
                    <a:lnTo>
                      <a:pt x="82" y="54"/>
                    </a:lnTo>
                    <a:lnTo>
                      <a:pt x="84" y="53"/>
                    </a:lnTo>
                    <a:lnTo>
                      <a:pt x="86" y="52"/>
                    </a:lnTo>
                    <a:lnTo>
                      <a:pt x="89" y="52"/>
                    </a:lnTo>
                    <a:lnTo>
                      <a:pt x="91" y="51"/>
                    </a:lnTo>
                    <a:lnTo>
                      <a:pt x="94" y="50"/>
                    </a:lnTo>
                    <a:lnTo>
                      <a:pt x="98" y="50"/>
                    </a:lnTo>
                    <a:lnTo>
                      <a:pt x="101" y="49"/>
                    </a:lnTo>
                    <a:lnTo>
                      <a:pt x="75" y="27"/>
                    </a:lnTo>
                    <a:lnTo>
                      <a:pt x="120" y="27"/>
                    </a:lnTo>
                    <a:lnTo>
                      <a:pt x="120" y="0"/>
                    </a:lnTo>
                    <a:lnTo>
                      <a:pt x="94" y="3"/>
                    </a:lnTo>
                    <a:lnTo>
                      <a:pt x="120" y="2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69" name="Freeform 135"/>
              <p:cNvSpPr>
                <a:spLocks/>
              </p:cNvSpPr>
              <p:nvPr/>
            </p:nvSpPr>
            <p:spPr bwMode="auto">
              <a:xfrm>
                <a:off x="3053" y="3313"/>
                <a:ext cx="7" cy="9"/>
              </a:xfrm>
              <a:custGeom>
                <a:avLst/>
                <a:gdLst>
                  <a:gd name="T0" fmla="*/ 6 w 73"/>
                  <a:gd name="T1" fmla="*/ 8 h 122"/>
                  <a:gd name="T2" fmla="*/ 5 w 73"/>
                  <a:gd name="T3" fmla="*/ 6 h 122"/>
                  <a:gd name="T4" fmla="*/ 5 w 73"/>
                  <a:gd name="T5" fmla="*/ 6 h 122"/>
                  <a:gd name="T6" fmla="*/ 4 w 73"/>
                  <a:gd name="T7" fmla="*/ 5 h 122"/>
                  <a:gd name="T8" fmla="*/ 4 w 73"/>
                  <a:gd name="T9" fmla="*/ 4 h 122"/>
                  <a:gd name="T10" fmla="*/ 4 w 73"/>
                  <a:gd name="T11" fmla="*/ 4 h 122"/>
                  <a:gd name="T12" fmla="*/ 4 w 73"/>
                  <a:gd name="T13" fmla="*/ 4 h 122"/>
                  <a:gd name="T14" fmla="*/ 4 w 73"/>
                  <a:gd name="T15" fmla="*/ 4 h 122"/>
                  <a:gd name="T16" fmla="*/ 4 w 73"/>
                  <a:gd name="T17" fmla="*/ 4 h 122"/>
                  <a:gd name="T18" fmla="*/ 4 w 73"/>
                  <a:gd name="T19" fmla="*/ 4 h 122"/>
                  <a:gd name="T20" fmla="*/ 5 w 73"/>
                  <a:gd name="T21" fmla="*/ 4 h 122"/>
                  <a:gd name="T22" fmla="*/ 5 w 73"/>
                  <a:gd name="T23" fmla="*/ 4 h 122"/>
                  <a:gd name="T24" fmla="*/ 6 w 73"/>
                  <a:gd name="T25" fmla="*/ 3 h 122"/>
                  <a:gd name="T26" fmla="*/ 6 w 73"/>
                  <a:gd name="T27" fmla="*/ 3 h 122"/>
                  <a:gd name="T28" fmla="*/ 7 w 73"/>
                  <a:gd name="T29" fmla="*/ 2 h 122"/>
                  <a:gd name="T30" fmla="*/ 7 w 73"/>
                  <a:gd name="T31" fmla="*/ 1 h 122"/>
                  <a:gd name="T32" fmla="*/ 7 w 73"/>
                  <a:gd name="T33" fmla="*/ 0 h 122"/>
                  <a:gd name="T34" fmla="*/ 3 w 73"/>
                  <a:gd name="T35" fmla="*/ 0 h 122"/>
                  <a:gd name="T36" fmla="*/ 3 w 73"/>
                  <a:gd name="T37" fmla="*/ 1 h 122"/>
                  <a:gd name="T38" fmla="*/ 3 w 73"/>
                  <a:gd name="T39" fmla="*/ 1 h 122"/>
                  <a:gd name="T40" fmla="*/ 2 w 73"/>
                  <a:gd name="T41" fmla="*/ 1 h 122"/>
                  <a:gd name="T42" fmla="*/ 2 w 73"/>
                  <a:gd name="T43" fmla="*/ 1 h 122"/>
                  <a:gd name="T44" fmla="*/ 2 w 73"/>
                  <a:gd name="T45" fmla="*/ 1 h 122"/>
                  <a:gd name="T46" fmla="*/ 2 w 73"/>
                  <a:gd name="T47" fmla="*/ 1 h 122"/>
                  <a:gd name="T48" fmla="*/ 2 w 73"/>
                  <a:gd name="T49" fmla="*/ 2 h 122"/>
                  <a:gd name="T50" fmla="*/ 1 w 73"/>
                  <a:gd name="T51" fmla="*/ 2 h 122"/>
                  <a:gd name="T52" fmla="*/ 1 w 73"/>
                  <a:gd name="T53" fmla="*/ 3 h 122"/>
                  <a:gd name="T54" fmla="*/ 0 w 73"/>
                  <a:gd name="T55" fmla="*/ 3 h 122"/>
                  <a:gd name="T56" fmla="*/ 0 w 73"/>
                  <a:gd name="T57" fmla="*/ 4 h 122"/>
                  <a:gd name="T58" fmla="*/ 0 w 73"/>
                  <a:gd name="T59" fmla="*/ 5 h 122"/>
                  <a:gd name="T60" fmla="*/ 0 w 73"/>
                  <a:gd name="T61" fmla="*/ 6 h 122"/>
                  <a:gd name="T62" fmla="*/ 1 w 73"/>
                  <a:gd name="T63" fmla="*/ 7 h 122"/>
                  <a:gd name="T64" fmla="*/ 1 w 73"/>
                  <a:gd name="T65" fmla="*/ 8 h 122"/>
                  <a:gd name="T66" fmla="*/ 2 w 73"/>
                  <a:gd name="T67" fmla="*/ 9 h 12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73" h="122">
                    <a:moveTo>
                      <a:pt x="60" y="109"/>
                    </a:moveTo>
                    <a:lnTo>
                      <a:pt x="59" y="104"/>
                    </a:lnTo>
                    <a:lnTo>
                      <a:pt x="55" y="95"/>
                    </a:lnTo>
                    <a:lnTo>
                      <a:pt x="52" y="88"/>
                    </a:lnTo>
                    <a:lnTo>
                      <a:pt x="50" y="80"/>
                    </a:lnTo>
                    <a:lnTo>
                      <a:pt x="47" y="75"/>
                    </a:lnTo>
                    <a:lnTo>
                      <a:pt x="46" y="70"/>
                    </a:lnTo>
                    <a:lnTo>
                      <a:pt x="45" y="66"/>
                    </a:lnTo>
                    <a:lnTo>
                      <a:pt x="44" y="62"/>
                    </a:lnTo>
                    <a:lnTo>
                      <a:pt x="44" y="60"/>
                    </a:lnTo>
                    <a:lnTo>
                      <a:pt x="44" y="58"/>
                    </a:lnTo>
                    <a:lnTo>
                      <a:pt x="44" y="57"/>
                    </a:lnTo>
                    <a:lnTo>
                      <a:pt x="44" y="58"/>
                    </a:lnTo>
                    <a:lnTo>
                      <a:pt x="43" y="59"/>
                    </a:lnTo>
                    <a:lnTo>
                      <a:pt x="44" y="59"/>
                    </a:lnTo>
                    <a:lnTo>
                      <a:pt x="45" y="58"/>
                    </a:lnTo>
                    <a:lnTo>
                      <a:pt x="47" y="57"/>
                    </a:lnTo>
                    <a:lnTo>
                      <a:pt x="50" y="55"/>
                    </a:lnTo>
                    <a:lnTo>
                      <a:pt x="52" y="53"/>
                    </a:lnTo>
                    <a:lnTo>
                      <a:pt x="55" y="51"/>
                    </a:lnTo>
                    <a:lnTo>
                      <a:pt x="58" y="47"/>
                    </a:lnTo>
                    <a:lnTo>
                      <a:pt x="61" y="44"/>
                    </a:lnTo>
                    <a:lnTo>
                      <a:pt x="63" y="40"/>
                    </a:lnTo>
                    <a:lnTo>
                      <a:pt x="66" y="36"/>
                    </a:lnTo>
                    <a:lnTo>
                      <a:pt x="68" y="30"/>
                    </a:lnTo>
                    <a:lnTo>
                      <a:pt x="70" y="25"/>
                    </a:lnTo>
                    <a:lnTo>
                      <a:pt x="71" y="19"/>
                    </a:lnTo>
                    <a:lnTo>
                      <a:pt x="72" y="12"/>
                    </a:lnTo>
                    <a:lnTo>
                      <a:pt x="73" y="6"/>
                    </a:lnTo>
                    <a:lnTo>
                      <a:pt x="73" y="0"/>
                    </a:lnTo>
                    <a:lnTo>
                      <a:pt x="28" y="0"/>
                    </a:lnTo>
                    <a:lnTo>
                      <a:pt x="28" y="4"/>
                    </a:lnTo>
                    <a:lnTo>
                      <a:pt x="28" y="7"/>
                    </a:lnTo>
                    <a:lnTo>
                      <a:pt x="28" y="9"/>
                    </a:lnTo>
                    <a:lnTo>
                      <a:pt x="27" y="11"/>
                    </a:lnTo>
                    <a:lnTo>
                      <a:pt x="27" y="13"/>
                    </a:lnTo>
                    <a:lnTo>
                      <a:pt x="26" y="13"/>
                    </a:lnTo>
                    <a:lnTo>
                      <a:pt x="26" y="15"/>
                    </a:lnTo>
                    <a:lnTo>
                      <a:pt x="25" y="16"/>
                    </a:lnTo>
                    <a:lnTo>
                      <a:pt x="24" y="17"/>
                    </a:lnTo>
                    <a:lnTo>
                      <a:pt x="22" y="18"/>
                    </a:lnTo>
                    <a:lnTo>
                      <a:pt x="21" y="20"/>
                    </a:lnTo>
                    <a:lnTo>
                      <a:pt x="19" y="21"/>
                    </a:lnTo>
                    <a:lnTo>
                      <a:pt x="17" y="23"/>
                    </a:lnTo>
                    <a:lnTo>
                      <a:pt x="14" y="25"/>
                    </a:lnTo>
                    <a:lnTo>
                      <a:pt x="11" y="28"/>
                    </a:lnTo>
                    <a:lnTo>
                      <a:pt x="8" y="32"/>
                    </a:lnTo>
                    <a:lnTo>
                      <a:pt x="6" y="36"/>
                    </a:lnTo>
                    <a:lnTo>
                      <a:pt x="3" y="41"/>
                    </a:lnTo>
                    <a:lnTo>
                      <a:pt x="2" y="46"/>
                    </a:lnTo>
                    <a:lnTo>
                      <a:pt x="1" y="52"/>
                    </a:lnTo>
                    <a:lnTo>
                      <a:pt x="0" y="58"/>
                    </a:lnTo>
                    <a:lnTo>
                      <a:pt x="1" y="63"/>
                    </a:lnTo>
                    <a:lnTo>
                      <a:pt x="1" y="69"/>
                    </a:lnTo>
                    <a:lnTo>
                      <a:pt x="2" y="75"/>
                    </a:lnTo>
                    <a:lnTo>
                      <a:pt x="4" y="82"/>
                    </a:lnTo>
                    <a:lnTo>
                      <a:pt x="6" y="89"/>
                    </a:lnTo>
                    <a:lnTo>
                      <a:pt x="8" y="96"/>
                    </a:lnTo>
                    <a:lnTo>
                      <a:pt x="11" y="104"/>
                    </a:lnTo>
                    <a:lnTo>
                      <a:pt x="14" y="112"/>
                    </a:lnTo>
                    <a:lnTo>
                      <a:pt x="18" y="122"/>
                    </a:lnTo>
                    <a:lnTo>
                      <a:pt x="16" y="117"/>
                    </a:lnTo>
                    <a:lnTo>
                      <a:pt x="60" y="10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70" name="Freeform 136"/>
              <p:cNvSpPr>
                <a:spLocks/>
              </p:cNvSpPr>
              <p:nvPr/>
            </p:nvSpPr>
            <p:spPr bwMode="auto">
              <a:xfrm>
                <a:off x="3049" y="3315"/>
                <a:ext cx="10" cy="8"/>
              </a:xfrm>
              <a:custGeom>
                <a:avLst/>
                <a:gdLst>
                  <a:gd name="T0" fmla="*/ 1 w 108"/>
                  <a:gd name="T1" fmla="*/ 3 h 112"/>
                  <a:gd name="T2" fmla="*/ 1 w 108"/>
                  <a:gd name="T3" fmla="*/ 3 h 112"/>
                  <a:gd name="T4" fmla="*/ 1 w 108"/>
                  <a:gd name="T5" fmla="*/ 3 h 112"/>
                  <a:gd name="T6" fmla="*/ 1 w 108"/>
                  <a:gd name="T7" fmla="*/ 4 h 112"/>
                  <a:gd name="T8" fmla="*/ 2 w 108"/>
                  <a:gd name="T9" fmla="*/ 4 h 112"/>
                  <a:gd name="T10" fmla="*/ 2 w 108"/>
                  <a:gd name="T11" fmla="*/ 4 h 112"/>
                  <a:gd name="T12" fmla="*/ 3 w 108"/>
                  <a:gd name="T13" fmla="*/ 5 h 112"/>
                  <a:gd name="T14" fmla="*/ 3 w 108"/>
                  <a:gd name="T15" fmla="*/ 5 h 112"/>
                  <a:gd name="T16" fmla="*/ 4 w 108"/>
                  <a:gd name="T17" fmla="*/ 6 h 112"/>
                  <a:gd name="T18" fmla="*/ 5 w 108"/>
                  <a:gd name="T19" fmla="*/ 7 h 112"/>
                  <a:gd name="T20" fmla="*/ 5 w 108"/>
                  <a:gd name="T21" fmla="*/ 7 h 112"/>
                  <a:gd name="T22" fmla="*/ 6 w 108"/>
                  <a:gd name="T23" fmla="*/ 7 h 112"/>
                  <a:gd name="T24" fmla="*/ 6 w 108"/>
                  <a:gd name="T25" fmla="*/ 8 h 112"/>
                  <a:gd name="T26" fmla="*/ 7 w 108"/>
                  <a:gd name="T27" fmla="*/ 8 h 112"/>
                  <a:gd name="T28" fmla="*/ 10 w 108"/>
                  <a:gd name="T29" fmla="*/ 7 h 112"/>
                  <a:gd name="T30" fmla="*/ 10 w 108"/>
                  <a:gd name="T31" fmla="*/ 6 h 112"/>
                  <a:gd name="T32" fmla="*/ 6 w 108"/>
                  <a:gd name="T33" fmla="*/ 6 h 112"/>
                  <a:gd name="T34" fmla="*/ 7 w 108"/>
                  <a:gd name="T35" fmla="*/ 5 h 112"/>
                  <a:gd name="T36" fmla="*/ 9 w 108"/>
                  <a:gd name="T37" fmla="*/ 5 h 112"/>
                  <a:gd name="T38" fmla="*/ 9 w 108"/>
                  <a:gd name="T39" fmla="*/ 5 h 112"/>
                  <a:gd name="T40" fmla="*/ 8 w 108"/>
                  <a:gd name="T41" fmla="*/ 5 h 112"/>
                  <a:gd name="T42" fmla="*/ 8 w 108"/>
                  <a:gd name="T43" fmla="*/ 5 h 112"/>
                  <a:gd name="T44" fmla="*/ 7 w 108"/>
                  <a:gd name="T45" fmla="*/ 4 h 112"/>
                  <a:gd name="T46" fmla="*/ 6 w 108"/>
                  <a:gd name="T47" fmla="*/ 3 h 112"/>
                  <a:gd name="T48" fmla="*/ 6 w 108"/>
                  <a:gd name="T49" fmla="*/ 3 h 112"/>
                  <a:gd name="T50" fmla="*/ 5 w 108"/>
                  <a:gd name="T51" fmla="*/ 2 h 112"/>
                  <a:gd name="T52" fmla="*/ 5 w 108"/>
                  <a:gd name="T53" fmla="*/ 2 h 112"/>
                  <a:gd name="T54" fmla="*/ 4 w 108"/>
                  <a:gd name="T55" fmla="*/ 1 h 112"/>
                  <a:gd name="T56" fmla="*/ 3 w 108"/>
                  <a:gd name="T57" fmla="*/ 1 h 112"/>
                  <a:gd name="T58" fmla="*/ 2 w 108"/>
                  <a:gd name="T59" fmla="*/ 0 h 112"/>
                  <a:gd name="T60" fmla="*/ 1 w 108"/>
                  <a:gd name="T61" fmla="*/ 0 h 112"/>
                  <a:gd name="T62" fmla="*/ 2 w 108"/>
                  <a:gd name="T63" fmla="*/ 3 h 112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108" h="112">
                    <a:moveTo>
                      <a:pt x="0" y="2"/>
                    </a:moveTo>
                    <a:lnTo>
                      <a:pt x="8" y="47"/>
                    </a:lnTo>
                    <a:lnTo>
                      <a:pt x="7" y="46"/>
                    </a:lnTo>
                    <a:lnTo>
                      <a:pt x="7" y="47"/>
                    </a:lnTo>
                    <a:lnTo>
                      <a:pt x="8" y="47"/>
                    </a:lnTo>
                    <a:lnTo>
                      <a:pt x="10" y="48"/>
                    </a:lnTo>
                    <a:lnTo>
                      <a:pt x="12" y="50"/>
                    </a:lnTo>
                    <a:lnTo>
                      <a:pt x="15" y="51"/>
                    </a:lnTo>
                    <a:lnTo>
                      <a:pt x="17" y="53"/>
                    </a:lnTo>
                    <a:lnTo>
                      <a:pt x="20" y="57"/>
                    </a:lnTo>
                    <a:lnTo>
                      <a:pt x="23" y="59"/>
                    </a:lnTo>
                    <a:lnTo>
                      <a:pt x="26" y="62"/>
                    </a:lnTo>
                    <a:lnTo>
                      <a:pt x="29" y="65"/>
                    </a:lnTo>
                    <a:lnTo>
                      <a:pt x="32" y="68"/>
                    </a:lnTo>
                    <a:lnTo>
                      <a:pt x="35" y="71"/>
                    </a:lnTo>
                    <a:lnTo>
                      <a:pt x="38" y="75"/>
                    </a:lnTo>
                    <a:lnTo>
                      <a:pt x="41" y="78"/>
                    </a:lnTo>
                    <a:lnTo>
                      <a:pt x="47" y="85"/>
                    </a:lnTo>
                    <a:lnTo>
                      <a:pt x="53" y="92"/>
                    </a:lnTo>
                    <a:lnTo>
                      <a:pt x="55" y="94"/>
                    </a:lnTo>
                    <a:lnTo>
                      <a:pt x="58" y="97"/>
                    </a:lnTo>
                    <a:lnTo>
                      <a:pt x="60" y="99"/>
                    </a:lnTo>
                    <a:lnTo>
                      <a:pt x="63" y="102"/>
                    </a:lnTo>
                    <a:lnTo>
                      <a:pt x="65" y="104"/>
                    </a:lnTo>
                    <a:lnTo>
                      <a:pt x="68" y="107"/>
                    </a:lnTo>
                    <a:lnTo>
                      <a:pt x="71" y="110"/>
                    </a:lnTo>
                    <a:lnTo>
                      <a:pt x="77" y="112"/>
                    </a:lnTo>
                    <a:lnTo>
                      <a:pt x="91" y="112"/>
                    </a:lnTo>
                    <a:lnTo>
                      <a:pt x="105" y="99"/>
                    </a:lnTo>
                    <a:lnTo>
                      <a:pt x="108" y="88"/>
                    </a:lnTo>
                    <a:lnTo>
                      <a:pt x="107" y="83"/>
                    </a:lnTo>
                    <a:lnTo>
                      <a:pt x="63" y="91"/>
                    </a:lnTo>
                    <a:lnTo>
                      <a:pt x="63" y="87"/>
                    </a:lnTo>
                    <a:lnTo>
                      <a:pt x="65" y="79"/>
                    </a:lnTo>
                    <a:lnTo>
                      <a:pt x="77" y="67"/>
                    </a:lnTo>
                    <a:lnTo>
                      <a:pt x="89" y="67"/>
                    </a:lnTo>
                    <a:lnTo>
                      <a:pt x="93" y="69"/>
                    </a:lnTo>
                    <a:lnTo>
                      <a:pt x="94" y="70"/>
                    </a:lnTo>
                    <a:lnTo>
                      <a:pt x="94" y="69"/>
                    </a:lnTo>
                    <a:lnTo>
                      <a:pt x="93" y="68"/>
                    </a:lnTo>
                    <a:lnTo>
                      <a:pt x="91" y="67"/>
                    </a:lnTo>
                    <a:lnTo>
                      <a:pt x="89" y="65"/>
                    </a:lnTo>
                    <a:lnTo>
                      <a:pt x="87" y="63"/>
                    </a:lnTo>
                    <a:lnTo>
                      <a:pt x="85" y="60"/>
                    </a:lnTo>
                    <a:lnTo>
                      <a:pt x="79" y="53"/>
                    </a:lnTo>
                    <a:lnTo>
                      <a:pt x="73" y="47"/>
                    </a:lnTo>
                    <a:lnTo>
                      <a:pt x="70" y="43"/>
                    </a:lnTo>
                    <a:lnTo>
                      <a:pt x="67" y="40"/>
                    </a:lnTo>
                    <a:lnTo>
                      <a:pt x="64" y="36"/>
                    </a:lnTo>
                    <a:lnTo>
                      <a:pt x="60" y="32"/>
                    </a:lnTo>
                    <a:lnTo>
                      <a:pt x="57" y="29"/>
                    </a:lnTo>
                    <a:lnTo>
                      <a:pt x="53" y="25"/>
                    </a:lnTo>
                    <a:lnTo>
                      <a:pt x="50" y="21"/>
                    </a:lnTo>
                    <a:lnTo>
                      <a:pt x="46" y="18"/>
                    </a:lnTo>
                    <a:lnTo>
                      <a:pt x="41" y="15"/>
                    </a:lnTo>
                    <a:lnTo>
                      <a:pt x="37" y="12"/>
                    </a:lnTo>
                    <a:lnTo>
                      <a:pt x="33" y="9"/>
                    </a:lnTo>
                    <a:lnTo>
                      <a:pt x="29" y="7"/>
                    </a:lnTo>
                    <a:lnTo>
                      <a:pt x="25" y="4"/>
                    </a:lnTo>
                    <a:lnTo>
                      <a:pt x="20" y="2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17" y="45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71" name="Freeform 137"/>
              <p:cNvSpPr>
                <a:spLocks/>
              </p:cNvSpPr>
              <p:nvPr/>
            </p:nvSpPr>
            <p:spPr bwMode="auto">
              <a:xfrm>
                <a:off x="2982" y="3341"/>
                <a:ext cx="8" cy="10"/>
              </a:xfrm>
              <a:custGeom>
                <a:avLst/>
                <a:gdLst>
                  <a:gd name="T0" fmla="*/ 8 w 93"/>
                  <a:gd name="T1" fmla="*/ 5 h 155"/>
                  <a:gd name="T2" fmla="*/ 7 w 93"/>
                  <a:gd name="T3" fmla="*/ 4 h 155"/>
                  <a:gd name="T4" fmla="*/ 7 w 93"/>
                  <a:gd name="T5" fmla="*/ 4 h 155"/>
                  <a:gd name="T6" fmla="*/ 6 w 93"/>
                  <a:gd name="T7" fmla="*/ 4 h 155"/>
                  <a:gd name="T8" fmla="*/ 6 w 93"/>
                  <a:gd name="T9" fmla="*/ 3 h 155"/>
                  <a:gd name="T10" fmla="*/ 5 w 93"/>
                  <a:gd name="T11" fmla="*/ 3 h 155"/>
                  <a:gd name="T12" fmla="*/ 4 w 93"/>
                  <a:gd name="T13" fmla="*/ 2 h 155"/>
                  <a:gd name="T14" fmla="*/ 3 w 93"/>
                  <a:gd name="T15" fmla="*/ 1 h 155"/>
                  <a:gd name="T16" fmla="*/ 2 w 93"/>
                  <a:gd name="T17" fmla="*/ 1 h 155"/>
                  <a:gd name="T18" fmla="*/ 2 w 93"/>
                  <a:gd name="T19" fmla="*/ 1 h 155"/>
                  <a:gd name="T20" fmla="*/ 1 w 93"/>
                  <a:gd name="T21" fmla="*/ 0 h 155"/>
                  <a:gd name="T22" fmla="*/ 1 w 93"/>
                  <a:gd name="T23" fmla="*/ 0 h 155"/>
                  <a:gd name="T24" fmla="*/ 0 w 93"/>
                  <a:gd name="T25" fmla="*/ 0 h 155"/>
                  <a:gd name="T26" fmla="*/ 0 w 93"/>
                  <a:gd name="T27" fmla="*/ 1 h 155"/>
                  <a:gd name="T28" fmla="*/ 0 w 93"/>
                  <a:gd name="T29" fmla="*/ 1 h 155"/>
                  <a:gd name="T30" fmla="*/ 0 w 93"/>
                  <a:gd name="T31" fmla="*/ 2 h 155"/>
                  <a:gd name="T32" fmla="*/ 1 w 93"/>
                  <a:gd name="T33" fmla="*/ 2 h 155"/>
                  <a:gd name="T34" fmla="*/ 1 w 93"/>
                  <a:gd name="T35" fmla="*/ 3 h 155"/>
                  <a:gd name="T36" fmla="*/ 2 w 93"/>
                  <a:gd name="T37" fmla="*/ 4 h 155"/>
                  <a:gd name="T38" fmla="*/ 2 w 93"/>
                  <a:gd name="T39" fmla="*/ 4 h 155"/>
                  <a:gd name="T40" fmla="*/ 2 w 93"/>
                  <a:gd name="T41" fmla="*/ 5 h 155"/>
                  <a:gd name="T42" fmla="*/ 2 w 93"/>
                  <a:gd name="T43" fmla="*/ 5 h 155"/>
                  <a:gd name="T44" fmla="*/ 2 w 93"/>
                  <a:gd name="T45" fmla="*/ 6 h 155"/>
                  <a:gd name="T46" fmla="*/ 2 w 93"/>
                  <a:gd name="T47" fmla="*/ 7 h 155"/>
                  <a:gd name="T48" fmla="*/ 1 w 93"/>
                  <a:gd name="T49" fmla="*/ 8 h 155"/>
                  <a:gd name="T50" fmla="*/ 1 w 93"/>
                  <a:gd name="T51" fmla="*/ 9 h 155"/>
                  <a:gd name="T52" fmla="*/ 0 w 93"/>
                  <a:gd name="T53" fmla="*/ 10 h 155"/>
                  <a:gd name="T54" fmla="*/ 0 w 93"/>
                  <a:gd name="T55" fmla="*/ 10 h 155"/>
                  <a:gd name="T56" fmla="*/ 0 w 93"/>
                  <a:gd name="T57" fmla="*/ 10 h 155"/>
                  <a:gd name="T58" fmla="*/ 0 w 93"/>
                  <a:gd name="T59" fmla="*/ 10 h 155"/>
                  <a:gd name="T60" fmla="*/ 1 w 93"/>
                  <a:gd name="T61" fmla="*/ 10 h 155"/>
                  <a:gd name="T62" fmla="*/ 1 w 93"/>
                  <a:gd name="T63" fmla="*/ 10 h 155"/>
                  <a:gd name="T64" fmla="*/ 1 w 93"/>
                  <a:gd name="T65" fmla="*/ 10 h 155"/>
                  <a:gd name="T66" fmla="*/ 2 w 93"/>
                  <a:gd name="T67" fmla="*/ 9 h 155"/>
                  <a:gd name="T68" fmla="*/ 3 w 93"/>
                  <a:gd name="T69" fmla="*/ 8 h 155"/>
                  <a:gd name="T70" fmla="*/ 5 w 93"/>
                  <a:gd name="T71" fmla="*/ 7 h 155"/>
                  <a:gd name="T72" fmla="*/ 6 w 93"/>
                  <a:gd name="T73" fmla="*/ 5 h 155"/>
                  <a:gd name="T74" fmla="*/ 7 w 93"/>
                  <a:gd name="T75" fmla="*/ 5 h 155"/>
                  <a:gd name="T76" fmla="*/ 7 w 93"/>
                  <a:gd name="T77" fmla="*/ 5 h 155"/>
                  <a:gd name="T78" fmla="*/ 8 w 93"/>
                  <a:gd name="T79" fmla="*/ 5 h 155"/>
                  <a:gd name="T80" fmla="*/ 8 w 93"/>
                  <a:gd name="T81" fmla="*/ 5 h 155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0" t="0" r="r" b="b"/>
                <a:pathLst>
                  <a:path w="93" h="155">
                    <a:moveTo>
                      <a:pt x="93" y="70"/>
                    </a:moveTo>
                    <a:lnTo>
                      <a:pt x="86" y="66"/>
                    </a:lnTo>
                    <a:lnTo>
                      <a:pt x="79" y="61"/>
                    </a:lnTo>
                    <a:lnTo>
                      <a:pt x="72" y="57"/>
                    </a:lnTo>
                    <a:lnTo>
                      <a:pt x="67" y="52"/>
                    </a:lnTo>
                    <a:lnTo>
                      <a:pt x="57" y="41"/>
                    </a:lnTo>
                    <a:lnTo>
                      <a:pt x="47" y="31"/>
                    </a:lnTo>
                    <a:lnTo>
                      <a:pt x="38" y="21"/>
                    </a:lnTo>
                    <a:lnTo>
                      <a:pt x="28" y="13"/>
                    </a:lnTo>
                    <a:lnTo>
                      <a:pt x="22" y="8"/>
                    </a:lnTo>
                    <a:lnTo>
                      <a:pt x="16" y="5"/>
                    </a:lnTo>
                    <a:lnTo>
                      <a:pt x="9" y="2"/>
                    </a:lnTo>
                    <a:lnTo>
                      <a:pt x="0" y="0"/>
                    </a:lnTo>
                    <a:lnTo>
                      <a:pt x="1" y="10"/>
                    </a:lnTo>
                    <a:lnTo>
                      <a:pt x="2" y="20"/>
                    </a:lnTo>
                    <a:lnTo>
                      <a:pt x="5" y="29"/>
                    </a:lnTo>
                    <a:lnTo>
                      <a:pt x="8" y="36"/>
                    </a:lnTo>
                    <a:lnTo>
                      <a:pt x="13" y="49"/>
                    </a:lnTo>
                    <a:lnTo>
                      <a:pt x="18" y="61"/>
                    </a:lnTo>
                    <a:lnTo>
                      <a:pt x="20" y="68"/>
                    </a:lnTo>
                    <a:lnTo>
                      <a:pt x="21" y="76"/>
                    </a:lnTo>
                    <a:lnTo>
                      <a:pt x="22" y="85"/>
                    </a:lnTo>
                    <a:lnTo>
                      <a:pt x="21" y="94"/>
                    </a:lnTo>
                    <a:lnTo>
                      <a:pt x="19" y="106"/>
                    </a:lnTo>
                    <a:lnTo>
                      <a:pt x="16" y="120"/>
                    </a:lnTo>
                    <a:lnTo>
                      <a:pt x="11" y="135"/>
                    </a:lnTo>
                    <a:lnTo>
                      <a:pt x="3" y="153"/>
                    </a:lnTo>
                    <a:lnTo>
                      <a:pt x="3" y="155"/>
                    </a:lnTo>
                    <a:lnTo>
                      <a:pt x="5" y="155"/>
                    </a:lnTo>
                    <a:lnTo>
                      <a:pt x="6" y="155"/>
                    </a:lnTo>
                    <a:lnTo>
                      <a:pt x="10" y="152"/>
                    </a:lnTo>
                    <a:lnTo>
                      <a:pt x="14" y="148"/>
                    </a:lnTo>
                    <a:lnTo>
                      <a:pt x="25" y="134"/>
                    </a:lnTo>
                    <a:lnTo>
                      <a:pt x="39" y="118"/>
                    </a:lnTo>
                    <a:lnTo>
                      <a:pt x="54" y="101"/>
                    </a:lnTo>
                    <a:lnTo>
                      <a:pt x="70" y="85"/>
                    </a:lnTo>
                    <a:lnTo>
                      <a:pt x="77" y="79"/>
                    </a:lnTo>
                    <a:lnTo>
                      <a:pt x="83" y="74"/>
                    </a:lnTo>
                    <a:lnTo>
                      <a:pt x="89" y="71"/>
                    </a:lnTo>
                    <a:lnTo>
                      <a:pt x="93" y="7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72" name="Freeform 138"/>
              <p:cNvSpPr>
                <a:spLocks/>
              </p:cNvSpPr>
              <p:nvPr/>
            </p:nvSpPr>
            <p:spPr bwMode="auto">
              <a:xfrm>
                <a:off x="2980" y="3339"/>
                <a:ext cx="11" cy="8"/>
              </a:xfrm>
              <a:custGeom>
                <a:avLst/>
                <a:gdLst>
                  <a:gd name="T0" fmla="*/ 2 w 123"/>
                  <a:gd name="T1" fmla="*/ 3 h 120"/>
                  <a:gd name="T2" fmla="*/ 2 w 123"/>
                  <a:gd name="T3" fmla="*/ 4 h 120"/>
                  <a:gd name="T4" fmla="*/ 3 w 123"/>
                  <a:gd name="T5" fmla="*/ 4 h 120"/>
                  <a:gd name="T6" fmla="*/ 3 w 123"/>
                  <a:gd name="T7" fmla="*/ 4 h 120"/>
                  <a:gd name="T8" fmla="*/ 3 w 123"/>
                  <a:gd name="T9" fmla="*/ 4 h 120"/>
                  <a:gd name="T10" fmla="*/ 4 w 123"/>
                  <a:gd name="T11" fmla="*/ 4 h 120"/>
                  <a:gd name="T12" fmla="*/ 4 w 123"/>
                  <a:gd name="T13" fmla="*/ 4 h 120"/>
                  <a:gd name="T14" fmla="*/ 4 w 123"/>
                  <a:gd name="T15" fmla="*/ 5 h 120"/>
                  <a:gd name="T16" fmla="*/ 5 w 123"/>
                  <a:gd name="T17" fmla="*/ 5 h 120"/>
                  <a:gd name="T18" fmla="*/ 5 w 123"/>
                  <a:gd name="T19" fmla="*/ 5 h 120"/>
                  <a:gd name="T20" fmla="*/ 5 w 123"/>
                  <a:gd name="T21" fmla="*/ 6 h 120"/>
                  <a:gd name="T22" fmla="*/ 6 w 123"/>
                  <a:gd name="T23" fmla="*/ 6 h 120"/>
                  <a:gd name="T24" fmla="*/ 6 w 123"/>
                  <a:gd name="T25" fmla="*/ 7 h 120"/>
                  <a:gd name="T26" fmla="*/ 7 w 123"/>
                  <a:gd name="T27" fmla="*/ 7 h 120"/>
                  <a:gd name="T28" fmla="*/ 8 w 123"/>
                  <a:gd name="T29" fmla="*/ 7 h 120"/>
                  <a:gd name="T30" fmla="*/ 9 w 123"/>
                  <a:gd name="T31" fmla="*/ 8 h 120"/>
                  <a:gd name="T32" fmla="*/ 9 w 123"/>
                  <a:gd name="T33" fmla="*/ 8 h 120"/>
                  <a:gd name="T34" fmla="*/ 11 w 123"/>
                  <a:gd name="T35" fmla="*/ 5 h 120"/>
                  <a:gd name="T36" fmla="*/ 10 w 123"/>
                  <a:gd name="T37" fmla="*/ 5 h 120"/>
                  <a:gd name="T38" fmla="*/ 10 w 123"/>
                  <a:gd name="T39" fmla="*/ 5 h 120"/>
                  <a:gd name="T40" fmla="*/ 9 w 123"/>
                  <a:gd name="T41" fmla="*/ 4 h 120"/>
                  <a:gd name="T42" fmla="*/ 9 w 123"/>
                  <a:gd name="T43" fmla="*/ 4 h 120"/>
                  <a:gd name="T44" fmla="*/ 9 w 123"/>
                  <a:gd name="T45" fmla="*/ 4 h 120"/>
                  <a:gd name="T46" fmla="*/ 8 w 123"/>
                  <a:gd name="T47" fmla="*/ 3 h 120"/>
                  <a:gd name="T48" fmla="*/ 8 w 123"/>
                  <a:gd name="T49" fmla="*/ 3 h 120"/>
                  <a:gd name="T50" fmla="*/ 7 w 123"/>
                  <a:gd name="T51" fmla="*/ 3 h 120"/>
                  <a:gd name="T52" fmla="*/ 7 w 123"/>
                  <a:gd name="T53" fmla="*/ 2 h 120"/>
                  <a:gd name="T54" fmla="*/ 6 w 123"/>
                  <a:gd name="T55" fmla="*/ 2 h 120"/>
                  <a:gd name="T56" fmla="*/ 6 w 123"/>
                  <a:gd name="T57" fmla="*/ 2 h 120"/>
                  <a:gd name="T58" fmla="*/ 5 w 123"/>
                  <a:gd name="T59" fmla="*/ 1 h 120"/>
                  <a:gd name="T60" fmla="*/ 4 w 123"/>
                  <a:gd name="T61" fmla="*/ 1 h 120"/>
                  <a:gd name="T62" fmla="*/ 4 w 123"/>
                  <a:gd name="T63" fmla="*/ 1 h 120"/>
                  <a:gd name="T64" fmla="*/ 3 w 123"/>
                  <a:gd name="T65" fmla="*/ 1 h 120"/>
                  <a:gd name="T66" fmla="*/ 0 w 123"/>
                  <a:gd name="T67" fmla="*/ 2 h 120"/>
                  <a:gd name="T68" fmla="*/ 0 w 123"/>
                  <a:gd name="T69" fmla="*/ 0 h 120"/>
                  <a:gd name="T70" fmla="*/ 4 w 123"/>
                  <a:gd name="T71" fmla="*/ 2 h 12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23" h="120">
                    <a:moveTo>
                      <a:pt x="44" y="29"/>
                    </a:moveTo>
                    <a:lnTo>
                      <a:pt x="17" y="51"/>
                    </a:lnTo>
                    <a:lnTo>
                      <a:pt x="20" y="52"/>
                    </a:lnTo>
                    <a:lnTo>
                      <a:pt x="22" y="53"/>
                    </a:lnTo>
                    <a:lnTo>
                      <a:pt x="26" y="54"/>
                    </a:lnTo>
                    <a:lnTo>
                      <a:pt x="28" y="54"/>
                    </a:lnTo>
                    <a:lnTo>
                      <a:pt x="30" y="56"/>
                    </a:lnTo>
                    <a:lnTo>
                      <a:pt x="32" y="58"/>
                    </a:lnTo>
                    <a:lnTo>
                      <a:pt x="34" y="59"/>
                    </a:lnTo>
                    <a:lnTo>
                      <a:pt x="36" y="60"/>
                    </a:lnTo>
                    <a:lnTo>
                      <a:pt x="38" y="62"/>
                    </a:lnTo>
                    <a:lnTo>
                      <a:pt x="40" y="63"/>
                    </a:lnTo>
                    <a:lnTo>
                      <a:pt x="42" y="65"/>
                    </a:lnTo>
                    <a:lnTo>
                      <a:pt x="44" y="67"/>
                    </a:lnTo>
                    <a:lnTo>
                      <a:pt x="46" y="69"/>
                    </a:lnTo>
                    <a:lnTo>
                      <a:pt x="48" y="71"/>
                    </a:lnTo>
                    <a:lnTo>
                      <a:pt x="50" y="73"/>
                    </a:lnTo>
                    <a:lnTo>
                      <a:pt x="52" y="76"/>
                    </a:lnTo>
                    <a:lnTo>
                      <a:pt x="54" y="78"/>
                    </a:lnTo>
                    <a:lnTo>
                      <a:pt x="56" y="81"/>
                    </a:lnTo>
                    <a:lnTo>
                      <a:pt x="59" y="83"/>
                    </a:lnTo>
                    <a:lnTo>
                      <a:pt x="61" y="86"/>
                    </a:lnTo>
                    <a:lnTo>
                      <a:pt x="64" y="89"/>
                    </a:lnTo>
                    <a:lnTo>
                      <a:pt x="66" y="93"/>
                    </a:lnTo>
                    <a:lnTo>
                      <a:pt x="69" y="95"/>
                    </a:lnTo>
                    <a:lnTo>
                      <a:pt x="72" y="98"/>
                    </a:lnTo>
                    <a:lnTo>
                      <a:pt x="77" y="101"/>
                    </a:lnTo>
                    <a:lnTo>
                      <a:pt x="80" y="104"/>
                    </a:lnTo>
                    <a:lnTo>
                      <a:pt x="84" y="108"/>
                    </a:lnTo>
                    <a:lnTo>
                      <a:pt x="88" y="110"/>
                    </a:lnTo>
                    <a:lnTo>
                      <a:pt x="92" y="113"/>
                    </a:lnTo>
                    <a:lnTo>
                      <a:pt x="96" y="115"/>
                    </a:lnTo>
                    <a:lnTo>
                      <a:pt x="101" y="118"/>
                    </a:lnTo>
                    <a:lnTo>
                      <a:pt x="106" y="120"/>
                    </a:lnTo>
                    <a:lnTo>
                      <a:pt x="123" y="78"/>
                    </a:lnTo>
                    <a:lnTo>
                      <a:pt x="120" y="76"/>
                    </a:lnTo>
                    <a:lnTo>
                      <a:pt x="117" y="75"/>
                    </a:lnTo>
                    <a:lnTo>
                      <a:pt x="114" y="72"/>
                    </a:lnTo>
                    <a:lnTo>
                      <a:pt x="112" y="71"/>
                    </a:lnTo>
                    <a:lnTo>
                      <a:pt x="109" y="69"/>
                    </a:lnTo>
                    <a:lnTo>
                      <a:pt x="107" y="67"/>
                    </a:lnTo>
                    <a:lnTo>
                      <a:pt x="104" y="65"/>
                    </a:lnTo>
                    <a:lnTo>
                      <a:pt x="102" y="64"/>
                    </a:lnTo>
                    <a:lnTo>
                      <a:pt x="100" y="62"/>
                    </a:lnTo>
                    <a:lnTo>
                      <a:pt x="98" y="60"/>
                    </a:lnTo>
                    <a:lnTo>
                      <a:pt x="96" y="56"/>
                    </a:lnTo>
                    <a:lnTo>
                      <a:pt x="94" y="54"/>
                    </a:lnTo>
                    <a:lnTo>
                      <a:pt x="92" y="52"/>
                    </a:lnTo>
                    <a:lnTo>
                      <a:pt x="89" y="50"/>
                    </a:lnTo>
                    <a:lnTo>
                      <a:pt x="87" y="47"/>
                    </a:lnTo>
                    <a:lnTo>
                      <a:pt x="85" y="45"/>
                    </a:lnTo>
                    <a:lnTo>
                      <a:pt x="83" y="42"/>
                    </a:lnTo>
                    <a:lnTo>
                      <a:pt x="80" y="39"/>
                    </a:lnTo>
                    <a:lnTo>
                      <a:pt x="78" y="36"/>
                    </a:lnTo>
                    <a:lnTo>
                      <a:pt x="74" y="33"/>
                    </a:lnTo>
                    <a:lnTo>
                      <a:pt x="71" y="31"/>
                    </a:lnTo>
                    <a:lnTo>
                      <a:pt x="68" y="28"/>
                    </a:lnTo>
                    <a:lnTo>
                      <a:pt x="65" y="25"/>
                    </a:lnTo>
                    <a:lnTo>
                      <a:pt x="62" y="22"/>
                    </a:lnTo>
                    <a:lnTo>
                      <a:pt x="58" y="19"/>
                    </a:lnTo>
                    <a:lnTo>
                      <a:pt x="54" y="17"/>
                    </a:lnTo>
                    <a:lnTo>
                      <a:pt x="50" y="15"/>
                    </a:lnTo>
                    <a:lnTo>
                      <a:pt x="46" y="13"/>
                    </a:lnTo>
                    <a:lnTo>
                      <a:pt x="41" y="11"/>
                    </a:lnTo>
                    <a:lnTo>
                      <a:pt x="37" y="9"/>
                    </a:lnTo>
                    <a:lnTo>
                      <a:pt x="32" y="8"/>
                    </a:lnTo>
                    <a:lnTo>
                      <a:pt x="27" y="7"/>
                    </a:lnTo>
                    <a:lnTo>
                      <a:pt x="0" y="29"/>
                    </a:lnTo>
                    <a:lnTo>
                      <a:pt x="27" y="7"/>
                    </a:lnTo>
                    <a:lnTo>
                      <a:pt x="0" y="0"/>
                    </a:lnTo>
                    <a:lnTo>
                      <a:pt x="0" y="29"/>
                    </a:lnTo>
                    <a:lnTo>
                      <a:pt x="44" y="2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73" name="Freeform 139"/>
              <p:cNvSpPr>
                <a:spLocks/>
              </p:cNvSpPr>
              <p:nvPr/>
            </p:nvSpPr>
            <p:spPr bwMode="auto">
              <a:xfrm>
                <a:off x="2980" y="3341"/>
                <a:ext cx="6" cy="10"/>
              </a:xfrm>
              <a:custGeom>
                <a:avLst/>
                <a:gdLst>
                  <a:gd name="T0" fmla="*/ 4 w 65"/>
                  <a:gd name="T1" fmla="*/ 10 h 162"/>
                  <a:gd name="T2" fmla="*/ 5 w 65"/>
                  <a:gd name="T3" fmla="*/ 9 h 162"/>
                  <a:gd name="T4" fmla="*/ 5 w 65"/>
                  <a:gd name="T5" fmla="*/ 8 h 162"/>
                  <a:gd name="T6" fmla="*/ 6 w 65"/>
                  <a:gd name="T7" fmla="*/ 7 h 162"/>
                  <a:gd name="T8" fmla="*/ 6 w 65"/>
                  <a:gd name="T9" fmla="*/ 6 h 162"/>
                  <a:gd name="T10" fmla="*/ 6 w 65"/>
                  <a:gd name="T11" fmla="*/ 5 h 162"/>
                  <a:gd name="T12" fmla="*/ 6 w 65"/>
                  <a:gd name="T13" fmla="*/ 5 h 162"/>
                  <a:gd name="T14" fmla="*/ 6 w 65"/>
                  <a:gd name="T15" fmla="*/ 4 h 162"/>
                  <a:gd name="T16" fmla="*/ 6 w 65"/>
                  <a:gd name="T17" fmla="*/ 3 h 162"/>
                  <a:gd name="T18" fmla="*/ 5 w 65"/>
                  <a:gd name="T19" fmla="*/ 3 h 162"/>
                  <a:gd name="T20" fmla="*/ 5 w 65"/>
                  <a:gd name="T21" fmla="*/ 2 h 162"/>
                  <a:gd name="T22" fmla="*/ 5 w 65"/>
                  <a:gd name="T23" fmla="*/ 2 h 162"/>
                  <a:gd name="T24" fmla="*/ 5 w 65"/>
                  <a:gd name="T25" fmla="*/ 2 h 162"/>
                  <a:gd name="T26" fmla="*/ 4 w 65"/>
                  <a:gd name="T27" fmla="*/ 1 h 162"/>
                  <a:gd name="T28" fmla="*/ 4 w 65"/>
                  <a:gd name="T29" fmla="*/ 1 h 162"/>
                  <a:gd name="T30" fmla="*/ 4 w 65"/>
                  <a:gd name="T31" fmla="*/ 0 h 162"/>
                  <a:gd name="T32" fmla="*/ 4 w 65"/>
                  <a:gd name="T33" fmla="*/ 0 h 162"/>
                  <a:gd name="T34" fmla="*/ 0 w 65"/>
                  <a:gd name="T35" fmla="*/ 0 h 162"/>
                  <a:gd name="T36" fmla="*/ 0 w 65"/>
                  <a:gd name="T37" fmla="*/ 1 h 162"/>
                  <a:gd name="T38" fmla="*/ 0 w 65"/>
                  <a:gd name="T39" fmla="*/ 2 h 162"/>
                  <a:gd name="T40" fmla="*/ 1 w 65"/>
                  <a:gd name="T41" fmla="*/ 2 h 162"/>
                  <a:gd name="T42" fmla="*/ 1 w 65"/>
                  <a:gd name="T43" fmla="*/ 3 h 162"/>
                  <a:gd name="T44" fmla="*/ 1 w 65"/>
                  <a:gd name="T45" fmla="*/ 3 h 162"/>
                  <a:gd name="T46" fmla="*/ 1 w 65"/>
                  <a:gd name="T47" fmla="*/ 4 h 162"/>
                  <a:gd name="T48" fmla="*/ 2 w 65"/>
                  <a:gd name="T49" fmla="*/ 4 h 162"/>
                  <a:gd name="T50" fmla="*/ 2 w 65"/>
                  <a:gd name="T51" fmla="*/ 4 h 162"/>
                  <a:gd name="T52" fmla="*/ 2 w 65"/>
                  <a:gd name="T53" fmla="*/ 5 h 162"/>
                  <a:gd name="T54" fmla="*/ 2 w 65"/>
                  <a:gd name="T55" fmla="*/ 5 h 162"/>
                  <a:gd name="T56" fmla="*/ 2 w 65"/>
                  <a:gd name="T57" fmla="*/ 5 h 162"/>
                  <a:gd name="T58" fmla="*/ 2 w 65"/>
                  <a:gd name="T59" fmla="*/ 6 h 162"/>
                  <a:gd name="T60" fmla="*/ 2 w 65"/>
                  <a:gd name="T61" fmla="*/ 7 h 162"/>
                  <a:gd name="T62" fmla="*/ 1 w 65"/>
                  <a:gd name="T63" fmla="*/ 7 h 162"/>
                  <a:gd name="T64" fmla="*/ 1 w 65"/>
                  <a:gd name="T65" fmla="*/ 8 h 162"/>
                  <a:gd name="T66" fmla="*/ 0 w 65"/>
                  <a:gd name="T67" fmla="*/ 9 h 16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65" h="162">
                    <a:moveTo>
                      <a:pt x="47" y="158"/>
                    </a:moveTo>
                    <a:lnTo>
                      <a:pt x="46" y="162"/>
                    </a:lnTo>
                    <a:lnTo>
                      <a:pt x="49" y="152"/>
                    </a:lnTo>
                    <a:lnTo>
                      <a:pt x="53" y="143"/>
                    </a:lnTo>
                    <a:lnTo>
                      <a:pt x="55" y="135"/>
                    </a:lnTo>
                    <a:lnTo>
                      <a:pt x="58" y="126"/>
                    </a:lnTo>
                    <a:lnTo>
                      <a:pt x="60" y="119"/>
                    </a:lnTo>
                    <a:lnTo>
                      <a:pt x="62" y="111"/>
                    </a:lnTo>
                    <a:lnTo>
                      <a:pt x="63" y="104"/>
                    </a:lnTo>
                    <a:lnTo>
                      <a:pt x="64" y="98"/>
                    </a:lnTo>
                    <a:lnTo>
                      <a:pt x="64" y="91"/>
                    </a:lnTo>
                    <a:lnTo>
                      <a:pt x="65" y="85"/>
                    </a:lnTo>
                    <a:lnTo>
                      <a:pt x="65" y="80"/>
                    </a:lnTo>
                    <a:lnTo>
                      <a:pt x="64" y="73"/>
                    </a:lnTo>
                    <a:lnTo>
                      <a:pt x="63" y="68"/>
                    </a:lnTo>
                    <a:lnTo>
                      <a:pt x="62" y="63"/>
                    </a:lnTo>
                    <a:lnTo>
                      <a:pt x="61" y="58"/>
                    </a:lnTo>
                    <a:lnTo>
                      <a:pt x="60" y="54"/>
                    </a:lnTo>
                    <a:lnTo>
                      <a:pt x="58" y="50"/>
                    </a:lnTo>
                    <a:lnTo>
                      <a:pt x="57" y="46"/>
                    </a:lnTo>
                    <a:lnTo>
                      <a:pt x="55" y="42"/>
                    </a:lnTo>
                    <a:lnTo>
                      <a:pt x="54" y="39"/>
                    </a:lnTo>
                    <a:lnTo>
                      <a:pt x="52" y="36"/>
                    </a:lnTo>
                    <a:lnTo>
                      <a:pt x="51" y="33"/>
                    </a:lnTo>
                    <a:lnTo>
                      <a:pt x="50" y="31"/>
                    </a:lnTo>
                    <a:lnTo>
                      <a:pt x="49" y="27"/>
                    </a:lnTo>
                    <a:lnTo>
                      <a:pt x="48" y="24"/>
                    </a:lnTo>
                    <a:lnTo>
                      <a:pt x="47" y="22"/>
                    </a:lnTo>
                    <a:lnTo>
                      <a:pt x="46" y="19"/>
                    </a:lnTo>
                    <a:lnTo>
                      <a:pt x="46" y="16"/>
                    </a:lnTo>
                    <a:lnTo>
                      <a:pt x="45" y="13"/>
                    </a:lnTo>
                    <a:lnTo>
                      <a:pt x="45" y="8"/>
                    </a:lnTo>
                    <a:lnTo>
                      <a:pt x="44" y="4"/>
                    </a:lnTo>
                    <a:lnTo>
                      <a:pt x="44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3"/>
                    </a:lnTo>
                    <a:lnTo>
                      <a:pt x="1" y="19"/>
                    </a:lnTo>
                    <a:lnTo>
                      <a:pt x="2" y="24"/>
                    </a:lnTo>
                    <a:lnTo>
                      <a:pt x="3" y="31"/>
                    </a:lnTo>
                    <a:lnTo>
                      <a:pt x="4" y="35"/>
                    </a:lnTo>
                    <a:lnTo>
                      <a:pt x="6" y="40"/>
                    </a:lnTo>
                    <a:lnTo>
                      <a:pt x="7" y="44"/>
                    </a:lnTo>
                    <a:lnTo>
                      <a:pt x="9" y="49"/>
                    </a:lnTo>
                    <a:lnTo>
                      <a:pt x="11" y="52"/>
                    </a:lnTo>
                    <a:lnTo>
                      <a:pt x="12" y="55"/>
                    </a:lnTo>
                    <a:lnTo>
                      <a:pt x="13" y="58"/>
                    </a:lnTo>
                    <a:lnTo>
                      <a:pt x="15" y="61"/>
                    </a:lnTo>
                    <a:lnTo>
                      <a:pt x="16" y="65"/>
                    </a:lnTo>
                    <a:lnTo>
                      <a:pt x="17" y="67"/>
                    </a:lnTo>
                    <a:lnTo>
                      <a:pt x="18" y="69"/>
                    </a:lnTo>
                    <a:lnTo>
                      <a:pt x="18" y="71"/>
                    </a:lnTo>
                    <a:lnTo>
                      <a:pt x="19" y="74"/>
                    </a:lnTo>
                    <a:lnTo>
                      <a:pt x="19" y="76"/>
                    </a:lnTo>
                    <a:lnTo>
                      <a:pt x="20" y="79"/>
                    </a:lnTo>
                    <a:lnTo>
                      <a:pt x="20" y="82"/>
                    </a:lnTo>
                    <a:lnTo>
                      <a:pt x="20" y="85"/>
                    </a:lnTo>
                    <a:lnTo>
                      <a:pt x="20" y="88"/>
                    </a:lnTo>
                    <a:lnTo>
                      <a:pt x="20" y="92"/>
                    </a:lnTo>
                    <a:lnTo>
                      <a:pt x="19" y="97"/>
                    </a:lnTo>
                    <a:lnTo>
                      <a:pt x="18" y="101"/>
                    </a:lnTo>
                    <a:lnTo>
                      <a:pt x="17" y="107"/>
                    </a:lnTo>
                    <a:lnTo>
                      <a:pt x="15" y="113"/>
                    </a:lnTo>
                    <a:lnTo>
                      <a:pt x="13" y="120"/>
                    </a:lnTo>
                    <a:lnTo>
                      <a:pt x="11" y="127"/>
                    </a:lnTo>
                    <a:lnTo>
                      <a:pt x="8" y="136"/>
                    </a:lnTo>
                    <a:lnTo>
                      <a:pt x="4" y="144"/>
                    </a:lnTo>
                    <a:lnTo>
                      <a:pt x="3" y="149"/>
                    </a:lnTo>
                    <a:lnTo>
                      <a:pt x="47" y="15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74" name="Freeform 140"/>
              <p:cNvSpPr>
                <a:spLocks/>
              </p:cNvSpPr>
              <p:nvPr/>
            </p:nvSpPr>
            <p:spPr bwMode="auto">
              <a:xfrm>
                <a:off x="2980" y="3344"/>
                <a:ext cx="11" cy="8"/>
              </a:xfrm>
              <a:custGeom>
                <a:avLst/>
                <a:gdLst>
                  <a:gd name="T0" fmla="*/ 10 w 120"/>
                  <a:gd name="T1" fmla="*/ 0 h 130"/>
                  <a:gd name="T2" fmla="*/ 9 w 120"/>
                  <a:gd name="T3" fmla="*/ 0 h 130"/>
                  <a:gd name="T4" fmla="*/ 8 w 120"/>
                  <a:gd name="T5" fmla="*/ 0 h 130"/>
                  <a:gd name="T6" fmla="*/ 7 w 120"/>
                  <a:gd name="T7" fmla="*/ 1 h 130"/>
                  <a:gd name="T8" fmla="*/ 7 w 120"/>
                  <a:gd name="T9" fmla="*/ 1 h 130"/>
                  <a:gd name="T10" fmla="*/ 6 w 120"/>
                  <a:gd name="T11" fmla="*/ 2 h 130"/>
                  <a:gd name="T12" fmla="*/ 5 w 120"/>
                  <a:gd name="T13" fmla="*/ 2 h 130"/>
                  <a:gd name="T14" fmla="*/ 4 w 120"/>
                  <a:gd name="T15" fmla="*/ 3 h 130"/>
                  <a:gd name="T16" fmla="*/ 4 w 120"/>
                  <a:gd name="T17" fmla="*/ 3 h 130"/>
                  <a:gd name="T18" fmla="*/ 3 w 120"/>
                  <a:gd name="T19" fmla="*/ 4 h 130"/>
                  <a:gd name="T20" fmla="*/ 2 w 120"/>
                  <a:gd name="T21" fmla="*/ 4 h 130"/>
                  <a:gd name="T22" fmla="*/ 2 w 120"/>
                  <a:gd name="T23" fmla="*/ 5 h 130"/>
                  <a:gd name="T24" fmla="*/ 1 w 120"/>
                  <a:gd name="T25" fmla="*/ 5 h 130"/>
                  <a:gd name="T26" fmla="*/ 1 w 120"/>
                  <a:gd name="T27" fmla="*/ 5 h 130"/>
                  <a:gd name="T28" fmla="*/ 1 w 120"/>
                  <a:gd name="T29" fmla="*/ 5 h 130"/>
                  <a:gd name="T30" fmla="*/ 3 w 120"/>
                  <a:gd name="T31" fmla="*/ 5 h 130"/>
                  <a:gd name="T32" fmla="*/ 4 w 120"/>
                  <a:gd name="T33" fmla="*/ 7 h 130"/>
                  <a:gd name="T34" fmla="*/ 0 w 120"/>
                  <a:gd name="T35" fmla="*/ 7 h 130"/>
                  <a:gd name="T36" fmla="*/ 3 w 120"/>
                  <a:gd name="T37" fmla="*/ 8 h 130"/>
                  <a:gd name="T38" fmla="*/ 4 w 120"/>
                  <a:gd name="T39" fmla="*/ 8 h 130"/>
                  <a:gd name="T40" fmla="*/ 4 w 120"/>
                  <a:gd name="T41" fmla="*/ 7 h 130"/>
                  <a:gd name="T42" fmla="*/ 5 w 120"/>
                  <a:gd name="T43" fmla="*/ 7 h 130"/>
                  <a:gd name="T44" fmla="*/ 5 w 120"/>
                  <a:gd name="T45" fmla="*/ 7 h 130"/>
                  <a:gd name="T46" fmla="*/ 6 w 120"/>
                  <a:gd name="T47" fmla="*/ 6 h 130"/>
                  <a:gd name="T48" fmla="*/ 6 w 120"/>
                  <a:gd name="T49" fmla="*/ 6 h 130"/>
                  <a:gd name="T50" fmla="*/ 7 w 120"/>
                  <a:gd name="T51" fmla="*/ 5 h 130"/>
                  <a:gd name="T52" fmla="*/ 8 w 120"/>
                  <a:gd name="T53" fmla="*/ 5 h 130"/>
                  <a:gd name="T54" fmla="*/ 8 w 120"/>
                  <a:gd name="T55" fmla="*/ 4 h 130"/>
                  <a:gd name="T56" fmla="*/ 9 w 120"/>
                  <a:gd name="T57" fmla="*/ 4 h 130"/>
                  <a:gd name="T58" fmla="*/ 10 w 120"/>
                  <a:gd name="T59" fmla="*/ 3 h 130"/>
                  <a:gd name="T60" fmla="*/ 10 w 120"/>
                  <a:gd name="T61" fmla="*/ 3 h 130"/>
                  <a:gd name="T62" fmla="*/ 10 w 120"/>
                  <a:gd name="T63" fmla="*/ 3 h 130"/>
                  <a:gd name="T64" fmla="*/ 10 w 120"/>
                  <a:gd name="T65" fmla="*/ 3 h 130"/>
                  <a:gd name="T66" fmla="*/ 11 w 120"/>
                  <a:gd name="T67" fmla="*/ 0 h 13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20" h="130">
                    <a:moveTo>
                      <a:pt x="103" y="44"/>
                    </a:moveTo>
                    <a:lnTo>
                      <a:pt x="111" y="0"/>
                    </a:lnTo>
                    <a:lnTo>
                      <a:pt x="104" y="1"/>
                    </a:lnTo>
                    <a:lnTo>
                      <a:pt x="99" y="3"/>
                    </a:lnTo>
                    <a:lnTo>
                      <a:pt x="94" y="5"/>
                    </a:lnTo>
                    <a:lnTo>
                      <a:pt x="90" y="7"/>
                    </a:lnTo>
                    <a:lnTo>
                      <a:pt x="85" y="10"/>
                    </a:lnTo>
                    <a:lnTo>
                      <a:pt x="81" y="13"/>
                    </a:lnTo>
                    <a:lnTo>
                      <a:pt x="77" y="18"/>
                    </a:lnTo>
                    <a:lnTo>
                      <a:pt x="72" y="21"/>
                    </a:lnTo>
                    <a:lnTo>
                      <a:pt x="68" y="25"/>
                    </a:lnTo>
                    <a:lnTo>
                      <a:pt x="64" y="29"/>
                    </a:lnTo>
                    <a:lnTo>
                      <a:pt x="60" y="34"/>
                    </a:lnTo>
                    <a:lnTo>
                      <a:pt x="56" y="38"/>
                    </a:lnTo>
                    <a:lnTo>
                      <a:pt x="52" y="42"/>
                    </a:lnTo>
                    <a:lnTo>
                      <a:pt x="49" y="46"/>
                    </a:lnTo>
                    <a:lnTo>
                      <a:pt x="45" y="51"/>
                    </a:lnTo>
                    <a:lnTo>
                      <a:pt x="41" y="55"/>
                    </a:lnTo>
                    <a:lnTo>
                      <a:pt x="37" y="59"/>
                    </a:lnTo>
                    <a:lnTo>
                      <a:pt x="34" y="63"/>
                    </a:lnTo>
                    <a:lnTo>
                      <a:pt x="30" y="68"/>
                    </a:lnTo>
                    <a:lnTo>
                      <a:pt x="27" y="72"/>
                    </a:lnTo>
                    <a:lnTo>
                      <a:pt x="24" y="75"/>
                    </a:lnTo>
                    <a:lnTo>
                      <a:pt x="20" y="78"/>
                    </a:lnTo>
                    <a:lnTo>
                      <a:pt x="17" y="81"/>
                    </a:lnTo>
                    <a:lnTo>
                      <a:pt x="15" y="85"/>
                    </a:lnTo>
                    <a:lnTo>
                      <a:pt x="13" y="87"/>
                    </a:lnTo>
                    <a:lnTo>
                      <a:pt x="12" y="88"/>
                    </a:lnTo>
                    <a:lnTo>
                      <a:pt x="11" y="89"/>
                    </a:lnTo>
                    <a:lnTo>
                      <a:pt x="12" y="88"/>
                    </a:lnTo>
                    <a:lnTo>
                      <a:pt x="16" y="86"/>
                    </a:lnTo>
                    <a:lnTo>
                      <a:pt x="33" y="88"/>
                    </a:lnTo>
                    <a:lnTo>
                      <a:pt x="44" y="105"/>
                    </a:lnTo>
                    <a:lnTo>
                      <a:pt x="44" y="111"/>
                    </a:lnTo>
                    <a:lnTo>
                      <a:pt x="0" y="102"/>
                    </a:lnTo>
                    <a:lnTo>
                      <a:pt x="0" y="110"/>
                    </a:lnTo>
                    <a:lnTo>
                      <a:pt x="12" y="129"/>
                    </a:lnTo>
                    <a:lnTo>
                      <a:pt x="30" y="130"/>
                    </a:lnTo>
                    <a:lnTo>
                      <a:pt x="36" y="127"/>
                    </a:lnTo>
                    <a:lnTo>
                      <a:pt x="40" y="124"/>
                    </a:lnTo>
                    <a:lnTo>
                      <a:pt x="42" y="122"/>
                    </a:lnTo>
                    <a:lnTo>
                      <a:pt x="45" y="119"/>
                    </a:lnTo>
                    <a:lnTo>
                      <a:pt x="47" y="117"/>
                    </a:lnTo>
                    <a:lnTo>
                      <a:pt x="50" y="113"/>
                    </a:lnTo>
                    <a:lnTo>
                      <a:pt x="53" y="110"/>
                    </a:lnTo>
                    <a:lnTo>
                      <a:pt x="56" y="107"/>
                    </a:lnTo>
                    <a:lnTo>
                      <a:pt x="59" y="103"/>
                    </a:lnTo>
                    <a:lnTo>
                      <a:pt x="63" y="98"/>
                    </a:lnTo>
                    <a:lnTo>
                      <a:pt x="66" y="95"/>
                    </a:lnTo>
                    <a:lnTo>
                      <a:pt x="70" y="91"/>
                    </a:lnTo>
                    <a:lnTo>
                      <a:pt x="74" y="87"/>
                    </a:lnTo>
                    <a:lnTo>
                      <a:pt x="78" y="83"/>
                    </a:lnTo>
                    <a:lnTo>
                      <a:pt x="81" y="78"/>
                    </a:lnTo>
                    <a:lnTo>
                      <a:pt x="85" y="74"/>
                    </a:lnTo>
                    <a:lnTo>
                      <a:pt x="89" y="70"/>
                    </a:lnTo>
                    <a:lnTo>
                      <a:pt x="92" y="66"/>
                    </a:lnTo>
                    <a:lnTo>
                      <a:pt x="96" y="62"/>
                    </a:lnTo>
                    <a:lnTo>
                      <a:pt x="99" y="59"/>
                    </a:lnTo>
                    <a:lnTo>
                      <a:pt x="103" y="56"/>
                    </a:lnTo>
                    <a:lnTo>
                      <a:pt x="106" y="53"/>
                    </a:lnTo>
                    <a:lnTo>
                      <a:pt x="108" y="50"/>
                    </a:lnTo>
                    <a:lnTo>
                      <a:pt x="111" y="49"/>
                    </a:lnTo>
                    <a:lnTo>
                      <a:pt x="113" y="46"/>
                    </a:lnTo>
                    <a:lnTo>
                      <a:pt x="114" y="45"/>
                    </a:lnTo>
                    <a:lnTo>
                      <a:pt x="115" y="45"/>
                    </a:lnTo>
                    <a:lnTo>
                      <a:pt x="114" y="45"/>
                    </a:lnTo>
                    <a:lnTo>
                      <a:pt x="111" y="46"/>
                    </a:lnTo>
                    <a:lnTo>
                      <a:pt x="120" y="2"/>
                    </a:lnTo>
                    <a:lnTo>
                      <a:pt x="103" y="4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75" name="Freeform 141"/>
              <p:cNvSpPr>
                <a:spLocks/>
              </p:cNvSpPr>
              <p:nvPr/>
            </p:nvSpPr>
            <p:spPr bwMode="auto">
              <a:xfrm>
                <a:off x="2958" y="3788"/>
                <a:ext cx="194" cy="115"/>
              </a:xfrm>
              <a:custGeom>
                <a:avLst/>
                <a:gdLst>
                  <a:gd name="T0" fmla="*/ 0 w 2137"/>
                  <a:gd name="T1" fmla="*/ 53 h 1717"/>
                  <a:gd name="T2" fmla="*/ 60 w 2137"/>
                  <a:gd name="T3" fmla="*/ 0 h 1717"/>
                  <a:gd name="T4" fmla="*/ 158 w 2137"/>
                  <a:gd name="T5" fmla="*/ 43 h 1717"/>
                  <a:gd name="T6" fmla="*/ 194 w 2137"/>
                  <a:gd name="T7" fmla="*/ 101 h 1717"/>
                  <a:gd name="T8" fmla="*/ 187 w 2137"/>
                  <a:gd name="T9" fmla="*/ 101 h 1717"/>
                  <a:gd name="T10" fmla="*/ 180 w 2137"/>
                  <a:gd name="T11" fmla="*/ 102 h 1717"/>
                  <a:gd name="T12" fmla="*/ 173 w 2137"/>
                  <a:gd name="T13" fmla="*/ 103 h 1717"/>
                  <a:gd name="T14" fmla="*/ 167 w 2137"/>
                  <a:gd name="T15" fmla="*/ 104 h 1717"/>
                  <a:gd name="T16" fmla="*/ 160 w 2137"/>
                  <a:gd name="T17" fmla="*/ 106 h 1717"/>
                  <a:gd name="T18" fmla="*/ 153 w 2137"/>
                  <a:gd name="T19" fmla="*/ 108 h 1717"/>
                  <a:gd name="T20" fmla="*/ 147 w 2137"/>
                  <a:gd name="T21" fmla="*/ 111 h 1717"/>
                  <a:gd name="T22" fmla="*/ 140 w 2137"/>
                  <a:gd name="T23" fmla="*/ 114 h 1717"/>
                  <a:gd name="T24" fmla="*/ 100 w 2137"/>
                  <a:gd name="T25" fmla="*/ 103 h 1717"/>
                  <a:gd name="T26" fmla="*/ 100 w 2137"/>
                  <a:gd name="T27" fmla="*/ 59 h 1717"/>
                  <a:gd name="T28" fmla="*/ 95 w 2137"/>
                  <a:gd name="T29" fmla="*/ 60 h 1717"/>
                  <a:gd name="T30" fmla="*/ 92 w 2137"/>
                  <a:gd name="T31" fmla="*/ 60 h 1717"/>
                  <a:gd name="T32" fmla="*/ 90 w 2137"/>
                  <a:gd name="T33" fmla="*/ 61 h 1717"/>
                  <a:gd name="T34" fmla="*/ 88 w 2137"/>
                  <a:gd name="T35" fmla="*/ 62 h 1717"/>
                  <a:gd name="T36" fmla="*/ 86 w 2137"/>
                  <a:gd name="T37" fmla="*/ 63 h 1717"/>
                  <a:gd name="T38" fmla="*/ 83 w 2137"/>
                  <a:gd name="T39" fmla="*/ 64 h 1717"/>
                  <a:gd name="T40" fmla="*/ 81 w 2137"/>
                  <a:gd name="T41" fmla="*/ 66 h 1717"/>
                  <a:gd name="T42" fmla="*/ 80 w 2137"/>
                  <a:gd name="T43" fmla="*/ 68 h 1717"/>
                  <a:gd name="T44" fmla="*/ 78 w 2137"/>
                  <a:gd name="T45" fmla="*/ 70 h 1717"/>
                  <a:gd name="T46" fmla="*/ 77 w 2137"/>
                  <a:gd name="T47" fmla="*/ 73 h 1717"/>
                  <a:gd name="T48" fmla="*/ 77 w 2137"/>
                  <a:gd name="T49" fmla="*/ 76 h 1717"/>
                  <a:gd name="T50" fmla="*/ 77 w 2137"/>
                  <a:gd name="T51" fmla="*/ 84 h 1717"/>
                  <a:gd name="T52" fmla="*/ 77 w 2137"/>
                  <a:gd name="T53" fmla="*/ 95 h 1717"/>
                  <a:gd name="T54" fmla="*/ 77 w 2137"/>
                  <a:gd name="T55" fmla="*/ 105 h 1717"/>
                  <a:gd name="T56" fmla="*/ 77 w 2137"/>
                  <a:gd name="T57" fmla="*/ 111 h 1717"/>
                  <a:gd name="T58" fmla="*/ 35 w 2137"/>
                  <a:gd name="T59" fmla="*/ 112 h 1717"/>
                  <a:gd name="T60" fmla="*/ 31 w 2137"/>
                  <a:gd name="T61" fmla="*/ 110 h 1717"/>
                  <a:gd name="T62" fmla="*/ 27 w 2137"/>
                  <a:gd name="T63" fmla="*/ 109 h 1717"/>
                  <a:gd name="T64" fmla="*/ 23 w 2137"/>
                  <a:gd name="T65" fmla="*/ 108 h 1717"/>
                  <a:gd name="T66" fmla="*/ 18 w 2137"/>
                  <a:gd name="T67" fmla="*/ 107 h 1717"/>
                  <a:gd name="T68" fmla="*/ 14 w 2137"/>
                  <a:gd name="T69" fmla="*/ 106 h 1717"/>
                  <a:gd name="T70" fmla="*/ 9 w 2137"/>
                  <a:gd name="T71" fmla="*/ 105 h 1717"/>
                  <a:gd name="T72" fmla="*/ 0 w 2137"/>
                  <a:gd name="T73" fmla="*/ 104 h 171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0" t="0" r="r" b="b"/>
                <a:pathLst>
                  <a:path w="2137" h="1717">
                    <a:moveTo>
                      <a:pt x="0" y="1550"/>
                    </a:moveTo>
                    <a:lnTo>
                      <a:pt x="0" y="787"/>
                    </a:lnTo>
                    <a:lnTo>
                      <a:pt x="400" y="741"/>
                    </a:lnTo>
                    <a:lnTo>
                      <a:pt x="666" y="0"/>
                    </a:lnTo>
                    <a:lnTo>
                      <a:pt x="1557" y="0"/>
                    </a:lnTo>
                    <a:lnTo>
                      <a:pt x="1737" y="647"/>
                    </a:lnTo>
                    <a:lnTo>
                      <a:pt x="2137" y="694"/>
                    </a:lnTo>
                    <a:lnTo>
                      <a:pt x="2137" y="1504"/>
                    </a:lnTo>
                    <a:lnTo>
                      <a:pt x="2098" y="1507"/>
                    </a:lnTo>
                    <a:lnTo>
                      <a:pt x="2059" y="1511"/>
                    </a:lnTo>
                    <a:lnTo>
                      <a:pt x="2020" y="1517"/>
                    </a:lnTo>
                    <a:lnTo>
                      <a:pt x="1983" y="1523"/>
                    </a:lnTo>
                    <a:lnTo>
                      <a:pt x="1946" y="1529"/>
                    </a:lnTo>
                    <a:lnTo>
                      <a:pt x="1908" y="1538"/>
                    </a:lnTo>
                    <a:lnTo>
                      <a:pt x="1872" y="1548"/>
                    </a:lnTo>
                    <a:lnTo>
                      <a:pt x="1835" y="1557"/>
                    </a:lnTo>
                    <a:lnTo>
                      <a:pt x="1799" y="1570"/>
                    </a:lnTo>
                    <a:lnTo>
                      <a:pt x="1762" y="1583"/>
                    </a:lnTo>
                    <a:lnTo>
                      <a:pt x="1727" y="1598"/>
                    </a:lnTo>
                    <a:lnTo>
                      <a:pt x="1690" y="1615"/>
                    </a:lnTo>
                    <a:lnTo>
                      <a:pt x="1653" y="1633"/>
                    </a:lnTo>
                    <a:lnTo>
                      <a:pt x="1617" y="1653"/>
                    </a:lnTo>
                    <a:lnTo>
                      <a:pt x="1580" y="1675"/>
                    </a:lnTo>
                    <a:lnTo>
                      <a:pt x="1543" y="1699"/>
                    </a:lnTo>
                    <a:lnTo>
                      <a:pt x="1202" y="1717"/>
                    </a:lnTo>
                    <a:lnTo>
                      <a:pt x="1106" y="1539"/>
                    </a:lnTo>
                    <a:lnTo>
                      <a:pt x="1112" y="881"/>
                    </a:lnTo>
                    <a:lnTo>
                      <a:pt x="1101" y="882"/>
                    </a:lnTo>
                    <a:lnTo>
                      <a:pt x="1070" y="885"/>
                    </a:lnTo>
                    <a:lnTo>
                      <a:pt x="1050" y="889"/>
                    </a:lnTo>
                    <a:lnTo>
                      <a:pt x="1027" y="896"/>
                    </a:lnTo>
                    <a:lnTo>
                      <a:pt x="1016" y="900"/>
                    </a:lnTo>
                    <a:lnTo>
                      <a:pt x="1004" y="904"/>
                    </a:lnTo>
                    <a:lnTo>
                      <a:pt x="992" y="910"/>
                    </a:lnTo>
                    <a:lnTo>
                      <a:pt x="978" y="916"/>
                    </a:lnTo>
                    <a:lnTo>
                      <a:pt x="966" y="922"/>
                    </a:lnTo>
                    <a:lnTo>
                      <a:pt x="954" y="931"/>
                    </a:lnTo>
                    <a:lnTo>
                      <a:pt x="942" y="939"/>
                    </a:lnTo>
                    <a:lnTo>
                      <a:pt x="930" y="949"/>
                    </a:lnTo>
                    <a:lnTo>
                      <a:pt x="918" y="960"/>
                    </a:lnTo>
                    <a:lnTo>
                      <a:pt x="908" y="971"/>
                    </a:lnTo>
                    <a:lnTo>
                      <a:pt x="897" y="984"/>
                    </a:lnTo>
                    <a:lnTo>
                      <a:pt x="888" y="998"/>
                    </a:lnTo>
                    <a:lnTo>
                      <a:pt x="878" y="1013"/>
                    </a:lnTo>
                    <a:lnTo>
                      <a:pt x="870" y="1030"/>
                    </a:lnTo>
                    <a:lnTo>
                      <a:pt x="863" y="1048"/>
                    </a:lnTo>
                    <a:lnTo>
                      <a:pt x="857" y="1067"/>
                    </a:lnTo>
                    <a:lnTo>
                      <a:pt x="853" y="1087"/>
                    </a:lnTo>
                    <a:lnTo>
                      <a:pt x="849" y="1110"/>
                    </a:lnTo>
                    <a:lnTo>
                      <a:pt x="847" y="1133"/>
                    </a:lnTo>
                    <a:lnTo>
                      <a:pt x="846" y="1158"/>
                    </a:lnTo>
                    <a:lnTo>
                      <a:pt x="846" y="1248"/>
                    </a:lnTo>
                    <a:lnTo>
                      <a:pt x="846" y="1337"/>
                    </a:lnTo>
                    <a:lnTo>
                      <a:pt x="846" y="1423"/>
                    </a:lnTo>
                    <a:lnTo>
                      <a:pt x="846" y="1502"/>
                    </a:lnTo>
                    <a:lnTo>
                      <a:pt x="846" y="1569"/>
                    </a:lnTo>
                    <a:lnTo>
                      <a:pt x="846" y="1622"/>
                    </a:lnTo>
                    <a:lnTo>
                      <a:pt x="846" y="1657"/>
                    </a:lnTo>
                    <a:lnTo>
                      <a:pt x="846" y="1670"/>
                    </a:lnTo>
                    <a:lnTo>
                      <a:pt x="381" y="1670"/>
                    </a:lnTo>
                    <a:lnTo>
                      <a:pt x="359" y="1658"/>
                    </a:lnTo>
                    <a:lnTo>
                      <a:pt x="337" y="1646"/>
                    </a:lnTo>
                    <a:lnTo>
                      <a:pt x="315" y="1636"/>
                    </a:lnTo>
                    <a:lnTo>
                      <a:pt x="293" y="1626"/>
                    </a:lnTo>
                    <a:lnTo>
                      <a:pt x="271" y="1618"/>
                    </a:lnTo>
                    <a:lnTo>
                      <a:pt x="248" y="1609"/>
                    </a:lnTo>
                    <a:lnTo>
                      <a:pt x="225" y="1601"/>
                    </a:lnTo>
                    <a:lnTo>
                      <a:pt x="201" y="1593"/>
                    </a:lnTo>
                    <a:lnTo>
                      <a:pt x="178" y="1587"/>
                    </a:lnTo>
                    <a:lnTo>
                      <a:pt x="153" y="1579"/>
                    </a:lnTo>
                    <a:lnTo>
                      <a:pt x="129" y="1574"/>
                    </a:lnTo>
                    <a:lnTo>
                      <a:pt x="104" y="1569"/>
                    </a:lnTo>
                    <a:lnTo>
                      <a:pt x="53" y="1558"/>
                    </a:lnTo>
                    <a:lnTo>
                      <a:pt x="0" y="155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76" name="Freeform 142"/>
              <p:cNvSpPr>
                <a:spLocks/>
              </p:cNvSpPr>
              <p:nvPr/>
            </p:nvSpPr>
            <p:spPr bwMode="auto">
              <a:xfrm>
                <a:off x="2954" y="3838"/>
                <a:ext cx="8" cy="54"/>
              </a:xfrm>
              <a:custGeom>
                <a:avLst/>
                <a:gdLst>
                  <a:gd name="T0" fmla="*/ 4 w 88"/>
                  <a:gd name="T1" fmla="*/ 0 h 815"/>
                  <a:gd name="T2" fmla="*/ 0 w 88"/>
                  <a:gd name="T3" fmla="*/ 3 h 815"/>
                  <a:gd name="T4" fmla="*/ 0 w 88"/>
                  <a:gd name="T5" fmla="*/ 53 h 815"/>
                  <a:gd name="T6" fmla="*/ 2 w 88"/>
                  <a:gd name="T7" fmla="*/ 53 h 815"/>
                  <a:gd name="T8" fmla="*/ 4 w 88"/>
                  <a:gd name="T9" fmla="*/ 54 h 815"/>
                  <a:gd name="T10" fmla="*/ 6 w 88"/>
                  <a:gd name="T11" fmla="*/ 54 h 815"/>
                  <a:gd name="T12" fmla="*/ 8 w 88"/>
                  <a:gd name="T13" fmla="*/ 54 h 815"/>
                  <a:gd name="T14" fmla="*/ 8 w 88"/>
                  <a:gd name="T15" fmla="*/ 3 h 815"/>
                  <a:gd name="T16" fmla="*/ 4 w 88"/>
                  <a:gd name="T17" fmla="*/ 0 h 815"/>
                  <a:gd name="T18" fmla="*/ 0 w 88"/>
                  <a:gd name="T19" fmla="*/ 0 h 815"/>
                  <a:gd name="T20" fmla="*/ 0 w 88"/>
                  <a:gd name="T21" fmla="*/ 3 h 815"/>
                  <a:gd name="T22" fmla="*/ 4 w 88"/>
                  <a:gd name="T23" fmla="*/ 0 h 81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88" h="815">
                    <a:moveTo>
                      <a:pt x="39" y="0"/>
                    </a:moveTo>
                    <a:lnTo>
                      <a:pt x="0" y="45"/>
                    </a:lnTo>
                    <a:lnTo>
                      <a:pt x="0" y="802"/>
                    </a:lnTo>
                    <a:lnTo>
                      <a:pt x="22" y="806"/>
                    </a:lnTo>
                    <a:lnTo>
                      <a:pt x="44" y="809"/>
                    </a:lnTo>
                    <a:lnTo>
                      <a:pt x="67" y="812"/>
                    </a:lnTo>
                    <a:lnTo>
                      <a:pt x="88" y="815"/>
                    </a:lnTo>
                    <a:lnTo>
                      <a:pt x="88" y="45"/>
                    </a:lnTo>
                    <a:lnTo>
                      <a:pt x="39" y="0"/>
                    </a:lnTo>
                    <a:lnTo>
                      <a:pt x="0" y="4"/>
                    </a:lnTo>
                    <a:lnTo>
                      <a:pt x="0" y="45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77" name="Freeform 143"/>
              <p:cNvSpPr>
                <a:spLocks/>
              </p:cNvSpPr>
              <p:nvPr/>
            </p:nvSpPr>
            <p:spPr bwMode="auto">
              <a:xfrm>
                <a:off x="2958" y="3835"/>
                <a:ext cx="40" cy="9"/>
              </a:xfrm>
              <a:custGeom>
                <a:avLst/>
                <a:gdLst>
                  <a:gd name="T0" fmla="*/ 40 w 447"/>
                  <a:gd name="T1" fmla="*/ 4 h 138"/>
                  <a:gd name="T2" fmla="*/ 36 w 447"/>
                  <a:gd name="T3" fmla="*/ 0 h 138"/>
                  <a:gd name="T4" fmla="*/ 0 w 447"/>
                  <a:gd name="T5" fmla="*/ 3 h 138"/>
                  <a:gd name="T6" fmla="*/ 1 w 447"/>
                  <a:gd name="T7" fmla="*/ 9 h 138"/>
                  <a:gd name="T8" fmla="*/ 37 w 447"/>
                  <a:gd name="T9" fmla="*/ 6 h 138"/>
                  <a:gd name="T10" fmla="*/ 40 w 447"/>
                  <a:gd name="T11" fmla="*/ 4 h 138"/>
                  <a:gd name="T12" fmla="*/ 37 w 447"/>
                  <a:gd name="T13" fmla="*/ 6 h 138"/>
                  <a:gd name="T14" fmla="*/ 39 w 447"/>
                  <a:gd name="T15" fmla="*/ 6 h 138"/>
                  <a:gd name="T16" fmla="*/ 40 w 447"/>
                  <a:gd name="T17" fmla="*/ 4 h 13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47" h="138">
                    <a:moveTo>
                      <a:pt x="447" y="62"/>
                    </a:moveTo>
                    <a:lnTo>
                      <a:pt x="401" y="0"/>
                    </a:lnTo>
                    <a:lnTo>
                      <a:pt x="0" y="47"/>
                    </a:lnTo>
                    <a:lnTo>
                      <a:pt x="10" y="138"/>
                    </a:lnTo>
                    <a:lnTo>
                      <a:pt x="410" y="91"/>
                    </a:lnTo>
                    <a:lnTo>
                      <a:pt x="447" y="62"/>
                    </a:lnTo>
                    <a:lnTo>
                      <a:pt x="410" y="91"/>
                    </a:lnTo>
                    <a:lnTo>
                      <a:pt x="438" y="89"/>
                    </a:lnTo>
                    <a:lnTo>
                      <a:pt x="447" y="6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78" name="Freeform 144"/>
              <p:cNvSpPr>
                <a:spLocks/>
              </p:cNvSpPr>
              <p:nvPr/>
            </p:nvSpPr>
            <p:spPr bwMode="auto">
              <a:xfrm>
                <a:off x="2991" y="3785"/>
                <a:ext cx="32" cy="54"/>
              </a:xfrm>
              <a:custGeom>
                <a:avLst/>
                <a:gdLst>
                  <a:gd name="T0" fmla="*/ 28 w 349"/>
                  <a:gd name="T1" fmla="*/ 0 h 804"/>
                  <a:gd name="T2" fmla="*/ 24 w 349"/>
                  <a:gd name="T3" fmla="*/ 2 h 804"/>
                  <a:gd name="T4" fmla="*/ 0 w 349"/>
                  <a:gd name="T5" fmla="*/ 52 h 804"/>
                  <a:gd name="T6" fmla="*/ 8 w 349"/>
                  <a:gd name="T7" fmla="*/ 54 h 804"/>
                  <a:gd name="T8" fmla="*/ 32 w 349"/>
                  <a:gd name="T9" fmla="*/ 4 h 804"/>
                  <a:gd name="T10" fmla="*/ 28 w 349"/>
                  <a:gd name="T11" fmla="*/ 0 h 804"/>
                  <a:gd name="T12" fmla="*/ 25 w 349"/>
                  <a:gd name="T13" fmla="*/ 0 h 804"/>
                  <a:gd name="T14" fmla="*/ 24 w 349"/>
                  <a:gd name="T15" fmla="*/ 2 h 804"/>
                  <a:gd name="T16" fmla="*/ 28 w 349"/>
                  <a:gd name="T17" fmla="*/ 0 h 80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9" h="804">
                    <a:moveTo>
                      <a:pt x="307" y="0"/>
                    </a:moveTo>
                    <a:lnTo>
                      <a:pt x="265" y="31"/>
                    </a:lnTo>
                    <a:lnTo>
                      <a:pt x="0" y="772"/>
                    </a:lnTo>
                    <a:lnTo>
                      <a:pt x="83" y="804"/>
                    </a:lnTo>
                    <a:lnTo>
                      <a:pt x="349" y="63"/>
                    </a:lnTo>
                    <a:lnTo>
                      <a:pt x="307" y="0"/>
                    </a:lnTo>
                    <a:lnTo>
                      <a:pt x="277" y="0"/>
                    </a:lnTo>
                    <a:lnTo>
                      <a:pt x="265" y="31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79" name="Freeform 145"/>
              <p:cNvSpPr>
                <a:spLocks/>
              </p:cNvSpPr>
              <p:nvPr/>
            </p:nvSpPr>
            <p:spPr bwMode="auto">
              <a:xfrm>
                <a:off x="3019" y="3785"/>
                <a:ext cx="85" cy="6"/>
              </a:xfrm>
              <a:custGeom>
                <a:avLst/>
                <a:gdLst>
                  <a:gd name="T0" fmla="*/ 85 w 933"/>
                  <a:gd name="T1" fmla="*/ 2 h 92"/>
                  <a:gd name="T2" fmla="*/ 81 w 933"/>
                  <a:gd name="T3" fmla="*/ 0 h 92"/>
                  <a:gd name="T4" fmla="*/ 0 w 933"/>
                  <a:gd name="T5" fmla="*/ 0 h 92"/>
                  <a:gd name="T6" fmla="*/ 0 w 933"/>
                  <a:gd name="T7" fmla="*/ 6 h 92"/>
                  <a:gd name="T8" fmla="*/ 81 w 933"/>
                  <a:gd name="T9" fmla="*/ 6 h 92"/>
                  <a:gd name="T10" fmla="*/ 85 w 933"/>
                  <a:gd name="T11" fmla="*/ 2 h 92"/>
                  <a:gd name="T12" fmla="*/ 84 w 933"/>
                  <a:gd name="T13" fmla="*/ 0 h 92"/>
                  <a:gd name="T14" fmla="*/ 81 w 933"/>
                  <a:gd name="T15" fmla="*/ 0 h 92"/>
                  <a:gd name="T16" fmla="*/ 85 w 933"/>
                  <a:gd name="T17" fmla="*/ 2 h 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33" h="92">
                    <a:moveTo>
                      <a:pt x="933" y="34"/>
                    </a:moveTo>
                    <a:lnTo>
                      <a:pt x="891" y="0"/>
                    </a:lnTo>
                    <a:lnTo>
                      <a:pt x="0" y="0"/>
                    </a:lnTo>
                    <a:lnTo>
                      <a:pt x="0" y="92"/>
                    </a:lnTo>
                    <a:lnTo>
                      <a:pt x="891" y="92"/>
                    </a:lnTo>
                    <a:lnTo>
                      <a:pt x="933" y="34"/>
                    </a:lnTo>
                    <a:lnTo>
                      <a:pt x="924" y="0"/>
                    </a:lnTo>
                    <a:lnTo>
                      <a:pt x="891" y="0"/>
                    </a:lnTo>
                    <a:lnTo>
                      <a:pt x="933" y="3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80" name="Freeform 146"/>
              <p:cNvSpPr>
                <a:spLocks/>
              </p:cNvSpPr>
              <p:nvPr/>
            </p:nvSpPr>
            <p:spPr bwMode="auto">
              <a:xfrm>
                <a:off x="3096" y="3788"/>
                <a:ext cx="24" cy="47"/>
              </a:xfrm>
              <a:custGeom>
                <a:avLst/>
                <a:gdLst>
                  <a:gd name="T0" fmla="*/ 20 w 264"/>
                  <a:gd name="T1" fmla="*/ 47 h 707"/>
                  <a:gd name="T2" fmla="*/ 24 w 264"/>
                  <a:gd name="T3" fmla="*/ 43 h 707"/>
                  <a:gd name="T4" fmla="*/ 8 w 264"/>
                  <a:gd name="T5" fmla="*/ 0 h 707"/>
                  <a:gd name="T6" fmla="*/ 0 w 264"/>
                  <a:gd name="T7" fmla="*/ 2 h 707"/>
                  <a:gd name="T8" fmla="*/ 16 w 264"/>
                  <a:gd name="T9" fmla="*/ 45 h 707"/>
                  <a:gd name="T10" fmla="*/ 20 w 264"/>
                  <a:gd name="T11" fmla="*/ 47 h 707"/>
                  <a:gd name="T12" fmla="*/ 16 w 264"/>
                  <a:gd name="T13" fmla="*/ 45 h 707"/>
                  <a:gd name="T14" fmla="*/ 17 w 264"/>
                  <a:gd name="T15" fmla="*/ 47 h 707"/>
                  <a:gd name="T16" fmla="*/ 20 w 264"/>
                  <a:gd name="T17" fmla="*/ 47 h 70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64" h="707">
                    <a:moveTo>
                      <a:pt x="217" y="707"/>
                    </a:moveTo>
                    <a:lnTo>
                      <a:pt x="264" y="647"/>
                    </a:lnTo>
                    <a:lnTo>
                      <a:pt x="84" y="0"/>
                    </a:lnTo>
                    <a:lnTo>
                      <a:pt x="0" y="25"/>
                    </a:lnTo>
                    <a:lnTo>
                      <a:pt x="179" y="673"/>
                    </a:lnTo>
                    <a:lnTo>
                      <a:pt x="217" y="707"/>
                    </a:lnTo>
                    <a:lnTo>
                      <a:pt x="179" y="673"/>
                    </a:lnTo>
                    <a:lnTo>
                      <a:pt x="187" y="703"/>
                    </a:lnTo>
                    <a:lnTo>
                      <a:pt x="217" y="70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81" name="Freeform 147"/>
              <p:cNvSpPr>
                <a:spLocks/>
              </p:cNvSpPr>
              <p:nvPr/>
            </p:nvSpPr>
            <p:spPr bwMode="auto">
              <a:xfrm>
                <a:off x="3116" y="3828"/>
                <a:ext cx="41" cy="10"/>
              </a:xfrm>
              <a:custGeom>
                <a:avLst/>
                <a:gdLst>
                  <a:gd name="T0" fmla="*/ 41 w 450"/>
                  <a:gd name="T1" fmla="*/ 7 h 139"/>
                  <a:gd name="T2" fmla="*/ 37 w 450"/>
                  <a:gd name="T3" fmla="*/ 3 h 139"/>
                  <a:gd name="T4" fmla="*/ 1 w 450"/>
                  <a:gd name="T5" fmla="*/ 0 h 139"/>
                  <a:gd name="T6" fmla="*/ 0 w 450"/>
                  <a:gd name="T7" fmla="*/ 7 h 139"/>
                  <a:gd name="T8" fmla="*/ 36 w 450"/>
                  <a:gd name="T9" fmla="*/ 10 h 139"/>
                  <a:gd name="T10" fmla="*/ 41 w 450"/>
                  <a:gd name="T11" fmla="*/ 7 h 139"/>
                  <a:gd name="T12" fmla="*/ 41 w 450"/>
                  <a:gd name="T13" fmla="*/ 4 h 139"/>
                  <a:gd name="T14" fmla="*/ 37 w 450"/>
                  <a:gd name="T15" fmla="*/ 3 h 139"/>
                  <a:gd name="T16" fmla="*/ 41 w 450"/>
                  <a:gd name="T17" fmla="*/ 7 h 13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50" h="139">
                    <a:moveTo>
                      <a:pt x="450" y="93"/>
                    </a:moveTo>
                    <a:lnTo>
                      <a:pt x="410" y="47"/>
                    </a:lnTo>
                    <a:lnTo>
                      <a:pt x="9" y="0"/>
                    </a:lnTo>
                    <a:lnTo>
                      <a:pt x="0" y="93"/>
                    </a:lnTo>
                    <a:lnTo>
                      <a:pt x="400" y="139"/>
                    </a:lnTo>
                    <a:lnTo>
                      <a:pt x="450" y="93"/>
                    </a:lnTo>
                    <a:lnTo>
                      <a:pt x="450" y="51"/>
                    </a:lnTo>
                    <a:lnTo>
                      <a:pt x="410" y="47"/>
                    </a:lnTo>
                    <a:lnTo>
                      <a:pt x="450" y="9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82" name="Freeform 148"/>
              <p:cNvSpPr>
                <a:spLocks/>
              </p:cNvSpPr>
              <p:nvPr/>
            </p:nvSpPr>
            <p:spPr bwMode="auto">
              <a:xfrm>
                <a:off x="3148" y="3835"/>
                <a:ext cx="9" cy="54"/>
              </a:xfrm>
              <a:custGeom>
                <a:avLst/>
                <a:gdLst>
                  <a:gd name="T0" fmla="*/ 9 w 89"/>
                  <a:gd name="T1" fmla="*/ 54 h 814"/>
                  <a:gd name="T2" fmla="*/ 9 w 89"/>
                  <a:gd name="T3" fmla="*/ 0 h 814"/>
                  <a:gd name="T4" fmla="*/ 0 w 89"/>
                  <a:gd name="T5" fmla="*/ 0 h 814"/>
                  <a:gd name="T6" fmla="*/ 0 w 89"/>
                  <a:gd name="T7" fmla="*/ 54 h 814"/>
                  <a:gd name="T8" fmla="*/ 2 w 89"/>
                  <a:gd name="T9" fmla="*/ 54 h 814"/>
                  <a:gd name="T10" fmla="*/ 4 w 89"/>
                  <a:gd name="T11" fmla="*/ 54 h 814"/>
                  <a:gd name="T12" fmla="*/ 7 w 89"/>
                  <a:gd name="T13" fmla="*/ 54 h 814"/>
                  <a:gd name="T14" fmla="*/ 9 w 89"/>
                  <a:gd name="T15" fmla="*/ 54 h 81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89" h="814">
                    <a:moveTo>
                      <a:pt x="89" y="807"/>
                    </a:moveTo>
                    <a:lnTo>
                      <a:pt x="89" y="0"/>
                    </a:lnTo>
                    <a:lnTo>
                      <a:pt x="0" y="0"/>
                    </a:lnTo>
                    <a:lnTo>
                      <a:pt x="0" y="814"/>
                    </a:lnTo>
                    <a:lnTo>
                      <a:pt x="21" y="812"/>
                    </a:lnTo>
                    <a:lnTo>
                      <a:pt x="44" y="810"/>
                    </a:lnTo>
                    <a:lnTo>
                      <a:pt x="66" y="808"/>
                    </a:lnTo>
                    <a:lnTo>
                      <a:pt x="89" y="80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83" name="Freeform 149"/>
              <p:cNvSpPr>
                <a:spLocks/>
              </p:cNvSpPr>
              <p:nvPr/>
            </p:nvSpPr>
            <p:spPr bwMode="auto">
              <a:xfrm>
                <a:off x="3064" y="3898"/>
                <a:ext cx="42" cy="8"/>
              </a:xfrm>
              <a:custGeom>
                <a:avLst/>
                <a:gdLst>
                  <a:gd name="T0" fmla="*/ 0 w 462"/>
                  <a:gd name="T1" fmla="*/ 6 h 114"/>
                  <a:gd name="T2" fmla="*/ 4 w 462"/>
                  <a:gd name="T3" fmla="*/ 8 h 114"/>
                  <a:gd name="T4" fmla="*/ 28 w 462"/>
                  <a:gd name="T5" fmla="*/ 7 h 114"/>
                  <a:gd name="T6" fmla="*/ 32 w 462"/>
                  <a:gd name="T7" fmla="*/ 5 h 114"/>
                  <a:gd name="T8" fmla="*/ 35 w 462"/>
                  <a:gd name="T9" fmla="*/ 3 h 114"/>
                  <a:gd name="T10" fmla="*/ 39 w 462"/>
                  <a:gd name="T11" fmla="*/ 2 h 114"/>
                  <a:gd name="T12" fmla="*/ 42 w 462"/>
                  <a:gd name="T13" fmla="*/ 0 h 114"/>
                  <a:gd name="T14" fmla="*/ 3 w 462"/>
                  <a:gd name="T15" fmla="*/ 1 h 114"/>
                  <a:gd name="T16" fmla="*/ 0 w 462"/>
                  <a:gd name="T17" fmla="*/ 6 h 114"/>
                  <a:gd name="T18" fmla="*/ 1 w 462"/>
                  <a:gd name="T19" fmla="*/ 8 h 114"/>
                  <a:gd name="T20" fmla="*/ 4 w 462"/>
                  <a:gd name="T21" fmla="*/ 8 h 114"/>
                  <a:gd name="T22" fmla="*/ 0 w 462"/>
                  <a:gd name="T23" fmla="*/ 6 h 11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462" h="114">
                    <a:moveTo>
                      <a:pt x="0" y="90"/>
                    </a:moveTo>
                    <a:lnTo>
                      <a:pt x="41" y="113"/>
                    </a:lnTo>
                    <a:lnTo>
                      <a:pt x="312" y="99"/>
                    </a:lnTo>
                    <a:lnTo>
                      <a:pt x="350" y="72"/>
                    </a:lnTo>
                    <a:lnTo>
                      <a:pt x="387" y="45"/>
                    </a:lnTo>
                    <a:lnTo>
                      <a:pt x="424" y="22"/>
                    </a:lnTo>
                    <a:lnTo>
                      <a:pt x="462" y="0"/>
                    </a:lnTo>
                    <a:lnTo>
                      <a:pt x="37" y="21"/>
                    </a:lnTo>
                    <a:lnTo>
                      <a:pt x="0" y="90"/>
                    </a:lnTo>
                    <a:lnTo>
                      <a:pt x="13" y="114"/>
                    </a:lnTo>
                    <a:lnTo>
                      <a:pt x="41" y="113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84" name="Freeform 150"/>
              <p:cNvSpPr>
                <a:spLocks/>
              </p:cNvSpPr>
              <p:nvPr/>
            </p:nvSpPr>
            <p:spPr bwMode="auto">
              <a:xfrm>
                <a:off x="3055" y="3890"/>
                <a:ext cx="16" cy="14"/>
              </a:xfrm>
              <a:custGeom>
                <a:avLst/>
                <a:gdLst>
                  <a:gd name="T0" fmla="*/ 0 w 179"/>
                  <a:gd name="T1" fmla="*/ 1 h 222"/>
                  <a:gd name="T2" fmla="*/ 1 w 179"/>
                  <a:gd name="T3" fmla="*/ 3 h 222"/>
                  <a:gd name="T4" fmla="*/ 9 w 179"/>
                  <a:gd name="T5" fmla="*/ 14 h 222"/>
                  <a:gd name="T6" fmla="*/ 16 w 179"/>
                  <a:gd name="T7" fmla="*/ 11 h 222"/>
                  <a:gd name="T8" fmla="*/ 7 w 179"/>
                  <a:gd name="T9" fmla="*/ 0 h 222"/>
                  <a:gd name="T10" fmla="*/ 0 w 179"/>
                  <a:gd name="T11" fmla="*/ 1 h 2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79" h="222">
                    <a:moveTo>
                      <a:pt x="0" y="22"/>
                    </a:moveTo>
                    <a:lnTo>
                      <a:pt x="6" y="45"/>
                    </a:lnTo>
                    <a:lnTo>
                      <a:pt x="102" y="222"/>
                    </a:lnTo>
                    <a:lnTo>
                      <a:pt x="179" y="176"/>
                    </a:lnTo>
                    <a:lnTo>
                      <a:pt x="82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85" name="Freeform 151"/>
              <p:cNvSpPr>
                <a:spLocks/>
              </p:cNvSpPr>
              <p:nvPr/>
            </p:nvSpPr>
            <p:spPr bwMode="auto">
              <a:xfrm>
                <a:off x="3055" y="3844"/>
                <a:ext cx="8" cy="47"/>
              </a:xfrm>
              <a:custGeom>
                <a:avLst/>
                <a:gdLst>
                  <a:gd name="T0" fmla="*/ 4 w 96"/>
                  <a:gd name="T1" fmla="*/ 0 h 705"/>
                  <a:gd name="T2" fmla="*/ 1 w 96"/>
                  <a:gd name="T3" fmla="*/ 3 h 705"/>
                  <a:gd name="T4" fmla="*/ 0 w 96"/>
                  <a:gd name="T5" fmla="*/ 47 h 705"/>
                  <a:gd name="T6" fmla="*/ 7 w 96"/>
                  <a:gd name="T7" fmla="*/ 47 h 705"/>
                  <a:gd name="T8" fmla="*/ 8 w 96"/>
                  <a:gd name="T9" fmla="*/ 3 h 705"/>
                  <a:gd name="T10" fmla="*/ 4 w 96"/>
                  <a:gd name="T11" fmla="*/ 0 h 705"/>
                  <a:gd name="T12" fmla="*/ 8 w 96"/>
                  <a:gd name="T13" fmla="*/ 3 h 705"/>
                  <a:gd name="T14" fmla="*/ 8 w 96"/>
                  <a:gd name="T15" fmla="*/ 0 h 705"/>
                  <a:gd name="T16" fmla="*/ 4 w 96"/>
                  <a:gd name="T17" fmla="*/ 0 h 70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6" h="705">
                    <a:moveTo>
                      <a:pt x="51" y="0"/>
                    </a:moveTo>
                    <a:lnTo>
                      <a:pt x="6" y="47"/>
                    </a:lnTo>
                    <a:lnTo>
                      <a:pt x="0" y="705"/>
                    </a:lnTo>
                    <a:lnTo>
                      <a:pt x="89" y="705"/>
                    </a:lnTo>
                    <a:lnTo>
                      <a:pt x="95" y="47"/>
                    </a:lnTo>
                    <a:lnTo>
                      <a:pt x="51" y="0"/>
                    </a:lnTo>
                    <a:lnTo>
                      <a:pt x="95" y="47"/>
                    </a:lnTo>
                    <a:lnTo>
                      <a:pt x="96" y="0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86" name="Freeform 152"/>
              <p:cNvSpPr>
                <a:spLocks/>
              </p:cNvSpPr>
              <p:nvPr/>
            </p:nvSpPr>
            <p:spPr bwMode="auto">
              <a:xfrm>
                <a:off x="3031" y="3844"/>
                <a:ext cx="28" cy="22"/>
              </a:xfrm>
              <a:custGeom>
                <a:avLst/>
                <a:gdLst>
                  <a:gd name="T0" fmla="*/ 8 w 311"/>
                  <a:gd name="T1" fmla="*/ 21 h 324"/>
                  <a:gd name="T2" fmla="*/ 9 w 311"/>
                  <a:gd name="T3" fmla="*/ 18 h 324"/>
                  <a:gd name="T4" fmla="*/ 9 w 311"/>
                  <a:gd name="T5" fmla="*/ 16 h 324"/>
                  <a:gd name="T6" fmla="*/ 10 w 311"/>
                  <a:gd name="T7" fmla="*/ 14 h 324"/>
                  <a:gd name="T8" fmla="*/ 12 w 311"/>
                  <a:gd name="T9" fmla="*/ 12 h 324"/>
                  <a:gd name="T10" fmla="*/ 13 w 311"/>
                  <a:gd name="T11" fmla="*/ 11 h 324"/>
                  <a:gd name="T12" fmla="*/ 15 w 311"/>
                  <a:gd name="T13" fmla="*/ 10 h 324"/>
                  <a:gd name="T14" fmla="*/ 17 w 311"/>
                  <a:gd name="T15" fmla="*/ 9 h 324"/>
                  <a:gd name="T16" fmla="*/ 19 w 311"/>
                  <a:gd name="T17" fmla="*/ 8 h 324"/>
                  <a:gd name="T18" fmla="*/ 21 w 311"/>
                  <a:gd name="T19" fmla="*/ 7 h 324"/>
                  <a:gd name="T20" fmla="*/ 23 w 311"/>
                  <a:gd name="T21" fmla="*/ 7 h 324"/>
                  <a:gd name="T22" fmla="*/ 24 w 311"/>
                  <a:gd name="T23" fmla="*/ 7 h 324"/>
                  <a:gd name="T24" fmla="*/ 26 w 311"/>
                  <a:gd name="T25" fmla="*/ 7 h 324"/>
                  <a:gd name="T26" fmla="*/ 27 w 311"/>
                  <a:gd name="T27" fmla="*/ 6 h 324"/>
                  <a:gd name="T28" fmla="*/ 28 w 311"/>
                  <a:gd name="T29" fmla="*/ 6 h 324"/>
                  <a:gd name="T30" fmla="*/ 28 w 311"/>
                  <a:gd name="T31" fmla="*/ 6 h 324"/>
                  <a:gd name="T32" fmla="*/ 28 w 311"/>
                  <a:gd name="T33" fmla="*/ 0 h 324"/>
                  <a:gd name="T34" fmla="*/ 28 w 311"/>
                  <a:gd name="T35" fmla="*/ 0 h 324"/>
                  <a:gd name="T36" fmla="*/ 27 w 311"/>
                  <a:gd name="T37" fmla="*/ 0 h 324"/>
                  <a:gd name="T38" fmla="*/ 25 w 311"/>
                  <a:gd name="T39" fmla="*/ 0 h 324"/>
                  <a:gd name="T40" fmla="*/ 24 w 311"/>
                  <a:gd name="T41" fmla="*/ 0 h 324"/>
                  <a:gd name="T42" fmla="*/ 22 w 311"/>
                  <a:gd name="T43" fmla="*/ 1 h 324"/>
                  <a:gd name="T44" fmla="*/ 19 w 311"/>
                  <a:gd name="T45" fmla="*/ 1 h 324"/>
                  <a:gd name="T46" fmla="*/ 17 w 311"/>
                  <a:gd name="T47" fmla="*/ 2 h 324"/>
                  <a:gd name="T48" fmla="*/ 14 w 311"/>
                  <a:gd name="T49" fmla="*/ 3 h 324"/>
                  <a:gd name="T50" fmla="*/ 12 w 311"/>
                  <a:gd name="T51" fmla="*/ 4 h 324"/>
                  <a:gd name="T52" fmla="*/ 9 w 311"/>
                  <a:gd name="T53" fmla="*/ 5 h 324"/>
                  <a:gd name="T54" fmla="*/ 7 w 311"/>
                  <a:gd name="T55" fmla="*/ 7 h 324"/>
                  <a:gd name="T56" fmla="*/ 5 w 311"/>
                  <a:gd name="T57" fmla="*/ 9 h 324"/>
                  <a:gd name="T58" fmla="*/ 3 w 311"/>
                  <a:gd name="T59" fmla="*/ 12 h 324"/>
                  <a:gd name="T60" fmla="*/ 1 w 311"/>
                  <a:gd name="T61" fmla="*/ 15 h 324"/>
                  <a:gd name="T62" fmla="*/ 0 w 311"/>
                  <a:gd name="T63" fmla="*/ 18 h 324"/>
                  <a:gd name="T64" fmla="*/ 0 w 311"/>
                  <a:gd name="T65" fmla="*/ 22 h 324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11" h="324">
                    <a:moveTo>
                      <a:pt x="90" y="324"/>
                    </a:moveTo>
                    <a:lnTo>
                      <a:pt x="90" y="302"/>
                    </a:lnTo>
                    <a:lnTo>
                      <a:pt x="92" y="282"/>
                    </a:lnTo>
                    <a:lnTo>
                      <a:pt x="95" y="263"/>
                    </a:lnTo>
                    <a:lnTo>
                      <a:pt x="99" y="246"/>
                    </a:lnTo>
                    <a:lnTo>
                      <a:pt x="104" y="230"/>
                    </a:lnTo>
                    <a:lnTo>
                      <a:pt x="110" y="215"/>
                    </a:lnTo>
                    <a:lnTo>
                      <a:pt x="116" y="202"/>
                    </a:lnTo>
                    <a:lnTo>
                      <a:pt x="123" y="189"/>
                    </a:lnTo>
                    <a:lnTo>
                      <a:pt x="131" y="179"/>
                    </a:lnTo>
                    <a:lnTo>
                      <a:pt x="140" y="168"/>
                    </a:lnTo>
                    <a:lnTo>
                      <a:pt x="149" y="159"/>
                    </a:lnTo>
                    <a:lnTo>
                      <a:pt x="158" y="150"/>
                    </a:lnTo>
                    <a:lnTo>
                      <a:pt x="167" y="143"/>
                    </a:lnTo>
                    <a:lnTo>
                      <a:pt x="177" y="135"/>
                    </a:lnTo>
                    <a:lnTo>
                      <a:pt x="187" y="129"/>
                    </a:lnTo>
                    <a:lnTo>
                      <a:pt x="198" y="124"/>
                    </a:lnTo>
                    <a:lnTo>
                      <a:pt x="208" y="118"/>
                    </a:lnTo>
                    <a:lnTo>
                      <a:pt x="219" y="114"/>
                    </a:lnTo>
                    <a:lnTo>
                      <a:pt x="229" y="110"/>
                    </a:lnTo>
                    <a:lnTo>
                      <a:pt x="239" y="107"/>
                    </a:lnTo>
                    <a:lnTo>
                      <a:pt x="250" y="103"/>
                    </a:lnTo>
                    <a:lnTo>
                      <a:pt x="259" y="101"/>
                    </a:lnTo>
                    <a:lnTo>
                      <a:pt x="268" y="99"/>
                    </a:lnTo>
                    <a:lnTo>
                      <a:pt x="276" y="97"/>
                    </a:lnTo>
                    <a:lnTo>
                      <a:pt x="284" y="96"/>
                    </a:lnTo>
                    <a:lnTo>
                      <a:pt x="291" y="95"/>
                    </a:lnTo>
                    <a:lnTo>
                      <a:pt x="298" y="95"/>
                    </a:lnTo>
                    <a:lnTo>
                      <a:pt x="303" y="94"/>
                    </a:lnTo>
                    <a:lnTo>
                      <a:pt x="307" y="94"/>
                    </a:lnTo>
                    <a:lnTo>
                      <a:pt x="309" y="94"/>
                    </a:lnTo>
                    <a:lnTo>
                      <a:pt x="311" y="94"/>
                    </a:lnTo>
                    <a:lnTo>
                      <a:pt x="311" y="0"/>
                    </a:lnTo>
                    <a:lnTo>
                      <a:pt x="309" y="1"/>
                    </a:lnTo>
                    <a:lnTo>
                      <a:pt x="307" y="1"/>
                    </a:lnTo>
                    <a:lnTo>
                      <a:pt x="302" y="1"/>
                    </a:lnTo>
                    <a:lnTo>
                      <a:pt x="297" y="1"/>
                    </a:lnTo>
                    <a:lnTo>
                      <a:pt x="289" y="2"/>
                    </a:lnTo>
                    <a:lnTo>
                      <a:pt x="281" y="3"/>
                    </a:lnTo>
                    <a:lnTo>
                      <a:pt x="272" y="4"/>
                    </a:lnTo>
                    <a:lnTo>
                      <a:pt x="262" y="6"/>
                    </a:lnTo>
                    <a:lnTo>
                      <a:pt x="251" y="8"/>
                    </a:lnTo>
                    <a:lnTo>
                      <a:pt x="239" y="11"/>
                    </a:lnTo>
                    <a:lnTo>
                      <a:pt x="227" y="14"/>
                    </a:lnTo>
                    <a:lnTo>
                      <a:pt x="214" y="17"/>
                    </a:lnTo>
                    <a:lnTo>
                      <a:pt x="201" y="21"/>
                    </a:lnTo>
                    <a:lnTo>
                      <a:pt x="186" y="27"/>
                    </a:lnTo>
                    <a:lnTo>
                      <a:pt x="172" y="33"/>
                    </a:lnTo>
                    <a:lnTo>
                      <a:pt x="158" y="41"/>
                    </a:lnTo>
                    <a:lnTo>
                      <a:pt x="144" y="48"/>
                    </a:lnTo>
                    <a:lnTo>
                      <a:pt x="129" y="58"/>
                    </a:lnTo>
                    <a:lnTo>
                      <a:pt x="115" y="68"/>
                    </a:lnTo>
                    <a:lnTo>
                      <a:pt x="101" y="79"/>
                    </a:lnTo>
                    <a:lnTo>
                      <a:pt x="87" y="92"/>
                    </a:lnTo>
                    <a:lnTo>
                      <a:pt x="73" y="107"/>
                    </a:lnTo>
                    <a:lnTo>
                      <a:pt x="61" y="121"/>
                    </a:lnTo>
                    <a:lnTo>
                      <a:pt x="50" y="138"/>
                    </a:lnTo>
                    <a:lnTo>
                      <a:pt x="39" y="156"/>
                    </a:lnTo>
                    <a:lnTo>
                      <a:pt x="29" y="177"/>
                    </a:lnTo>
                    <a:lnTo>
                      <a:pt x="20" y="198"/>
                    </a:lnTo>
                    <a:lnTo>
                      <a:pt x="13" y="220"/>
                    </a:lnTo>
                    <a:lnTo>
                      <a:pt x="8" y="245"/>
                    </a:lnTo>
                    <a:lnTo>
                      <a:pt x="4" y="269"/>
                    </a:lnTo>
                    <a:lnTo>
                      <a:pt x="1" y="296"/>
                    </a:lnTo>
                    <a:lnTo>
                      <a:pt x="0" y="324"/>
                    </a:lnTo>
                    <a:lnTo>
                      <a:pt x="90" y="32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87" name="Freeform 153"/>
              <p:cNvSpPr>
                <a:spLocks/>
              </p:cNvSpPr>
              <p:nvPr/>
            </p:nvSpPr>
            <p:spPr bwMode="auto">
              <a:xfrm>
                <a:off x="3031" y="3866"/>
                <a:ext cx="8" cy="37"/>
              </a:xfrm>
              <a:custGeom>
                <a:avLst/>
                <a:gdLst>
                  <a:gd name="T0" fmla="*/ 4 w 90"/>
                  <a:gd name="T1" fmla="*/ 37 h 558"/>
                  <a:gd name="T2" fmla="*/ 8 w 90"/>
                  <a:gd name="T3" fmla="*/ 34 h 558"/>
                  <a:gd name="T4" fmla="*/ 8 w 90"/>
                  <a:gd name="T5" fmla="*/ 34 h 558"/>
                  <a:gd name="T6" fmla="*/ 8 w 90"/>
                  <a:gd name="T7" fmla="*/ 33 h 558"/>
                  <a:gd name="T8" fmla="*/ 8 w 90"/>
                  <a:gd name="T9" fmla="*/ 32 h 558"/>
                  <a:gd name="T10" fmla="*/ 8 w 90"/>
                  <a:gd name="T11" fmla="*/ 31 h 558"/>
                  <a:gd name="T12" fmla="*/ 8 w 90"/>
                  <a:gd name="T13" fmla="*/ 29 h 558"/>
                  <a:gd name="T14" fmla="*/ 8 w 90"/>
                  <a:gd name="T15" fmla="*/ 27 h 558"/>
                  <a:gd name="T16" fmla="*/ 8 w 90"/>
                  <a:gd name="T17" fmla="*/ 25 h 558"/>
                  <a:gd name="T18" fmla="*/ 8 w 90"/>
                  <a:gd name="T19" fmla="*/ 23 h 558"/>
                  <a:gd name="T20" fmla="*/ 8 w 90"/>
                  <a:gd name="T21" fmla="*/ 20 h 558"/>
                  <a:gd name="T22" fmla="*/ 8 w 90"/>
                  <a:gd name="T23" fmla="*/ 18 h 558"/>
                  <a:gd name="T24" fmla="*/ 8 w 90"/>
                  <a:gd name="T25" fmla="*/ 15 h 558"/>
                  <a:gd name="T26" fmla="*/ 8 w 90"/>
                  <a:gd name="T27" fmla="*/ 12 h 558"/>
                  <a:gd name="T28" fmla="*/ 8 w 90"/>
                  <a:gd name="T29" fmla="*/ 9 h 558"/>
                  <a:gd name="T30" fmla="*/ 8 w 90"/>
                  <a:gd name="T31" fmla="*/ 6 h 558"/>
                  <a:gd name="T32" fmla="*/ 8 w 90"/>
                  <a:gd name="T33" fmla="*/ 3 h 558"/>
                  <a:gd name="T34" fmla="*/ 8 w 90"/>
                  <a:gd name="T35" fmla="*/ 0 h 558"/>
                  <a:gd name="T36" fmla="*/ 0 w 90"/>
                  <a:gd name="T37" fmla="*/ 0 h 558"/>
                  <a:gd name="T38" fmla="*/ 0 w 90"/>
                  <a:gd name="T39" fmla="*/ 3 h 558"/>
                  <a:gd name="T40" fmla="*/ 0 w 90"/>
                  <a:gd name="T41" fmla="*/ 6 h 558"/>
                  <a:gd name="T42" fmla="*/ 0 w 90"/>
                  <a:gd name="T43" fmla="*/ 9 h 558"/>
                  <a:gd name="T44" fmla="*/ 0 w 90"/>
                  <a:gd name="T45" fmla="*/ 12 h 558"/>
                  <a:gd name="T46" fmla="*/ 0 w 90"/>
                  <a:gd name="T47" fmla="*/ 15 h 558"/>
                  <a:gd name="T48" fmla="*/ 0 w 90"/>
                  <a:gd name="T49" fmla="*/ 18 h 558"/>
                  <a:gd name="T50" fmla="*/ 0 w 90"/>
                  <a:gd name="T51" fmla="*/ 20 h 558"/>
                  <a:gd name="T52" fmla="*/ 0 w 90"/>
                  <a:gd name="T53" fmla="*/ 23 h 558"/>
                  <a:gd name="T54" fmla="*/ 0 w 90"/>
                  <a:gd name="T55" fmla="*/ 25 h 558"/>
                  <a:gd name="T56" fmla="*/ 0 w 90"/>
                  <a:gd name="T57" fmla="*/ 27 h 558"/>
                  <a:gd name="T58" fmla="*/ 0 w 90"/>
                  <a:gd name="T59" fmla="*/ 29 h 558"/>
                  <a:gd name="T60" fmla="*/ 0 w 90"/>
                  <a:gd name="T61" fmla="*/ 31 h 558"/>
                  <a:gd name="T62" fmla="*/ 0 w 90"/>
                  <a:gd name="T63" fmla="*/ 32 h 558"/>
                  <a:gd name="T64" fmla="*/ 0 w 90"/>
                  <a:gd name="T65" fmla="*/ 33 h 558"/>
                  <a:gd name="T66" fmla="*/ 0 w 90"/>
                  <a:gd name="T67" fmla="*/ 34 h 558"/>
                  <a:gd name="T68" fmla="*/ 0 w 90"/>
                  <a:gd name="T69" fmla="*/ 34 h 558"/>
                  <a:gd name="T70" fmla="*/ 4 w 90"/>
                  <a:gd name="T71" fmla="*/ 31 h 558"/>
                  <a:gd name="T72" fmla="*/ 4 w 90"/>
                  <a:gd name="T73" fmla="*/ 37 h 558"/>
                  <a:gd name="T74" fmla="*/ 8 w 90"/>
                  <a:gd name="T75" fmla="*/ 37 h 558"/>
                  <a:gd name="T76" fmla="*/ 8 w 90"/>
                  <a:gd name="T77" fmla="*/ 34 h 558"/>
                  <a:gd name="T78" fmla="*/ 4 w 90"/>
                  <a:gd name="T79" fmla="*/ 37 h 558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0" t="0" r="r" b="b"/>
                <a:pathLst>
                  <a:path w="90" h="558">
                    <a:moveTo>
                      <a:pt x="45" y="558"/>
                    </a:moveTo>
                    <a:lnTo>
                      <a:pt x="90" y="512"/>
                    </a:lnTo>
                    <a:lnTo>
                      <a:pt x="90" y="509"/>
                    </a:lnTo>
                    <a:lnTo>
                      <a:pt x="90" y="499"/>
                    </a:lnTo>
                    <a:lnTo>
                      <a:pt x="90" y="484"/>
                    </a:lnTo>
                    <a:lnTo>
                      <a:pt x="90" y="464"/>
                    </a:lnTo>
                    <a:lnTo>
                      <a:pt x="90" y="440"/>
                    </a:lnTo>
                    <a:lnTo>
                      <a:pt x="90" y="411"/>
                    </a:lnTo>
                    <a:lnTo>
                      <a:pt x="90" y="379"/>
                    </a:lnTo>
                    <a:lnTo>
                      <a:pt x="90" y="344"/>
                    </a:lnTo>
                    <a:lnTo>
                      <a:pt x="90" y="306"/>
                    </a:lnTo>
                    <a:lnTo>
                      <a:pt x="90" y="265"/>
                    </a:lnTo>
                    <a:lnTo>
                      <a:pt x="90" y="223"/>
                    </a:lnTo>
                    <a:lnTo>
                      <a:pt x="90" y="179"/>
                    </a:lnTo>
                    <a:lnTo>
                      <a:pt x="90" y="134"/>
                    </a:lnTo>
                    <a:lnTo>
                      <a:pt x="90" y="90"/>
                    </a:lnTo>
                    <a:lnTo>
                      <a:pt x="90" y="45"/>
                    </a:lnTo>
                    <a:lnTo>
                      <a:pt x="90" y="0"/>
                    </a:lnTo>
                    <a:lnTo>
                      <a:pt x="0" y="0"/>
                    </a:lnTo>
                    <a:lnTo>
                      <a:pt x="0" y="45"/>
                    </a:lnTo>
                    <a:lnTo>
                      <a:pt x="0" y="90"/>
                    </a:lnTo>
                    <a:lnTo>
                      <a:pt x="0" y="134"/>
                    </a:lnTo>
                    <a:lnTo>
                      <a:pt x="0" y="179"/>
                    </a:lnTo>
                    <a:lnTo>
                      <a:pt x="0" y="223"/>
                    </a:lnTo>
                    <a:lnTo>
                      <a:pt x="0" y="265"/>
                    </a:lnTo>
                    <a:lnTo>
                      <a:pt x="0" y="306"/>
                    </a:lnTo>
                    <a:lnTo>
                      <a:pt x="0" y="344"/>
                    </a:lnTo>
                    <a:lnTo>
                      <a:pt x="0" y="379"/>
                    </a:lnTo>
                    <a:lnTo>
                      <a:pt x="0" y="411"/>
                    </a:lnTo>
                    <a:lnTo>
                      <a:pt x="0" y="440"/>
                    </a:lnTo>
                    <a:lnTo>
                      <a:pt x="0" y="464"/>
                    </a:lnTo>
                    <a:lnTo>
                      <a:pt x="0" y="484"/>
                    </a:lnTo>
                    <a:lnTo>
                      <a:pt x="0" y="499"/>
                    </a:lnTo>
                    <a:lnTo>
                      <a:pt x="0" y="509"/>
                    </a:lnTo>
                    <a:lnTo>
                      <a:pt x="0" y="512"/>
                    </a:lnTo>
                    <a:lnTo>
                      <a:pt x="45" y="465"/>
                    </a:lnTo>
                    <a:lnTo>
                      <a:pt x="45" y="558"/>
                    </a:lnTo>
                    <a:lnTo>
                      <a:pt x="90" y="558"/>
                    </a:lnTo>
                    <a:lnTo>
                      <a:pt x="90" y="512"/>
                    </a:lnTo>
                    <a:lnTo>
                      <a:pt x="45" y="55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88" name="Freeform 154"/>
              <p:cNvSpPr>
                <a:spLocks/>
              </p:cNvSpPr>
              <p:nvPr/>
            </p:nvSpPr>
            <p:spPr bwMode="auto">
              <a:xfrm>
                <a:off x="2984" y="3897"/>
                <a:ext cx="51" cy="6"/>
              </a:xfrm>
              <a:custGeom>
                <a:avLst/>
                <a:gdLst>
                  <a:gd name="T0" fmla="*/ 15 w 561"/>
                  <a:gd name="T1" fmla="*/ 6 h 93"/>
                  <a:gd name="T2" fmla="*/ 51 w 561"/>
                  <a:gd name="T3" fmla="*/ 6 h 93"/>
                  <a:gd name="T4" fmla="*/ 51 w 561"/>
                  <a:gd name="T5" fmla="*/ 0 h 93"/>
                  <a:gd name="T6" fmla="*/ 0 w 561"/>
                  <a:gd name="T7" fmla="*/ 0 h 93"/>
                  <a:gd name="T8" fmla="*/ 2 w 561"/>
                  <a:gd name="T9" fmla="*/ 1 h 93"/>
                  <a:gd name="T10" fmla="*/ 4 w 561"/>
                  <a:gd name="T11" fmla="*/ 1 h 93"/>
                  <a:gd name="T12" fmla="*/ 6 w 561"/>
                  <a:gd name="T13" fmla="*/ 2 h 93"/>
                  <a:gd name="T14" fmla="*/ 8 w 561"/>
                  <a:gd name="T15" fmla="*/ 3 h 93"/>
                  <a:gd name="T16" fmla="*/ 10 w 561"/>
                  <a:gd name="T17" fmla="*/ 3 h 93"/>
                  <a:gd name="T18" fmla="*/ 12 w 561"/>
                  <a:gd name="T19" fmla="*/ 4 h 93"/>
                  <a:gd name="T20" fmla="*/ 13 w 561"/>
                  <a:gd name="T21" fmla="*/ 5 h 93"/>
                  <a:gd name="T22" fmla="*/ 15 w 561"/>
                  <a:gd name="T23" fmla="*/ 6 h 93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561" h="93">
                    <a:moveTo>
                      <a:pt x="169" y="93"/>
                    </a:moveTo>
                    <a:lnTo>
                      <a:pt x="561" y="93"/>
                    </a:lnTo>
                    <a:lnTo>
                      <a:pt x="561" y="0"/>
                    </a:lnTo>
                    <a:lnTo>
                      <a:pt x="0" y="0"/>
                    </a:lnTo>
                    <a:lnTo>
                      <a:pt x="21" y="10"/>
                    </a:lnTo>
                    <a:lnTo>
                      <a:pt x="43" y="19"/>
                    </a:lnTo>
                    <a:lnTo>
                      <a:pt x="64" y="30"/>
                    </a:lnTo>
                    <a:lnTo>
                      <a:pt x="86" y="40"/>
                    </a:lnTo>
                    <a:lnTo>
                      <a:pt x="107" y="53"/>
                    </a:lnTo>
                    <a:lnTo>
                      <a:pt x="127" y="66"/>
                    </a:lnTo>
                    <a:lnTo>
                      <a:pt x="148" y="79"/>
                    </a:lnTo>
                    <a:lnTo>
                      <a:pt x="169" y="9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89" name="Freeform 155"/>
              <p:cNvSpPr>
                <a:spLocks/>
              </p:cNvSpPr>
              <p:nvPr/>
            </p:nvSpPr>
            <p:spPr bwMode="auto">
              <a:xfrm>
                <a:off x="2936" y="3779"/>
                <a:ext cx="194" cy="111"/>
              </a:xfrm>
              <a:custGeom>
                <a:avLst/>
                <a:gdLst>
                  <a:gd name="T0" fmla="*/ 0 w 2133"/>
                  <a:gd name="T1" fmla="*/ 52 h 1670"/>
                  <a:gd name="T2" fmla="*/ 61 w 2133"/>
                  <a:gd name="T3" fmla="*/ 0 h 1670"/>
                  <a:gd name="T4" fmla="*/ 162 w 2133"/>
                  <a:gd name="T5" fmla="*/ 50 h 1670"/>
                  <a:gd name="T6" fmla="*/ 194 w 2133"/>
                  <a:gd name="T7" fmla="*/ 111 h 1670"/>
                  <a:gd name="T8" fmla="*/ 121 w 2133"/>
                  <a:gd name="T9" fmla="*/ 82 h 1670"/>
                  <a:gd name="T10" fmla="*/ 121 w 2133"/>
                  <a:gd name="T11" fmla="*/ 78 h 1670"/>
                  <a:gd name="T12" fmla="*/ 121 w 2133"/>
                  <a:gd name="T13" fmla="*/ 75 h 1670"/>
                  <a:gd name="T14" fmla="*/ 120 w 2133"/>
                  <a:gd name="T15" fmla="*/ 73 h 1670"/>
                  <a:gd name="T16" fmla="*/ 119 w 2133"/>
                  <a:gd name="T17" fmla="*/ 70 h 1670"/>
                  <a:gd name="T18" fmla="*/ 117 w 2133"/>
                  <a:gd name="T19" fmla="*/ 68 h 1670"/>
                  <a:gd name="T20" fmla="*/ 116 w 2133"/>
                  <a:gd name="T21" fmla="*/ 66 h 1670"/>
                  <a:gd name="T22" fmla="*/ 114 w 2133"/>
                  <a:gd name="T23" fmla="*/ 65 h 1670"/>
                  <a:gd name="T24" fmla="*/ 112 w 2133"/>
                  <a:gd name="T25" fmla="*/ 63 h 1670"/>
                  <a:gd name="T26" fmla="*/ 108 w 2133"/>
                  <a:gd name="T27" fmla="*/ 61 h 1670"/>
                  <a:gd name="T28" fmla="*/ 105 w 2133"/>
                  <a:gd name="T29" fmla="*/ 60 h 1670"/>
                  <a:gd name="T30" fmla="*/ 101 w 2133"/>
                  <a:gd name="T31" fmla="*/ 59 h 1670"/>
                  <a:gd name="T32" fmla="*/ 97 w 2133"/>
                  <a:gd name="T33" fmla="*/ 59 h 1670"/>
                  <a:gd name="T34" fmla="*/ 94 w 2133"/>
                  <a:gd name="T35" fmla="*/ 59 h 1670"/>
                  <a:gd name="T36" fmla="*/ 89 w 2133"/>
                  <a:gd name="T37" fmla="*/ 61 h 1670"/>
                  <a:gd name="T38" fmla="*/ 87 w 2133"/>
                  <a:gd name="T39" fmla="*/ 61 h 1670"/>
                  <a:gd name="T40" fmla="*/ 85 w 2133"/>
                  <a:gd name="T41" fmla="*/ 62 h 1670"/>
                  <a:gd name="T42" fmla="*/ 83 w 2133"/>
                  <a:gd name="T43" fmla="*/ 64 h 1670"/>
                  <a:gd name="T44" fmla="*/ 81 w 2133"/>
                  <a:gd name="T45" fmla="*/ 65 h 1670"/>
                  <a:gd name="T46" fmla="*/ 80 w 2133"/>
                  <a:gd name="T47" fmla="*/ 67 h 1670"/>
                  <a:gd name="T48" fmla="*/ 79 w 2133"/>
                  <a:gd name="T49" fmla="*/ 69 h 1670"/>
                  <a:gd name="T50" fmla="*/ 79 w 2133"/>
                  <a:gd name="T51" fmla="*/ 71 h 1670"/>
                  <a:gd name="T52" fmla="*/ 79 w 2133"/>
                  <a:gd name="T53" fmla="*/ 74 h 1670"/>
                  <a:gd name="T54" fmla="*/ 78 w 2133"/>
                  <a:gd name="T55" fmla="*/ 79 h 1670"/>
                  <a:gd name="T56" fmla="*/ 78 w 2133"/>
                  <a:gd name="T57" fmla="*/ 85 h 1670"/>
                  <a:gd name="T58" fmla="*/ 77 w 2133"/>
                  <a:gd name="T59" fmla="*/ 97 h 1670"/>
                  <a:gd name="T60" fmla="*/ 77 w 2133"/>
                  <a:gd name="T61" fmla="*/ 107 h 1670"/>
                  <a:gd name="T62" fmla="*/ 77 w 2133"/>
                  <a:gd name="T63" fmla="*/ 111 h 1670"/>
                  <a:gd name="T64" fmla="*/ 3 w 2133"/>
                  <a:gd name="T65" fmla="*/ 111 h 1670"/>
                  <a:gd name="T66" fmla="*/ 1 w 2133"/>
                  <a:gd name="T67" fmla="*/ 111 h 1670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2133" h="1670">
                    <a:moveTo>
                      <a:pt x="0" y="1667"/>
                    </a:moveTo>
                    <a:lnTo>
                      <a:pt x="0" y="788"/>
                    </a:lnTo>
                    <a:lnTo>
                      <a:pt x="400" y="745"/>
                    </a:lnTo>
                    <a:lnTo>
                      <a:pt x="666" y="0"/>
                    </a:lnTo>
                    <a:lnTo>
                      <a:pt x="1557" y="0"/>
                    </a:lnTo>
                    <a:lnTo>
                      <a:pt x="1778" y="745"/>
                    </a:lnTo>
                    <a:lnTo>
                      <a:pt x="2133" y="788"/>
                    </a:lnTo>
                    <a:lnTo>
                      <a:pt x="2133" y="1670"/>
                    </a:lnTo>
                    <a:lnTo>
                      <a:pt x="1349" y="1670"/>
                    </a:lnTo>
                    <a:lnTo>
                      <a:pt x="1332" y="1229"/>
                    </a:lnTo>
                    <a:lnTo>
                      <a:pt x="1333" y="1204"/>
                    </a:lnTo>
                    <a:lnTo>
                      <a:pt x="1333" y="1179"/>
                    </a:lnTo>
                    <a:lnTo>
                      <a:pt x="1332" y="1157"/>
                    </a:lnTo>
                    <a:lnTo>
                      <a:pt x="1329" y="1135"/>
                    </a:lnTo>
                    <a:lnTo>
                      <a:pt x="1325" y="1113"/>
                    </a:lnTo>
                    <a:lnTo>
                      <a:pt x="1320" y="1094"/>
                    </a:lnTo>
                    <a:lnTo>
                      <a:pt x="1314" y="1075"/>
                    </a:lnTo>
                    <a:lnTo>
                      <a:pt x="1307" y="1058"/>
                    </a:lnTo>
                    <a:lnTo>
                      <a:pt x="1300" y="1041"/>
                    </a:lnTo>
                    <a:lnTo>
                      <a:pt x="1291" y="1026"/>
                    </a:lnTo>
                    <a:lnTo>
                      <a:pt x="1281" y="1011"/>
                    </a:lnTo>
                    <a:lnTo>
                      <a:pt x="1272" y="998"/>
                    </a:lnTo>
                    <a:lnTo>
                      <a:pt x="1262" y="985"/>
                    </a:lnTo>
                    <a:lnTo>
                      <a:pt x="1252" y="973"/>
                    </a:lnTo>
                    <a:lnTo>
                      <a:pt x="1241" y="961"/>
                    </a:lnTo>
                    <a:lnTo>
                      <a:pt x="1230" y="952"/>
                    </a:lnTo>
                    <a:lnTo>
                      <a:pt x="1208" y="934"/>
                    </a:lnTo>
                    <a:lnTo>
                      <a:pt x="1187" y="919"/>
                    </a:lnTo>
                    <a:lnTo>
                      <a:pt x="1167" y="906"/>
                    </a:lnTo>
                    <a:lnTo>
                      <a:pt x="1149" y="898"/>
                    </a:lnTo>
                    <a:lnTo>
                      <a:pt x="1121" y="886"/>
                    </a:lnTo>
                    <a:lnTo>
                      <a:pt x="1111" y="882"/>
                    </a:lnTo>
                    <a:lnTo>
                      <a:pt x="1100" y="883"/>
                    </a:lnTo>
                    <a:lnTo>
                      <a:pt x="1070" y="886"/>
                    </a:lnTo>
                    <a:lnTo>
                      <a:pt x="1050" y="889"/>
                    </a:lnTo>
                    <a:lnTo>
                      <a:pt x="1029" y="894"/>
                    </a:lnTo>
                    <a:lnTo>
                      <a:pt x="1005" y="902"/>
                    </a:lnTo>
                    <a:lnTo>
                      <a:pt x="981" y="911"/>
                    </a:lnTo>
                    <a:lnTo>
                      <a:pt x="969" y="917"/>
                    </a:lnTo>
                    <a:lnTo>
                      <a:pt x="957" y="923"/>
                    </a:lnTo>
                    <a:lnTo>
                      <a:pt x="946" y="931"/>
                    </a:lnTo>
                    <a:lnTo>
                      <a:pt x="935" y="939"/>
                    </a:lnTo>
                    <a:lnTo>
                      <a:pt x="925" y="948"/>
                    </a:lnTo>
                    <a:lnTo>
                      <a:pt x="914" y="958"/>
                    </a:lnTo>
                    <a:lnTo>
                      <a:pt x="905" y="969"/>
                    </a:lnTo>
                    <a:lnTo>
                      <a:pt x="896" y="981"/>
                    </a:lnTo>
                    <a:lnTo>
                      <a:pt x="889" y="993"/>
                    </a:lnTo>
                    <a:lnTo>
                      <a:pt x="882" y="1007"/>
                    </a:lnTo>
                    <a:lnTo>
                      <a:pt x="877" y="1022"/>
                    </a:lnTo>
                    <a:lnTo>
                      <a:pt x="872" y="1039"/>
                    </a:lnTo>
                    <a:lnTo>
                      <a:pt x="868" y="1056"/>
                    </a:lnTo>
                    <a:lnTo>
                      <a:pt x="866" y="1074"/>
                    </a:lnTo>
                    <a:lnTo>
                      <a:pt x="866" y="1094"/>
                    </a:lnTo>
                    <a:lnTo>
                      <a:pt x="867" y="1116"/>
                    </a:lnTo>
                    <a:lnTo>
                      <a:pt x="863" y="1152"/>
                    </a:lnTo>
                    <a:lnTo>
                      <a:pt x="860" y="1192"/>
                    </a:lnTo>
                    <a:lnTo>
                      <a:pt x="857" y="1235"/>
                    </a:lnTo>
                    <a:lnTo>
                      <a:pt x="855" y="1280"/>
                    </a:lnTo>
                    <a:lnTo>
                      <a:pt x="851" y="1372"/>
                    </a:lnTo>
                    <a:lnTo>
                      <a:pt x="848" y="1462"/>
                    </a:lnTo>
                    <a:lnTo>
                      <a:pt x="847" y="1543"/>
                    </a:lnTo>
                    <a:lnTo>
                      <a:pt x="846" y="1609"/>
                    </a:lnTo>
                    <a:lnTo>
                      <a:pt x="845" y="1653"/>
                    </a:lnTo>
                    <a:lnTo>
                      <a:pt x="845" y="1670"/>
                    </a:lnTo>
                    <a:lnTo>
                      <a:pt x="40" y="1670"/>
                    </a:lnTo>
                    <a:lnTo>
                      <a:pt x="30" y="1669"/>
                    </a:lnTo>
                    <a:lnTo>
                      <a:pt x="20" y="1668"/>
                    </a:lnTo>
                    <a:lnTo>
                      <a:pt x="10" y="1668"/>
                    </a:lnTo>
                    <a:lnTo>
                      <a:pt x="0" y="166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90" name="Freeform 156"/>
              <p:cNvSpPr>
                <a:spLocks/>
              </p:cNvSpPr>
              <p:nvPr/>
            </p:nvSpPr>
            <p:spPr bwMode="auto">
              <a:xfrm>
                <a:off x="2932" y="3828"/>
                <a:ext cx="8" cy="62"/>
              </a:xfrm>
              <a:custGeom>
                <a:avLst/>
                <a:gdLst>
                  <a:gd name="T0" fmla="*/ 4 w 90"/>
                  <a:gd name="T1" fmla="*/ 0 h 928"/>
                  <a:gd name="T2" fmla="*/ 0 w 90"/>
                  <a:gd name="T3" fmla="*/ 3 h 928"/>
                  <a:gd name="T4" fmla="*/ 0 w 90"/>
                  <a:gd name="T5" fmla="*/ 62 h 928"/>
                  <a:gd name="T6" fmla="*/ 2 w 90"/>
                  <a:gd name="T7" fmla="*/ 62 h 928"/>
                  <a:gd name="T8" fmla="*/ 4 w 90"/>
                  <a:gd name="T9" fmla="*/ 62 h 928"/>
                  <a:gd name="T10" fmla="*/ 6 w 90"/>
                  <a:gd name="T11" fmla="*/ 62 h 928"/>
                  <a:gd name="T12" fmla="*/ 8 w 90"/>
                  <a:gd name="T13" fmla="*/ 62 h 928"/>
                  <a:gd name="T14" fmla="*/ 8 w 90"/>
                  <a:gd name="T15" fmla="*/ 62 h 928"/>
                  <a:gd name="T16" fmla="*/ 8 w 90"/>
                  <a:gd name="T17" fmla="*/ 3 h 928"/>
                  <a:gd name="T18" fmla="*/ 4 w 90"/>
                  <a:gd name="T19" fmla="*/ 0 h 928"/>
                  <a:gd name="T20" fmla="*/ 0 w 90"/>
                  <a:gd name="T21" fmla="*/ 0 h 928"/>
                  <a:gd name="T22" fmla="*/ 0 w 90"/>
                  <a:gd name="T23" fmla="*/ 3 h 928"/>
                  <a:gd name="T24" fmla="*/ 4 w 90"/>
                  <a:gd name="T25" fmla="*/ 0 h 92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928">
                    <a:moveTo>
                      <a:pt x="41" y="0"/>
                    </a:moveTo>
                    <a:lnTo>
                      <a:pt x="0" y="46"/>
                    </a:lnTo>
                    <a:lnTo>
                      <a:pt x="0" y="922"/>
                    </a:lnTo>
                    <a:lnTo>
                      <a:pt x="22" y="923"/>
                    </a:lnTo>
                    <a:lnTo>
                      <a:pt x="44" y="925"/>
                    </a:lnTo>
                    <a:lnTo>
                      <a:pt x="64" y="926"/>
                    </a:lnTo>
                    <a:lnTo>
                      <a:pt x="85" y="928"/>
                    </a:lnTo>
                    <a:lnTo>
                      <a:pt x="90" y="928"/>
                    </a:lnTo>
                    <a:lnTo>
                      <a:pt x="90" y="46"/>
                    </a:lnTo>
                    <a:lnTo>
                      <a:pt x="41" y="0"/>
                    </a:lnTo>
                    <a:lnTo>
                      <a:pt x="0" y="5"/>
                    </a:lnTo>
                    <a:lnTo>
                      <a:pt x="0" y="46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91" name="Freeform 157"/>
              <p:cNvSpPr>
                <a:spLocks/>
              </p:cNvSpPr>
              <p:nvPr/>
            </p:nvSpPr>
            <p:spPr bwMode="auto">
              <a:xfrm>
                <a:off x="2936" y="3826"/>
                <a:ext cx="40" cy="9"/>
              </a:xfrm>
              <a:custGeom>
                <a:avLst/>
                <a:gdLst>
                  <a:gd name="T0" fmla="*/ 40 w 445"/>
                  <a:gd name="T1" fmla="*/ 4 h 136"/>
                  <a:gd name="T2" fmla="*/ 36 w 445"/>
                  <a:gd name="T3" fmla="*/ 0 h 136"/>
                  <a:gd name="T4" fmla="*/ 0 w 445"/>
                  <a:gd name="T5" fmla="*/ 3 h 136"/>
                  <a:gd name="T6" fmla="*/ 1 w 445"/>
                  <a:gd name="T7" fmla="*/ 9 h 136"/>
                  <a:gd name="T8" fmla="*/ 37 w 445"/>
                  <a:gd name="T9" fmla="*/ 6 h 136"/>
                  <a:gd name="T10" fmla="*/ 40 w 445"/>
                  <a:gd name="T11" fmla="*/ 4 h 136"/>
                  <a:gd name="T12" fmla="*/ 37 w 445"/>
                  <a:gd name="T13" fmla="*/ 6 h 136"/>
                  <a:gd name="T14" fmla="*/ 39 w 445"/>
                  <a:gd name="T15" fmla="*/ 6 h 136"/>
                  <a:gd name="T16" fmla="*/ 40 w 445"/>
                  <a:gd name="T17" fmla="*/ 4 h 1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45" h="136">
                    <a:moveTo>
                      <a:pt x="445" y="63"/>
                    </a:moveTo>
                    <a:lnTo>
                      <a:pt x="399" y="0"/>
                    </a:lnTo>
                    <a:lnTo>
                      <a:pt x="0" y="43"/>
                    </a:lnTo>
                    <a:lnTo>
                      <a:pt x="8" y="136"/>
                    </a:lnTo>
                    <a:lnTo>
                      <a:pt x="408" y="92"/>
                    </a:lnTo>
                    <a:lnTo>
                      <a:pt x="445" y="63"/>
                    </a:lnTo>
                    <a:lnTo>
                      <a:pt x="408" y="92"/>
                    </a:lnTo>
                    <a:lnTo>
                      <a:pt x="436" y="89"/>
                    </a:lnTo>
                    <a:lnTo>
                      <a:pt x="445" y="6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92" name="Freeform 158"/>
              <p:cNvSpPr>
                <a:spLocks/>
              </p:cNvSpPr>
              <p:nvPr/>
            </p:nvSpPr>
            <p:spPr bwMode="auto">
              <a:xfrm>
                <a:off x="2969" y="3776"/>
                <a:ext cx="31" cy="54"/>
              </a:xfrm>
              <a:custGeom>
                <a:avLst/>
                <a:gdLst>
                  <a:gd name="T0" fmla="*/ 27 w 348"/>
                  <a:gd name="T1" fmla="*/ 0 h 808"/>
                  <a:gd name="T2" fmla="*/ 24 w 348"/>
                  <a:gd name="T3" fmla="*/ 2 h 808"/>
                  <a:gd name="T4" fmla="*/ 0 w 348"/>
                  <a:gd name="T5" fmla="*/ 52 h 808"/>
                  <a:gd name="T6" fmla="*/ 7 w 348"/>
                  <a:gd name="T7" fmla="*/ 54 h 808"/>
                  <a:gd name="T8" fmla="*/ 31 w 348"/>
                  <a:gd name="T9" fmla="*/ 4 h 808"/>
                  <a:gd name="T10" fmla="*/ 27 w 348"/>
                  <a:gd name="T11" fmla="*/ 0 h 808"/>
                  <a:gd name="T12" fmla="*/ 25 w 348"/>
                  <a:gd name="T13" fmla="*/ 0 h 808"/>
                  <a:gd name="T14" fmla="*/ 24 w 348"/>
                  <a:gd name="T15" fmla="*/ 2 h 808"/>
                  <a:gd name="T16" fmla="*/ 27 w 348"/>
                  <a:gd name="T17" fmla="*/ 0 h 80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48" h="808">
                    <a:moveTo>
                      <a:pt x="307" y="0"/>
                    </a:moveTo>
                    <a:lnTo>
                      <a:pt x="266" y="30"/>
                    </a:lnTo>
                    <a:lnTo>
                      <a:pt x="0" y="775"/>
                    </a:lnTo>
                    <a:lnTo>
                      <a:pt x="82" y="808"/>
                    </a:lnTo>
                    <a:lnTo>
                      <a:pt x="348" y="62"/>
                    </a:lnTo>
                    <a:lnTo>
                      <a:pt x="307" y="0"/>
                    </a:lnTo>
                    <a:lnTo>
                      <a:pt x="276" y="0"/>
                    </a:lnTo>
                    <a:lnTo>
                      <a:pt x="266" y="30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93" name="Freeform 159"/>
              <p:cNvSpPr>
                <a:spLocks/>
              </p:cNvSpPr>
              <p:nvPr/>
            </p:nvSpPr>
            <p:spPr bwMode="auto">
              <a:xfrm>
                <a:off x="2997" y="3776"/>
                <a:ext cx="84" cy="6"/>
              </a:xfrm>
              <a:custGeom>
                <a:avLst/>
                <a:gdLst>
                  <a:gd name="T0" fmla="*/ 84 w 933"/>
                  <a:gd name="T1" fmla="*/ 2 h 92"/>
                  <a:gd name="T2" fmla="*/ 80 w 933"/>
                  <a:gd name="T3" fmla="*/ 0 h 92"/>
                  <a:gd name="T4" fmla="*/ 0 w 933"/>
                  <a:gd name="T5" fmla="*/ 0 h 92"/>
                  <a:gd name="T6" fmla="*/ 0 w 933"/>
                  <a:gd name="T7" fmla="*/ 6 h 92"/>
                  <a:gd name="T8" fmla="*/ 80 w 933"/>
                  <a:gd name="T9" fmla="*/ 6 h 92"/>
                  <a:gd name="T10" fmla="*/ 84 w 933"/>
                  <a:gd name="T11" fmla="*/ 2 h 92"/>
                  <a:gd name="T12" fmla="*/ 83 w 933"/>
                  <a:gd name="T13" fmla="*/ 0 h 92"/>
                  <a:gd name="T14" fmla="*/ 80 w 933"/>
                  <a:gd name="T15" fmla="*/ 0 h 92"/>
                  <a:gd name="T16" fmla="*/ 84 w 933"/>
                  <a:gd name="T17" fmla="*/ 2 h 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33" h="92">
                    <a:moveTo>
                      <a:pt x="933" y="33"/>
                    </a:moveTo>
                    <a:lnTo>
                      <a:pt x="891" y="0"/>
                    </a:lnTo>
                    <a:lnTo>
                      <a:pt x="0" y="0"/>
                    </a:lnTo>
                    <a:lnTo>
                      <a:pt x="0" y="92"/>
                    </a:lnTo>
                    <a:lnTo>
                      <a:pt x="891" y="92"/>
                    </a:lnTo>
                    <a:lnTo>
                      <a:pt x="933" y="33"/>
                    </a:lnTo>
                    <a:lnTo>
                      <a:pt x="923" y="0"/>
                    </a:lnTo>
                    <a:lnTo>
                      <a:pt x="891" y="0"/>
                    </a:lnTo>
                    <a:lnTo>
                      <a:pt x="933" y="33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94" name="Freeform 160"/>
              <p:cNvSpPr>
                <a:spLocks/>
              </p:cNvSpPr>
              <p:nvPr/>
            </p:nvSpPr>
            <p:spPr bwMode="auto">
              <a:xfrm>
                <a:off x="3074" y="3778"/>
                <a:ext cx="28" cy="54"/>
              </a:xfrm>
              <a:custGeom>
                <a:avLst/>
                <a:gdLst>
                  <a:gd name="T0" fmla="*/ 24 w 306"/>
                  <a:gd name="T1" fmla="*/ 54 h 804"/>
                  <a:gd name="T2" fmla="*/ 28 w 306"/>
                  <a:gd name="T3" fmla="*/ 50 h 804"/>
                  <a:gd name="T4" fmla="*/ 8 w 306"/>
                  <a:gd name="T5" fmla="*/ 0 h 804"/>
                  <a:gd name="T6" fmla="*/ 0 w 306"/>
                  <a:gd name="T7" fmla="*/ 2 h 804"/>
                  <a:gd name="T8" fmla="*/ 20 w 306"/>
                  <a:gd name="T9" fmla="*/ 52 h 804"/>
                  <a:gd name="T10" fmla="*/ 24 w 306"/>
                  <a:gd name="T11" fmla="*/ 54 h 804"/>
                  <a:gd name="T12" fmla="*/ 20 w 306"/>
                  <a:gd name="T13" fmla="*/ 52 h 804"/>
                  <a:gd name="T14" fmla="*/ 21 w 306"/>
                  <a:gd name="T15" fmla="*/ 54 h 804"/>
                  <a:gd name="T16" fmla="*/ 24 w 306"/>
                  <a:gd name="T17" fmla="*/ 54 h 80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06" h="804">
                    <a:moveTo>
                      <a:pt x="259" y="804"/>
                    </a:moveTo>
                    <a:lnTo>
                      <a:pt x="306" y="745"/>
                    </a:lnTo>
                    <a:lnTo>
                      <a:pt x="85" y="0"/>
                    </a:lnTo>
                    <a:lnTo>
                      <a:pt x="0" y="27"/>
                    </a:lnTo>
                    <a:lnTo>
                      <a:pt x="221" y="771"/>
                    </a:lnTo>
                    <a:lnTo>
                      <a:pt x="259" y="804"/>
                    </a:lnTo>
                    <a:lnTo>
                      <a:pt x="221" y="771"/>
                    </a:lnTo>
                    <a:lnTo>
                      <a:pt x="229" y="800"/>
                    </a:lnTo>
                    <a:lnTo>
                      <a:pt x="259" y="80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95" name="Freeform 161"/>
              <p:cNvSpPr>
                <a:spLocks/>
              </p:cNvSpPr>
              <p:nvPr/>
            </p:nvSpPr>
            <p:spPr bwMode="auto">
              <a:xfrm>
                <a:off x="3097" y="3826"/>
                <a:ext cx="37" cy="9"/>
              </a:xfrm>
              <a:custGeom>
                <a:avLst/>
                <a:gdLst>
                  <a:gd name="T0" fmla="*/ 37 w 405"/>
                  <a:gd name="T1" fmla="*/ 6 h 136"/>
                  <a:gd name="T2" fmla="*/ 33 w 405"/>
                  <a:gd name="T3" fmla="*/ 3 h 136"/>
                  <a:gd name="T4" fmla="*/ 1 w 405"/>
                  <a:gd name="T5" fmla="*/ 0 h 136"/>
                  <a:gd name="T6" fmla="*/ 0 w 405"/>
                  <a:gd name="T7" fmla="*/ 6 h 136"/>
                  <a:gd name="T8" fmla="*/ 32 w 405"/>
                  <a:gd name="T9" fmla="*/ 9 h 136"/>
                  <a:gd name="T10" fmla="*/ 37 w 405"/>
                  <a:gd name="T11" fmla="*/ 6 h 136"/>
                  <a:gd name="T12" fmla="*/ 37 w 405"/>
                  <a:gd name="T13" fmla="*/ 3 h 136"/>
                  <a:gd name="T14" fmla="*/ 33 w 405"/>
                  <a:gd name="T15" fmla="*/ 3 h 136"/>
                  <a:gd name="T16" fmla="*/ 37 w 405"/>
                  <a:gd name="T17" fmla="*/ 6 h 1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05" h="136">
                    <a:moveTo>
                      <a:pt x="405" y="89"/>
                    </a:moveTo>
                    <a:lnTo>
                      <a:pt x="365" y="43"/>
                    </a:lnTo>
                    <a:lnTo>
                      <a:pt x="10" y="0"/>
                    </a:lnTo>
                    <a:lnTo>
                      <a:pt x="0" y="92"/>
                    </a:lnTo>
                    <a:lnTo>
                      <a:pt x="355" y="136"/>
                    </a:lnTo>
                    <a:lnTo>
                      <a:pt x="405" y="89"/>
                    </a:lnTo>
                    <a:lnTo>
                      <a:pt x="405" y="48"/>
                    </a:lnTo>
                    <a:lnTo>
                      <a:pt x="365" y="43"/>
                    </a:lnTo>
                    <a:lnTo>
                      <a:pt x="405" y="8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96" name="Freeform 162"/>
              <p:cNvSpPr>
                <a:spLocks noEditPoints="1"/>
              </p:cNvSpPr>
              <p:nvPr/>
            </p:nvSpPr>
            <p:spPr bwMode="auto">
              <a:xfrm>
                <a:off x="3126" y="3832"/>
                <a:ext cx="8" cy="60"/>
              </a:xfrm>
              <a:custGeom>
                <a:avLst/>
                <a:gdLst>
                  <a:gd name="T0" fmla="*/ 8 w 89"/>
                  <a:gd name="T1" fmla="*/ 59 h 902"/>
                  <a:gd name="T2" fmla="*/ 8 w 89"/>
                  <a:gd name="T3" fmla="*/ 59 h 902"/>
                  <a:gd name="T4" fmla="*/ 8 w 89"/>
                  <a:gd name="T5" fmla="*/ 0 h 902"/>
                  <a:gd name="T6" fmla="*/ 0 w 89"/>
                  <a:gd name="T7" fmla="*/ 0 h 902"/>
                  <a:gd name="T8" fmla="*/ 0 w 89"/>
                  <a:gd name="T9" fmla="*/ 59 h 902"/>
                  <a:gd name="T10" fmla="*/ 2 w 89"/>
                  <a:gd name="T11" fmla="*/ 60 h 902"/>
                  <a:gd name="T12" fmla="*/ 3 w 89"/>
                  <a:gd name="T13" fmla="*/ 60 h 902"/>
                  <a:gd name="T14" fmla="*/ 5 w 89"/>
                  <a:gd name="T15" fmla="*/ 59 h 902"/>
                  <a:gd name="T16" fmla="*/ 6 w 89"/>
                  <a:gd name="T17" fmla="*/ 59 h 902"/>
                  <a:gd name="T18" fmla="*/ 8 w 89"/>
                  <a:gd name="T19" fmla="*/ 59 h 902"/>
                  <a:gd name="T20" fmla="*/ 8 w 89"/>
                  <a:gd name="T21" fmla="*/ 59 h 902"/>
                  <a:gd name="T22" fmla="*/ 8 w 89"/>
                  <a:gd name="T23" fmla="*/ 59 h 902"/>
                  <a:gd name="T24" fmla="*/ 8 w 89"/>
                  <a:gd name="T25" fmla="*/ 59 h 902"/>
                  <a:gd name="T26" fmla="*/ 8 w 89"/>
                  <a:gd name="T27" fmla="*/ 59 h 902"/>
                  <a:gd name="T28" fmla="*/ 8 w 89"/>
                  <a:gd name="T29" fmla="*/ 59 h 90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89" h="902">
                    <a:moveTo>
                      <a:pt x="85" y="886"/>
                    </a:moveTo>
                    <a:lnTo>
                      <a:pt x="89" y="882"/>
                    </a:lnTo>
                    <a:lnTo>
                      <a:pt x="89" y="0"/>
                    </a:lnTo>
                    <a:lnTo>
                      <a:pt x="0" y="0"/>
                    </a:lnTo>
                    <a:lnTo>
                      <a:pt x="0" y="882"/>
                    </a:lnTo>
                    <a:lnTo>
                      <a:pt x="18" y="902"/>
                    </a:lnTo>
                    <a:lnTo>
                      <a:pt x="36" y="897"/>
                    </a:lnTo>
                    <a:lnTo>
                      <a:pt x="52" y="893"/>
                    </a:lnTo>
                    <a:lnTo>
                      <a:pt x="68" y="890"/>
                    </a:lnTo>
                    <a:lnTo>
                      <a:pt x="85" y="886"/>
                    </a:lnTo>
                    <a:close/>
                    <a:moveTo>
                      <a:pt x="89" y="885"/>
                    </a:moveTo>
                    <a:lnTo>
                      <a:pt x="89" y="882"/>
                    </a:lnTo>
                    <a:lnTo>
                      <a:pt x="85" y="886"/>
                    </a:lnTo>
                    <a:lnTo>
                      <a:pt x="87" y="886"/>
                    </a:lnTo>
                    <a:lnTo>
                      <a:pt x="89" y="88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97" name="Freeform 163"/>
              <p:cNvSpPr>
                <a:spLocks/>
              </p:cNvSpPr>
              <p:nvPr/>
            </p:nvSpPr>
            <p:spPr bwMode="auto">
              <a:xfrm>
                <a:off x="3055" y="3887"/>
                <a:ext cx="75" cy="6"/>
              </a:xfrm>
              <a:custGeom>
                <a:avLst/>
                <a:gdLst>
                  <a:gd name="T0" fmla="*/ 0 w 829"/>
                  <a:gd name="T1" fmla="*/ 3 h 92"/>
                  <a:gd name="T2" fmla="*/ 4 w 829"/>
                  <a:gd name="T3" fmla="*/ 6 h 92"/>
                  <a:gd name="T4" fmla="*/ 65 w 829"/>
                  <a:gd name="T5" fmla="*/ 6 h 92"/>
                  <a:gd name="T6" fmla="*/ 68 w 829"/>
                  <a:gd name="T7" fmla="*/ 5 h 92"/>
                  <a:gd name="T8" fmla="*/ 70 w 829"/>
                  <a:gd name="T9" fmla="*/ 5 h 92"/>
                  <a:gd name="T10" fmla="*/ 73 w 829"/>
                  <a:gd name="T11" fmla="*/ 4 h 92"/>
                  <a:gd name="T12" fmla="*/ 75 w 829"/>
                  <a:gd name="T13" fmla="*/ 4 h 92"/>
                  <a:gd name="T14" fmla="*/ 75 w 829"/>
                  <a:gd name="T15" fmla="*/ 0 h 92"/>
                  <a:gd name="T16" fmla="*/ 4 w 829"/>
                  <a:gd name="T17" fmla="*/ 0 h 92"/>
                  <a:gd name="T18" fmla="*/ 0 w 829"/>
                  <a:gd name="T19" fmla="*/ 3 h 92"/>
                  <a:gd name="T20" fmla="*/ 0 w 829"/>
                  <a:gd name="T21" fmla="*/ 6 h 92"/>
                  <a:gd name="T22" fmla="*/ 4 w 829"/>
                  <a:gd name="T23" fmla="*/ 6 h 92"/>
                  <a:gd name="T24" fmla="*/ 0 w 829"/>
                  <a:gd name="T25" fmla="*/ 3 h 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29" h="92">
                    <a:moveTo>
                      <a:pt x="0" y="48"/>
                    </a:moveTo>
                    <a:lnTo>
                      <a:pt x="45" y="92"/>
                    </a:lnTo>
                    <a:lnTo>
                      <a:pt x="721" y="92"/>
                    </a:lnTo>
                    <a:lnTo>
                      <a:pt x="748" y="83"/>
                    </a:lnTo>
                    <a:lnTo>
                      <a:pt x="775" y="74"/>
                    </a:lnTo>
                    <a:lnTo>
                      <a:pt x="802" y="67"/>
                    </a:lnTo>
                    <a:lnTo>
                      <a:pt x="829" y="59"/>
                    </a:lnTo>
                    <a:lnTo>
                      <a:pt x="829" y="0"/>
                    </a:lnTo>
                    <a:lnTo>
                      <a:pt x="45" y="0"/>
                    </a:lnTo>
                    <a:lnTo>
                      <a:pt x="0" y="48"/>
                    </a:lnTo>
                    <a:lnTo>
                      <a:pt x="2" y="92"/>
                    </a:lnTo>
                    <a:lnTo>
                      <a:pt x="45" y="92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98" name="Freeform 164"/>
              <p:cNvSpPr>
                <a:spLocks/>
              </p:cNvSpPr>
              <p:nvPr/>
            </p:nvSpPr>
            <p:spPr bwMode="auto">
              <a:xfrm>
                <a:off x="3053" y="3861"/>
                <a:ext cx="10" cy="29"/>
              </a:xfrm>
              <a:custGeom>
                <a:avLst/>
                <a:gdLst>
                  <a:gd name="T0" fmla="*/ 0 w 105"/>
                  <a:gd name="T1" fmla="*/ 0 h 447"/>
                  <a:gd name="T2" fmla="*/ 0 w 105"/>
                  <a:gd name="T3" fmla="*/ 0 h 447"/>
                  <a:gd name="T4" fmla="*/ 2 w 105"/>
                  <a:gd name="T5" fmla="*/ 29 h 447"/>
                  <a:gd name="T6" fmla="*/ 10 w 105"/>
                  <a:gd name="T7" fmla="*/ 29 h 447"/>
                  <a:gd name="T8" fmla="*/ 8 w 105"/>
                  <a:gd name="T9" fmla="*/ 0 h 447"/>
                  <a:gd name="T10" fmla="*/ 0 w 105"/>
                  <a:gd name="T11" fmla="*/ 0 h 4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5" h="447">
                    <a:moveTo>
                      <a:pt x="0" y="0"/>
                    </a:moveTo>
                    <a:lnTo>
                      <a:pt x="0" y="5"/>
                    </a:lnTo>
                    <a:lnTo>
                      <a:pt x="16" y="447"/>
                    </a:lnTo>
                    <a:lnTo>
                      <a:pt x="105" y="443"/>
                    </a:lnTo>
                    <a:lnTo>
                      <a:pt x="88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899" name="Freeform 165"/>
              <p:cNvSpPr>
                <a:spLocks/>
              </p:cNvSpPr>
              <p:nvPr/>
            </p:nvSpPr>
            <p:spPr bwMode="auto">
              <a:xfrm>
                <a:off x="3036" y="3835"/>
                <a:ext cx="25" cy="26"/>
              </a:xfrm>
              <a:custGeom>
                <a:avLst/>
                <a:gdLst>
                  <a:gd name="T0" fmla="*/ 0 w 279"/>
                  <a:gd name="T1" fmla="*/ 6 h 396"/>
                  <a:gd name="T2" fmla="*/ 0 w 279"/>
                  <a:gd name="T3" fmla="*/ 6 h 396"/>
                  <a:gd name="T4" fmla="*/ 1 w 279"/>
                  <a:gd name="T5" fmla="*/ 6 h 396"/>
                  <a:gd name="T6" fmla="*/ 2 w 279"/>
                  <a:gd name="T7" fmla="*/ 6 h 396"/>
                  <a:gd name="T8" fmla="*/ 3 w 279"/>
                  <a:gd name="T9" fmla="*/ 7 h 396"/>
                  <a:gd name="T10" fmla="*/ 4 w 279"/>
                  <a:gd name="T11" fmla="*/ 7 h 396"/>
                  <a:gd name="T12" fmla="*/ 6 w 279"/>
                  <a:gd name="T13" fmla="*/ 8 h 396"/>
                  <a:gd name="T14" fmla="*/ 8 w 279"/>
                  <a:gd name="T15" fmla="*/ 9 h 396"/>
                  <a:gd name="T16" fmla="*/ 9 w 279"/>
                  <a:gd name="T17" fmla="*/ 10 h 396"/>
                  <a:gd name="T18" fmla="*/ 11 w 279"/>
                  <a:gd name="T19" fmla="*/ 11 h 396"/>
                  <a:gd name="T20" fmla="*/ 12 w 279"/>
                  <a:gd name="T21" fmla="*/ 12 h 396"/>
                  <a:gd name="T22" fmla="*/ 14 w 279"/>
                  <a:gd name="T23" fmla="*/ 14 h 396"/>
                  <a:gd name="T24" fmla="*/ 15 w 279"/>
                  <a:gd name="T25" fmla="*/ 16 h 396"/>
                  <a:gd name="T26" fmla="*/ 16 w 279"/>
                  <a:gd name="T27" fmla="*/ 18 h 396"/>
                  <a:gd name="T28" fmla="*/ 17 w 279"/>
                  <a:gd name="T29" fmla="*/ 20 h 396"/>
                  <a:gd name="T30" fmla="*/ 17 w 279"/>
                  <a:gd name="T31" fmla="*/ 23 h 396"/>
                  <a:gd name="T32" fmla="*/ 17 w 279"/>
                  <a:gd name="T33" fmla="*/ 26 h 396"/>
                  <a:gd name="T34" fmla="*/ 25 w 279"/>
                  <a:gd name="T35" fmla="*/ 24 h 396"/>
                  <a:gd name="T36" fmla="*/ 25 w 279"/>
                  <a:gd name="T37" fmla="*/ 21 h 396"/>
                  <a:gd name="T38" fmla="*/ 24 w 279"/>
                  <a:gd name="T39" fmla="*/ 18 h 396"/>
                  <a:gd name="T40" fmla="*/ 23 w 279"/>
                  <a:gd name="T41" fmla="*/ 15 h 396"/>
                  <a:gd name="T42" fmla="*/ 22 w 279"/>
                  <a:gd name="T43" fmla="*/ 12 h 396"/>
                  <a:gd name="T44" fmla="*/ 20 w 279"/>
                  <a:gd name="T45" fmla="*/ 10 h 396"/>
                  <a:gd name="T46" fmla="*/ 18 w 279"/>
                  <a:gd name="T47" fmla="*/ 8 h 396"/>
                  <a:gd name="T48" fmla="*/ 15 w 279"/>
                  <a:gd name="T49" fmla="*/ 6 h 396"/>
                  <a:gd name="T50" fmla="*/ 13 w 279"/>
                  <a:gd name="T51" fmla="*/ 5 h 396"/>
                  <a:gd name="T52" fmla="*/ 11 w 279"/>
                  <a:gd name="T53" fmla="*/ 3 h 396"/>
                  <a:gd name="T54" fmla="*/ 9 w 279"/>
                  <a:gd name="T55" fmla="*/ 2 h 396"/>
                  <a:gd name="T56" fmla="*/ 7 w 279"/>
                  <a:gd name="T57" fmla="*/ 2 h 396"/>
                  <a:gd name="T58" fmla="*/ 5 w 279"/>
                  <a:gd name="T59" fmla="*/ 1 h 396"/>
                  <a:gd name="T60" fmla="*/ 4 w 279"/>
                  <a:gd name="T61" fmla="*/ 1 h 396"/>
                  <a:gd name="T62" fmla="*/ 3 w 279"/>
                  <a:gd name="T63" fmla="*/ 0 h 396"/>
                  <a:gd name="T64" fmla="*/ 2 w 279"/>
                  <a:gd name="T65" fmla="*/ 0 h 396"/>
                  <a:gd name="T66" fmla="*/ 1 w 279"/>
                  <a:gd name="T67" fmla="*/ 0 h 39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279" h="396">
                    <a:moveTo>
                      <a:pt x="12" y="92"/>
                    </a:moveTo>
                    <a:lnTo>
                      <a:pt x="1" y="90"/>
                    </a:lnTo>
                    <a:lnTo>
                      <a:pt x="0" y="90"/>
                    </a:lnTo>
                    <a:lnTo>
                      <a:pt x="2" y="91"/>
                    </a:lnTo>
                    <a:lnTo>
                      <a:pt x="4" y="91"/>
                    </a:lnTo>
                    <a:lnTo>
                      <a:pt x="8" y="93"/>
                    </a:lnTo>
                    <a:lnTo>
                      <a:pt x="12" y="95"/>
                    </a:lnTo>
                    <a:lnTo>
                      <a:pt x="18" y="97"/>
                    </a:lnTo>
                    <a:lnTo>
                      <a:pt x="24" y="100"/>
                    </a:lnTo>
                    <a:lnTo>
                      <a:pt x="32" y="103"/>
                    </a:lnTo>
                    <a:lnTo>
                      <a:pt x="39" y="107"/>
                    </a:lnTo>
                    <a:lnTo>
                      <a:pt x="47" y="112"/>
                    </a:lnTo>
                    <a:lnTo>
                      <a:pt x="56" y="116"/>
                    </a:lnTo>
                    <a:lnTo>
                      <a:pt x="64" y="122"/>
                    </a:lnTo>
                    <a:lnTo>
                      <a:pt x="74" y="129"/>
                    </a:lnTo>
                    <a:lnTo>
                      <a:pt x="84" y="135"/>
                    </a:lnTo>
                    <a:lnTo>
                      <a:pt x="93" y="142"/>
                    </a:lnTo>
                    <a:lnTo>
                      <a:pt x="102" y="151"/>
                    </a:lnTo>
                    <a:lnTo>
                      <a:pt x="111" y="159"/>
                    </a:lnTo>
                    <a:lnTo>
                      <a:pt x="121" y="169"/>
                    </a:lnTo>
                    <a:lnTo>
                      <a:pt x="129" y="179"/>
                    </a:lnTo>
                    <a:lnTo>
                      <a:pt x="139" y="190"/>
                    </a:lnTo>
                    <a:lnTo>
                      <a:pt x="147" y="202"/>
                    </a:lnTo>
                    <a:lnTo>
                      <a:pt x="154" y="214"/>
                    </a:lnTo>
                    <a:lnTo>
                      <a:pt x="161" y="227"/>
                    </a:lnTo>
                    <a:lnTo>
                      <a:pt x="168" y="241"/>
                    </a:lnTo>
                    <a:lnTo>
                      <a:pt x="173" y="256"/>
                    </a:lnTo>
                    <a:lnTo>
                      <a:pt x="178" y="272"/>
                    </a:lnTo>
                    <a:lnTo>
                      <a:pt x="183" y="288"/>
                    </a:lnTo>
                    <a:lnTo>
                      <a:pt x="187" y="306"/>
                    </a:lnTo>
                    <a:lnTo>
                      <a:pt x="189" y="325"/>
                    </a:lnTo>
                    <a:lnTo>
                      <a:pt x="191" y="345"/>
                    </a:lnTo>
                    <a:lnTo>
                      <a:pt x="191" y="367"/>
                    </a:lnTo>
                    <a:lnTo>
                      <a:pt x="189" y="389"/>
                    </a:lnTo>
                    <a:lnTo>
                      <a:pt x="277" y="396"/>
                    </a:lnTo>
                    <a:lnTo>
                      <a:pt x="279" y="369"/>
                    </a:lnTo>
                    <a:lnTo>
                      <a:pt x="279" y="342"/>
                    </a:lnTo>
                    <a:lnTo>
                      <a:pt x="277" y="316"/>
                    </a:lnTo>
                    <a:lnTo>
                      <a:pt x="274" y="291"/>
                    </a:lnTo>
                    <a:lnTo>
                      <a:pt x="269" y="268"/>
                    </a:lnTo>
                    <a:lnTo>
                      <a:pt x="264" y="244"/>
                    </a:lnTo>
                    <a:lnTo>
                      <a:pt x="257" y="223"/>
                    </a:lnTo>
                    <a:lnTo>
                      <a:pt x="249" y="203"/>
                    </a:lnTo>
                    <a:lnTo>
                      <a:pt x="240" y="184"/>
                    </a:lnTo>
                    <a:lnTo>
                      <a:pt x="230" y="166"/>
                    </a:lnTo>
                    <a:lnTo>
                      <a:pt x="219" y="149"/>
                    </a:lnTo>
                    <a:lnTo>
                      <a:pt x="208" y="133"/>
                    </a:lnTo>
                    <a:lnTo>
                      <a:pt x="197" y="118"/>
                    </a:lnTo>
                    <a:lnTo>
                      <a:pt x="184" y="105"/>
                    </a:lnTo>
                    <a:lnTo>
                      <a:pt x="172" y="92"/>
                    </a:lnTo>
                    <a:lnTo>
                      <a:pt x="160" y="81"/>
                    </a:lnTo>
                    <a:lnTo>
                      <a:pt x="148" y="70"/>
                    </a:lnTo>
                    <a:lnTo>
                      <a:pt x="136" y="61"/>
                    </a:lnTo>
                    <a:lnTo>
                      <a:pt x="123" y="51"/>
                    </a:lnTo>
                    <a:lnTo>
                      <a:pt x="112" y="44"/>
                    </a:lnTo>
                    <a:lnTo>
                      <a:pt x="100" y="36"/>
                    </a:lnTo>
                    <a:lnTo>
                      <a:pt x="89" y="30"/>
                    </a:lnTo>
                    <a:lnTo>
                      <a:pt x="78" y="24"/>
                    </a:lnTo>
                    <a:lnTo>
                      <a:pt x="68" y="19"/>
                    </a:lnTo>
                    <a:lnTo>
                      <a:pt x="60" y="15"/>
                    </a:lnTo>
                    <a:lnTo>
                      <a:pt x="51" y="12"/>
                    </a:lnTo>
                    <a:lnTo>
                      <a:pt x="44" y="8"/>
                    </a:lnTo>
                    <a:lnTo>
                      <a:pt x="38" y="5"/>
                    </a:lnTo>
                    <a:lnTo>
                      <a:pt x="33" y="4"/>
                    </a:lnTo>
                    <a:lnTo>
                      <a:pt x="28" y="2"/>
                    </a:lnTo>
                    <a:lnTo>
                      <a:pt x="25" y="2"/>
                    </a:lnTo>
                    <a:lnTo>
                      <a:pt x="24" y="1"/>
                    </a:lnTo>
                    <a:lnTo>
                      <a:pt x="12" y="0"/>
                    </a:lnTo>
                    <a:lnTo>
                      <a:pt x="12" y="9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00" name="Freeform 166"/>
              <p:cNvSpPr>
                <a:spLocks/>
              </p:cNvSpPr>
              <p:nvPr/>
            </p:nvSpPr>
            <p:spPr bwMode="auto">
              <a:xfrm>
                <a:off x="3011" y="3835"/>
                <a:ext cx="26" cy="19"/>
              </a:xfrm>
              <a:custGeom>
                <a:avLst/>
                <a:gdLst>
                  <a:gd name="T0" fmla="*/ 8 w 289"/>
                  <a:gd name="T1" fmla="*/ 18 h 286"/>
                  <a:gd name="T2" fmla="*/ 8 w 289"/>
                  <a:gd name="T3" fmla="*/ 16 h 286"/>
                  <a:gd name="T4" fmla="*/ 8 w 289"/>
                  <a:gd name="T5" fmla="*/ 14 h 286"/>
                  <a:gd name="T6" fmla="*/ 9 w 289"/>
                  <a:gd name="T7" fmla="*/ 13 h 286"/>
                  <a:gd name="T8" fmla="*/ 10 w 289"/>
                  <a:gd name="T9" fmla="*/ 11 h 286"/>
                  <a:gd name="T10" fmla="*/ 11 w 289"/>
                  <a:gd name="T11" fmla="*/ 10 h 286"/>
                  <a:gd name="T12" fmla="*/ 13 w 289"/>
                  <a:gd name="T13" fmla="*/ 9 h 286"/>
                  <a:gd name="T14" fmla="*/ 14 w 289"/>
                  <a:gd name="T15" fmla="*/ 9 h 286"/>
                  <a:gd name="T16" fmla="*/ 16 w 289"/>
                  <a:gd name="T17" fmla="*/ 8 h 286"/>
                  <a:gd name="T18" fmla="*/ 18 w 289"/>
                  <a:gd name="T19" fmla="*/ 7 h 286"/>
                  <a:gd name="T20" fmla="*/ 20 w 289"/>
                  <a:gd name="T21" fmla="*/ 7 h 286"/>
                  <a:gd name="T22" fmla="*/ 21 w 289"/>
                  <a:gd name="T23" fmla="*/ 7 h 286"/>
                  <a:gd name="T24" fmla="*/ 23 w 289"/>
                  <a:gd name="T25" fmla="*/ 6 h 286"/>
                  <a:gd name="T26" fmla="*/ 24 w 289"/>
                  <a:gd name="T27" fmla="*/ 6 h 286"/>
                  <a:gd name="T28" fmla="*/ 25 w 289"/>
                  <a:gd name="T29" fmla="*/ 6 h 286"/>
                  <a:gd name="T30" fmla="*/ 26 w 289"/>
                  <a:gd name="T31" fmla="*/ 6 h 286"/>
                  <a:gd name="T32" fmla="*/ 26 w 289"/>
                  <a:gd name="T33" fmla="*/ 6 h 286"/>
                  <a:gd name="T34" fmla="*/ 26 w 289"/>
                  <a:gd name="T35" fmla="*/ 0 h 286"/>
                  <a:gd name="T36" fmla="*/ 25 w 289"/>
                  <a:gd name="T37" fmla="*/ 0 h 286"/>
                  <a:gd name="T38" fmla="*/ 24 w 289"/>
                  <a:gd name="T39" fmla="*/ 0 h 286"/>
                  <a:gd name="T40" fmla="*/ 23 w 289"/>
                  <a:gd name="T41" fmla="*/ 0 h 286"/>
                  <a:gd name="T42" fmla="*/ 21 w 289"/>
                  <a:gd name="T43" fmla="*/ 0 h 286"/>
                  <a:gd name="T44" fmla="*/ 19 w 289"/>
                  <a:gd name="T45" fmla="*/ 1 h 286"/>
                  <a:gd name="T46" fmla="*/ 16 w 289"/>
                  <a:gd name="T47" fmla="*/ 1 h 286"/>
                  <a:gd name="T48" fmla="*/ 14 w 289"/>
                  <a:gd name="T49" fmla="*/ 2 h 286"/>
                  <a:gd name="T50" fmla="*/ 11 w 289"/>
                  <a:gd name="T51" fmla="*/ 3 h 286"/>
                  <a:gd name="T52" fmla="*/ 9 w 289"/>
                  <a:gd name="T53" fmla="*/ 4 h 286"/>
                  <a:gd name="T54" fmla="*/ 7 w 289"/>
                  <a:gd name="T55" fmla="*/ 5 h 286"/>
                  <a:gd name="T56" fmla="*/ 4 w 289"/>
                  <a:gd name="T57" fmla="*/ 7 h 286"/>
                  <a:gd name="T58" fmla="*/ 3 w 289"/>
                  <a:gd name="T59" fmla="*/ 9 h 286"/>
                  <a:gd name="T60" fmla="*/ 1 w 289"/>
                  <a:gd name="T61" fmla="*/ 11 h 286"/>
                  <a:gd name="T62" fmla="*/ 0 w 289"/>
                  <a:gd name="T63" fmla="*/ 14 h 286"/>
                  <a:gd name="T64" fmla="*/ 0 w 289"/>
                  <a:gd name="T65" fmla="*/ 17 h 286"/>
                  <a:gd name="T66" fmla="*/ 0 w 289"/>
                  <a:gd name="T67" fmla="*/ 18 h 28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289" h="286">
                    <a:moveTo>
                      <a:pt x="89" y="286"/>
                    </a:moveTo>
                    <a:lnTo>
                      <a:pt x="90" y="275"/>
                    </a:lnTo>
                    <a:lnTo>
                      <a:pt x="89" y="257"/>
                    </a:lnTo>
                    <a:lnTo>
                      <a:pt x="89" y="241"/>
                    </a:lnTo>
                    <a:lnTo>
                      <a:pt x="90" y="226"/>
                    </a:lnTo>
                    <a:lnTo>
                      <a:pt x="93" y="214"/>
                    </a:lnTo>
                    <a:lnTo>
                      <a:pt x="96" y="201"/>
                    </a:lnTo>
                    <a:lnTo>
                      <a:pt x="100" y="190"/>
                    </a:lnTo>
                    <a:lnTo>
                      <a:pt x="106" y="180"/>
                    </a:lnTo>
                    <a:lnTo>
                      <a:pt x="111" y="171"/>
                    </a:lnTo>
                    <a:lnTo>
                      <a:pt x="117" y="163"/>
                    </a:lnTo>
                    <a:lnTo>
                      <a:pt x="124" y="154"/>
                    </a:lnTo>
                    <a:lnTo>
                      <a:pt x="131" y="147"/>
                    </a:lnTo>
                    <a:lnTo>
                      <a:pt x="139" y="140"/>
                    </a:lnTo>
                    <a:lnTo>
                      <a:pt x="148" y="134"/>
                    </a:lnTo>
                    <a:lnTo>
                      <a:pt x="158" y="128"/>
                    </a:lnTo>
                    <a:lnTo>
                      <a:pt x="167" y="122"/>
                    </a:lnTo>
                    <a:lnTo>
                      <a:pt x="177" y="118"/>
                    </a:lnTo>
                    <a:lnTo>
                      <a:pt x="187" y="113"/>
                    </a:lnTo>
                    <a:lnTo>
                      <a:pt x="197" y="109"/>
                    </a:lnTo>
                    <a:lnTo>
                      <a:pt x="208" y="106"/>
                    </a:lnTo>
                    <a:lnTo>
                      <a:pt x="218" y="103"/>
                    </a:lnTo>
                    <a:lnTo>
                      <a:pt x="227" y="101"/>
                    </a:lnTo>
                    <a:lnTo>
                      <a:pt x="237" y="99"/>
                    </a:lnTo>
                    <a:lnTo>
                      <a:pt x="245" y="97"/>
                    </a:lnTo>
                    <a:lnTo>
                      <a:pt x="254" y="96"/>
                    </a:lnTo>
                    <a:lnTo>
                      <a:pt x="262" y="95"/>
                    </a:lnTo>
                    <a:lnTo>
                      <a:pt x="269" y="93"/>
                    </a:lnTo>
                    <a:lnTo>
                      <a:pt x="276" y="92"/>
                    </a:lnTo>
                    <a:lnTo>
                      <a:pt x="281" y="92"/>
                    </a:lnTo>
                    <a:lnTo>
                      <a:pt x="285" y="92"/>
                    </a:lnTo>
                    <a:lnTo>
                      <a:pt x="287" y="92"/>
                    </a:lnTo>
                    <a:lnTo>
                      <a:pt x="289" y="92"/>
                    </a:lnTo>
                    <a:lnTo>
                      <a:pt x="289" y="0"/>
                    </a:lnTo>
                    <a:lnTo>
                      <a:pt x="288" y="0"/>
                    </a:lnTo>
                    <a:lnTo>
                      <a:pt x="285" y="0"/>
                    </a:lnTo>
                    <a:lnTo>
                      <a:pt x="281" y="0"/>
                    </a:lnTo>
                    <a:lnTo>
                      <a:pt x="275" y="0"/>
                    </a:lnTo>
                    <a:lnTo>
                      <a:pt x="269" y="1"/>
                    </a:lnTo>
                    <a:lnTo>
                      <a:pt x="261" y="1"/>
                    </a:lnTo>
                    <a:lnTo>
                      <a:pt x="251" y="2"/>
                    </a:lnTo>
                    <a:lnTo>
                      <a:pt x="242" y="4"/>
                    </a:lnTo>
                    <a:lnTo>
                      <a:pt x="231" y="5"/>
                    </a:lnTo>
                    <a:lnTo>
                      <a:pt x="220" y="7"/>
                    </a:lnTo>
                    <a:lnTo>
                      <a:pt x="208" y="11"/>
                    </a:lnTo>
                    <a:lnTo>
                      <a:pt x="195" y="14"/>
                    </a:lnTo>
                    <a:lnTo>
                      <a:pt x="182" y="17"/>
                    </a:lnTo>
                    <a:lnTo>
                      <a:pt x="169" y="21"/>
                    </a:lnTo>
                    <a:lnTo>
                      <a:pt x="156" y="27"/>
                    </a:lnTo>
                    <a:lnTo>
                      <a:pt x="141" y="33"/>
                    </a:lnTo>
                    <a:lnTo>
                      <a:pt x="127" y="39"/>
                    </a:lnTo>
                    <a:lnTo>
                      <a:pt x="114" y="47"/>
                    </a:lnTo>
                    <a:lnTo>
                      <a:pt x="99" y="56"/>
                    </a:lnTo>
                    <a:lnTo>
                      <a:pt x="86" y="66"/>
                    </a:lnTo>
                    <a:lnTo>
                      <a:pt x="73" y="78"/>
                    </a:lnTo>
                    <a:lnTo>
                      <a:pt x="61" y="89"/>
                    </a:lnTo>
                    <a:lnTo>
                      <a:pt x="48" y="103"/>
                    </a:lnTo>
                    <a:lnTo>
                      <a:pt x="38" y="118"/>
                    </a:lnTo>
                    <a:lnTo>
                      <a:pt x="28" y="135"/>
                    </a:lnTo>
                    <a:lnTo>
                      <a:pt x="20" y="152"/>
                    </a:lnTo>
                    <a:lnTo>
                      <a:pt x="12" y="171"/>
                    </a:lnTo>
                    <a:lnTo>
                      <a:pt x="7" y="191"/>
                    </a:lnTo>
                    <a:lnTo>
                      <a:pt x="3" y="214"/>
                    </a:lnTo>
                    <a:lnTo>
                      <a:pt x="1" y="236"/>
                    </a:lnTo>
                    <a:lnTo>
                      <a:pt x="0" y="259"/>
                    </a:lnTo>
                    <a:lnTo>
                      <a:pt x="2" y="284"/>
                    </a:lnTo>
                    <a:lnTo>
                      <a:pt x="2" y="274"/>
                    </a:lnTo>
                    <a:lnTo>
                      <a:pt x="89" y="28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01" name="Freeform 167"/>
              <p:cNvSpPr>
                <a:spLocks/>
              </p:cNvSpPr>
              <p:nvPr/>
            </p:nvSpPr>
            <p:spPr bwMode="auto">
              <a:xfrm>
                <a:off x="3009" y="3853"/>
                <a:ext cx="10" cy="40"/>
              </a:xfrm>
              <a:custGeom>
                <a:avLst/>
                <a:gdLst>
                  <a:gd name="T0" fmla="*/ 8 w 110"/>
                  <a:gd name="T1" fmla="*/ 37 h 606"/>
                  <a:gd name="T2" fmla="*/ 8 w 110"/>
                  <a:gd name="T3" fmla="*/ 36 h 606"/>
                  <a:gd name="T4" fmla="*/ 8 w 110"/>
                  <a:gd name="T5" fmla="*/ 35 h 606"/>
                  <a:gd name="T6" fmla="*/ 8 w 110"/>
                  <a:gd name="T7" fmla="*/ 33 h 606"/>
                  <a:gd name="T8" fmla="*/ 8 w 110"/>
                  <a:gd name="T9" fmla="*/ 31 h 606"/>
                  <a:gd name="T10" fmla="*/ 8 w 110"/>
                  <a:gd name="T11" fmla="*/ 29 h 606"/>
                  <a:gd name="T12" fmla="*/ 8 w 110"/>
                  <a:gd name="T13" fmla="*/ 26 h 606"/>
                  <a:gd name="T14" fmla="*/ 8 w 110"/>
                  <a:gd name="T15" fmla="*/ 23 h 606"/>
                  <a:gd name="T16" fmla="*/ 8 w 110"/>
                  <a:gd name="T17" fmla="*/ 20 h 606"/>
                  <a:gd name="T18" fmla="*/ 9 w 110"/>
                  <a:gd name="T19" fmla="*/ 17 h 606"/>
                  <a:gd name="T20" fmla="*/ 9 w 110"/>
                  <a:gd name="T21" fmla="*/ 14 h 606"/>
                  <a:gd name="T22" fmla="*/ 9 w 110"/>
                  <a:gd name="T23" fmla="*/ 11 h 606"/>
                  <a:gd name="T24" fmla="*/ 9 w 110"/>
                  <a:gd name="T25" fmla="*/ 8 h 606"/>
                  <a:gd name="T26" fmla="*/ 9 w 110"/>
                  <a:gd name="T27" fmla="*/ 6 h 606"/>
                  <a:gd name="T28" fmla="*/ 10 w 110"/>
                  <a:gd name="T29" fmla="*/ 3 h 606"/>
                  <a:gd name="T30" fmla="*/ 10 w 110"/>
                  <a:gd name="T31" fmla="*/ 1 h 606"/>
                  <a:gd name="T32" fmla="*/ 2 w 110"/>
                  <a:gd name="T33" fmla="*/ 1 h 606"/>
                  <a:gd name="T34" fmla="*/ 1 w 110"/>
                  <a:gd name="T35" fmla="*/ 4 h 606"/>
                  <a:gd name="T36" fmla="*/ 1 w 110"/>
                  <a:gd name="T37" fmla="*/ 7 h 606"/>
                  <a:gd name="T38" fmla="*/ 1 w 110"/>
                  <a:gd name="T39" fmla="*/ 10 h 606"/>
                  <a:gd name="T40" fmla="*/ 1 w 110"/>
                  <a:gd name="T41" fmla="*/ 13 h 606"/>
                  <a:gd name="T42" fmla="*/ 1 w 110"/>
                  <a:gd name="T43" fmla="*/ 16 h 606"/>
                  <a:gd name="T44" fmla="*/ 0 w 110"/>
                  <a:gd name="T45" fmla="*/ 19 h 606"/>
                  <a:gd name="T46" fmla="*/ 0 w 110"/>
                  <a:gd name="T47" fmla="*/ 22 h 606"/>
                  <a:gd name="T48" fmla="*/ 0 w 110"/>
                  <a:gd name="T49" fmla="*/ 25 h 606"/>
                  <a:gd name="T50" fmla="*/ 0 w 110"/>
                  <a:gd name="T51" fmla="*/ 27 h 606"/>
                  <a:gd name="T52" fmla="*/ 0 w 110"/>
                  <a:gd name="T53" fmla="*/ 30 h 606"/>
                  <a:gd name="T54" fmla="*/ 0 w 110"/>
                  <a:gd name="T55" fmla="*/ 32 h 606"/>
                  <a:gd name="T56" fmla="*/ 0 w 110"/>
                  <a:gd name="T57" fmla="*/ 34 h 606"/>
                  <a:gd name="T58" fmla="*/ 0 w 110"/>
                  <a:gd name="T59" fmla="*/ 35 h 606"/>
                  <a:gd name="T60" fmla="*/ 0 w 110"/>
                  <a:gd name="T61" fmla="*/ 37 h 606"/>
                  <a:gd name="T62" fmla="*/ 4 w 110"/>
                  <a:gd name="T63" fmla="*/ 34 h 606"/>
                  <a:gd name="T64" fmla="*/ 8 w 110"/>
                  <a:gd name="T65" fmla="*/ 40 h 606"/>
                  <a:gd name="T66" fmla="*/ 4 w 110"/>
                  <a:gd name="T67" fmla="*/ 40 h 60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110" h="606">
                    <a:moveTo>
                      <a:pt x="44" y="606"/>
                    </a:moveTo>
                    <a:lnTo>
                      <a:pt x="89" y="560"/>
                    </a:lnTo>
                    <a:lnTo>
                      <a:pt x="89" y="556"/>
                    </a:lnTo>
                    <a:lnTo>
                      <a:pt x="89" y="543"/>
                    </a:lnTo>
                    <a:lnTo>
                      <a:pt x="89" y="535"/>
                    </a:lnTo>
                    <a:lnTo>
                      <a:pt x="89" y="524"/>
                    </a:lnTo>
                    <a:lnTo>
                      <a:pt x="89" y="513"/>
                    </a:lnTo>
                    <a:lnTo>
                      <a:pt x="89" y="500"/>
                    </a:lnTo>
                    <a:lnTo>
                      <a:pt x="89" y="485"/>
                    </a:lnTo>
                    <a:lnTo>
                      <a:pt x="90" y="469"/>
                    </a:lnTo>
                    <a:lnTo>
                      <a:pt x="90" y="452"/>
                    </a:lnTo>
                    <a:lnTo>
                      <a:pt x="90" y="434"/>
                    </a:lnTo>
                    <a:lnTo>
                      <a:pt x="90" y="415"/>
                    </a:lnTo>
                    <a:lnTo>
                      <a:pt x="91" y="395"/>
                    </a:lnTo>
                    <a:lnTo>
                      <a:pt x="91" y="374"/>
                    </a:lnTo>
                    <a:lnTo>
                      <a:pt x="92" y="353"/>
                    </a:lnTo>
                    <a:lnTo>
                      <a:pt x="92" y="331"/>
                    </a:lnTo>
                    <a:lnTo>
                      <a:pt x="93" y="309"/>
                    </a:lnTo>
                    <a:lnTo>
                      <a:pt x="93" y="286"/>
                    </a:lnTo>
                    <a:lnTo>
                      <a:pt x="94" y="264"/>
                    </a:lnTo>
                    <a:lnTo>
                      <a:pt x="95" y="240"/>
                    </a:lnTo>
                    <a:lnTo>
                      <a:pt x="96" y="218"/>
                    </a:lnTo>
                    <a:lnTo>
                      <a:pt x="97" y="195"/>
                    </a:lnTo>
                    <a:lnTo>
                      <a:pt x="98" y="172"/>
                    </a:lnTo>
                    <a:lnTo>
                      <a:pt x="99" y="150"/>
                    </a:lnTo>
                    <a:lnTo>
                      <a:pt x="101" y="128"/>
                    </a:lnTo>
                    <a:lnTo>
                      <a:pt x="102" y="107"/>
                    </a:lnTo>
                    <a:lnTo>
                      <a:pt x="104" y="86"/>
                    </a:lnTo>
                    <a:lnTo>
                      <a:pt x="105" y="66"/>
                    </a:lnTo>
                    <a:lnTo>
                      <a:pt x="107" y="47"/>
                    </a:lnTo>
                    <a:lnTo>
                      <a:pt x="109" y="29"/>
                    </a:lnTo>
                    <a:lnTo>
                      <a:pt x="110" y="12"/>
                    </a:lnTo>
                    <a:lnTo>
                      <a:pt x="23" y="0"/>
                    </a:lnTo>
                    <a:lnTo>
                      <a:pt x="21" y="18"/>
                    </a:lnTo>
                    <a:lnTo>
                      <a:pt x="19" y="37"/>
                    </a:lnTo>
                    <a:lnTo>
                      <a:pt x="16" y="58"/>
                    </a:lnTo>
                    <a:lnTo>
                      <a:pt x="15" y="79"/>
                    </a:lnTo>
                    <a:lnTo>
                      <a:pt x="13" y="100"/>
                    </a:lnTo>
                    <a:lnTo>
                      <a:pt x="12" y="122"/>
                    </a:lnTo>
                    <a:lnTo>
                      <a:pt x="10" y="145"/>
                    </a:lnTo>
                    <a:lnTo>
                      <a:pt x="9" y="167"/>
                    </a:lnTo>
                    <a:lnTo>
                      <a:pt x="8" y="191"/>
                    </a:lnTo>
                    <a:lnTo>
                      <a:pt x="7" y="214"/>
                    </a:lnTo>
                    <a:lnTo>
                      <a:pt x="6" y="237"/>
                    </a:lnTo>
                    <a:lnTo>
                      <a:pt x="5" y="261"/>
                    </a:lnTo>
                    <a:lnTo>
                      <a:pt x="4" y="283"/>
                    </a:lnTo>
                    <a:lnTo>
                      <a:pt x="4" y="306"/>
                    </a:lnTo>
                    <a:lnTo>
                      <a:pt x="3" y="329"/>
                    </a:lnTo>
                    <a:lnTo>
                      <a:pt x="3" y="351"/>
                    </a:lnTo>
                    <a:lnTo>
                      <a:pt x="2" y="372"/>
                    </a:lnTo>
                    <a:lnTo>
                      <a:pt x="2" y="393"/>
                    </a:lnTo>
                    <a:lnTo>
                      <a:pt x="1" y="413"/>
                    </a:lnTo>
                    <a:lnTo>
                      <a:pt x="1" y="432"/>
                    </a:lnTo>
                    <a:lnTo>
                      <a:pt x="1" y="451"/>
                    </a:lnTo>
                    <a:lnTo>
                      <a:pt x="0" y="468"/>
                    </a:lnTo>
                    <a:lnTo>
                      <a:pt x="0" y="484"/>
                    </a:lnTo>
                    <a:lnTo>
                      <a:pt x="0" y="499"/>
                    </a:lnTo>
                    <a:lnTo>
                      <a:pt x="0" y="513"/>
                    </a:lnTo>
                    <a:lnTo>
                      <a:pt x="0" y="524"/>
                    </a:lnTo>
                    <a:lnTo>
                      <a:pt x="0" y="535"/>
                    </a:lnTo>
                    <a:lnTo>
                      <a:pt x="0" y="543"/>
                    </a:lnTo>
                    <a:lnTo>
                      <a:pt x="0" y="556"/>
                    </a:lnTo>
                    <a:lnTo>
                      <a:pt x="0" y="560"/>
                    </a:lnTo>
                    <a:lnTo>
                      <a:pt x="44" y="514"/>
                    </a:lnTo>
                    <a:lnTo>
                      <a:pt x="44" y="606"/>
                    </a:lnTo>
                    <a:lnTo>
                      <a:pt x="89" y="606"/>
                    </a:lnTo>
                    <a:lnTo>
                      <a:pt x="89" y="560"/>
                    </a:lnTo>
                    <a:lnTo>
                      <a:pt x="44" y="60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02" name="Freeform 168"/>
              <p:cNvSpPr>
                <a:spLocks/>
              </p:cNvSpPr>
              <p:nvPr/>
            </p:nvSpPr>
            <p:spPr bwMode="auto">
              <a:xfrm>
                <a:off x="2932" y="3887"/>
                <a:ext cx="81" cy="6"/>
              </a:xfrm>
              <a:custGeom>
                <a:avLst/>
                <a:gdLst>
                  <a:gd name="T0" fmla="*/ 38 w 885"/>
                  <a:gd name="T1" fmla="*/ 6 h 92"/>
                  <a:gd name="T2" fmla="*/ 81 w 885"/>
                  <a:gd name="T3" fmla="*/ 6 h 92"/>
                  <a:gd name="T4" fmla="*/ 81 w 885"/>
                  <a:gd name="T5" fmla="*/ 0 h 92"/>
                  <a:gd name="T6" fmla="*/ 4 w 885"/>
                  <a:gd name="T7" fmla="*/ 0 h 92"/>
                  <a:gd name="T8" fmla="*/ 0 w 885"/>
                  <a:gd name="T9" fmla="*/ 3 h 92"/>
                  <a:gd name="T10" fmla="*/ 5 w 885"/>
                  <a:gd name="T11" fmla="*/ 3 h 92"/>
                  <a:gd name="T12" fmla="*/ 11 w 885"/>
                  <a:gd name="T13" fmla="*/ 3 h 92"/>
                  <a:gd name="T14" fmla="*/ 16 w 885"/>
                  <a:gd name="T15" fmla="*/ 4 h 92"/>
                  <a:gd name="T16" fmla="*/ 21 w 885"/>
                  <a:gd name="T17" fmla="*/ 4 h 92"/>
                  <a:gd name="T18" fmla="*/ 25 w 885"/>
                  <a:gd name="T19" fmla="*/ 4 h 92"/>
                  <a:gd name="T20" fmla="*/ 30 w 885"/>
                  <a:gd name="T21" fmla="*/ 5 h 92"/>
                  <a:gd name="T22" fmla="*/ 34 w 885"/>
                  <a:gd name="T23" fmla="*/ 5 h 92"/>
                  <a:gd name="T24" fmla="*/ 38 w 885"/>
                  <a:gd name="T25" fmla="*/ 6 h 9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85" h="92">
                    <a:moveTo>
                      <a:pt x="418" y="92"/>
                    </a:moveTo>
                    <a:lnTo>
                      <a:pt x="885" y="92"/>
                    </a:lnTo>
                    <a:lnTo>
                      <a:pt x="885" y="0"/>
                    </a:lnTo>
                    <a:lnTo>
                      <a:pt x="40" y="0"/>
                    </a:lnTo>
                    <a:lnTo>
                      <a:pt x="0" y="40"/>
                    </a:lnTo>
                    <a:lnTo>
                      <a:pt x="60" y="44"/>
                    </a:lnTo>
                    <a:lnTo>
                      <a:pt x="117" y="49"/>
                    </a:lnTo>
                    <a:lnTo>
                      <a:pt x="172" y="54"/>
                    </a:lnTo>
                    <a:lnTo>
                      <a:pt x="224" y="59"/>
                    </a:lnTo>
                    <a:lnTo>
                      <a:pt x="275" y="66"/>
                    </a:lnTo>
                    <a:lnTo>
                      <a:pt x="325" y="74"/>
                    </a:lnTo>
                    <a:lnTo>
                      <a:pt x="372" y="83"/>
                    </a:lnTo>
                    <a:lnTo>
                      <a:pt x="418" y="9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03" name="Freeform 169"/>
              <p:cNvSpPr>
                <a:spLocks/>
              </p:cNvSpPr>
              <p:nvPr/>
            </p:nvSpPr>
            <p:spPr bwMode="auto">
              <a:xfrm>
                <a:off x="2930" y="3726"/>
                <a:ext cx="231" cy="59"/>
              </a:xfrm>
              <a:custGeom>
                <a:avLst/>
                <a:gdLst>
                  <a:gd name="T0" fmla="*/ 0 w 2537"/>
                  <a:gd name="T1" fmla="*/ 0 h 883"/>
                  <a:gd name="T2" fmla="*/ 0 w 2537"/>
                  <a:gd name="T3" fmla="*/ 47 h 883"/>
                  <a:gd name="T4" fmla="*/ 16 w 2537"/>
                  <a:gd name="T5" fmla="*/ 59 h 883"/>
                  <a:gd name="T6" fmla="*/ 227 w 2537"/>
                  <a:gd name="T7" fmla="*/ 59 h 883"/>
                  <a:gd name="T8" fmla="*/ 231 w 2537"/>
                  <a:gd name="T9" fmla="*/ 0 h 883"/>
                  <a:gd name="T10" fmla="*/ 162 w 2537"/>
                  <a:gd name="T11" fmla="*/ 0 h 883"/>
                  <a:gd name="T12" fmla="*/ 182 w 2537"/>
                  <a:gd name="T13" fmla="*/ 22 h 883"/>
                  <a:gd name="T14" fmla="*/ 130 w 2537"/>
                  <a:gd name="T15" fmla="*/ 22 h 883"/>
                  <a:gd name="T16" fmla="*/ 150 w 2537"/>
                  <a:gd name="T17" fmla="*/ 0 h 883"/>
                  <a:gd name="T18" fmla="*/ 81 w 2537"/>
                  <a:gd name="T19" fmla="*/ 0 h 883"/>
                  <a:gd name="T20" fmla="*/ 101 w 2537"/>
                  <a:gd name="T21" fmla="*/ 22 h 883"/>
                  <a:gd name="T22" fmla="*/ 49 w 2537"/>
                  <a:gd name="T23" fmla="*/ 22 h 883"/>
                  <a:gd name="T24" fmla="*/ 69 w 2537"/>
                  <a:gd name="T25" fmla="*/ 0 h 883"/>
                  <a:gd name="T26" fmla="*/ 0 w 2537"/>
                  <a:gd name="T27" fmla="*/ 0 h 88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2537" h="883">
                    <a:moveTo>
                      <a:pt x="0" y="0"/>
                    </a:moveTo>
                    <a:lnTo>
                      <a:pt x="0" y="699"/>
                    </a:lnTo>
                    <a:lnTo>
                      <a:pt x="177" y="883"/>
                    </a:lnTo>
                    <a:lnTo>
                      <a:pt x="2493" y="883"/>
                    </a:lnTo>
                    <a:lnTo>
                      <a:pt x="2537" y="0"/>
                    </a:lnTo>
                    <a:lnTo>
                      <a:pt x="1779" y="0"/>
                    </a:lnTo>
                    <a:lnTo>
                      <a:pt x="2003" y="325"/>
                    </a:lnTo>
                    <a:lnTo>
                      <a:pt x="1423" y="325"/>
                    </a:lnTo>
                    <a:lnTo>
                      <a:pt x="1647" y="0"/>
                    </a:lnTo>
                    <a:lnTo>
                      <a:pt x="891" y="0"/>
                    </a:lnTo>
                    <a:lnTo>
                      <a:pt x="1112" y="325"/>
                    </a:lnTo>
                    <a:lnTo>
                      <a:pt x="536" y="325"/>
                    </a:lnTo>
                    <a:lnTo>
                      <a:pt x="75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04" name="Freeform 170"/>
              <p:cNvSpPr>
                <a:spLocks/>
              </p:cNvSpPr>
              <p:nvPr/>
            </p:nvSpPr>
            <p:spPr bwMode="auto">
              <a:xfrm>
                <a:off x="2929" y="3726"/>
                <a:ext cx="2" cy="47"/>
              </a:xfrm>
              <a:custGeom>
                <a:avLst/>
                <a:gdLst>
                  <a:gd name="T0" fmla="*/ 0 w 15"/>
                  <a:gd name="T1" fmla="*/ 47 h 704"/>
                  <a:gd name="T2" fmla="*/ 2 w 15"/>
                  <a:gd name="T3" fmla="*/ 47 h 704"/>
                  <a:gd name="T4" fmla="*/ 2 w 15"/>
                  <a:gd name="T5" fmla="*/ 0 h 704"/>
                  <a:gd name="T6" fmla="*/ 0 w 15"/>
                  <a:gd name="T7" fmla="*/ 0 h 704"/>
                  <a:gd name="T8" fmla="*/ 0 w 15"/>
                  <a:gd name="T9" fmla="*/ 47 h 704"/>
                  <a:gd name="T10" fmla="*/ 0 w 15"/>
                  <a:gd name="T11" fmla="*/ 47 h 70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" h="704">
                    <a:moveTo>
                      <a:pt x="2" y="704"/>
                    </a:moveTo>
                    <a:lnTo>
                      <a:pt x="15" y="699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699"/>
                    </a:lnTo>
                    <a:lnTo>
                      <a:pt x="2" y="704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05" name="Freeform 171"/>
              <p:cNvSpPr>
                <a:spLocks/>
              </p:cNvSpPr>
              <p:nvPr/>
            </p:nvSpPr>
            <p:spPr bwMode="auto">
              <a:xfrm>
                <a:off x="2929" y="3773"/>
                <a:ext cx="17" cy="13"/>
              </a:xfrm>
              <a:custGeom>
                <a:avLst/>
                <a:gdLst>
                  <a:gd name="T0" fmla="*/ 17 w 186"/>
                  <a:gd name="T1" fmla="*/ 13 h 195"/>
                  <a:gd name="T2" fmla="*/ 17 w 186"/>
                  <a:gd name="T3" fmla="*/ 12 h 195"/>
                  <a:gd name="T4" fmla="*/ 1 w 186"/>
                  <a:gd name="T5" fmla="*/ 0 h 195"/>
                  <a:gd name="T6" fmla="*/ 0 w 186"/>
                  <a:gd name="T7" fmla="*/ 1 h 195"/>
                  <a:gd name="T8" fmla="*/ 16 w 186"/>
                  <a:gd name="T9" fmla="*/ 13 h 195"/>
                  <a:gd name="T10" fmla="*/ 17 w 186"/>
                  <a:gd name="T11" fmla="*/ 13 h 1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86" h="195">
                    <a:moveTo>
                      <a:pt x="182" y="195"/>
                    </a:moveTo>
                    <a:lnTo>
                      <a:pt x="186" y="184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77" y="193"/>
                    </a:lnTo>
                    <a:lnTo>
                      <a:pt x="182" y="19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06" name="Freeform 172"/>
              <p:cNvSpPr>
                <a:spLocks/>
              </p:cNvSpPr>
              <p:nvPr/>
            </p:nvSpPr>
            <p:spPr bwMode="auto">
              <a:xfrm>
                <a:off x="2946" y="3785"/>
                <a:ext cx="211" cy="1"/>
              </a:xfrm>
              <a:custGeom>
                <a:avLst/>
                <a:gdLst>
                  <a:gd name="T0" fmla="*/ 211 w 2323"/>
                  <a:gd name="T1" fmla="*/ 1 h 14"/>
                  <a:gd name="T2" fmla="*/ 210 w 2323"/>
                  <a:gd name="T3" fmla="*/ 0 h 14"/>
                  <a:gd name="T4" fmla="*/ 0 w 2323"/>
                  <a:gd name="T5" fmla="*/ 0 h 14"/>
                  <a:gd name="T6" fmla="*/ 0 w 2323"/>
                  <a:gd name="T7" fmla="*/ 1 h 14"/>
                  <a:gd name="T8" fmla="*/ 210 w 2323"/>
                  <a:gd name="T9" fmla="*/ 1 h 14"/>
                  <a:gd name="T10" fmla="*/ 211 w 2323"/>
                  <a:gd name="T11" fmla="*/ 1 h 14"/>
                  <a:gd name="T12" fmla="*/ 210 w 2323"/>
                  <a:gd name="T13" fmla="*/ 1 h 14"/>
                  <a:gd name="T14" fmla="*/ 211 w 2323"/>
                  <a:gd name="T15" fmla="*/ 1 h 14"/>
                  <a:gd name="T16" fmla="*/ 211 w 2323"/>
                  <a:gd name="T17" fmla="*/ 1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323" h="14">
                    <a:moveTo>
                      <a:pt x="2323" y="8"/>
                    </a:moveTo>
                    <a:lnTo>
                      <a:pt x="2316" y="0"/>
                    </a:lnTo>
                    <a:lnTo>
                      <a:pt x="0" y="0"/>
                    </a:lnTo>
                    <a:lnTo>
                      <a:pt x="0" y="14"/>
                    </a:lnTo>
                    <a:lnTo>
                      <a:pt x="2316" y="14"/>
                    </a:lnTo>
                    <a:lnTo>
                      <a:pt x="2323" y="8"/>
                    </a:lnTo>
                    <a:lnTo>
                      <a:pt x="2316" y="14"/>
                    </a:lnTo>
                    <a:lnTo>
                      <a:pt x="2322" y="14"/>
                    </a:lnTo>
                    <a:lnTo>
                      <a:pt x="2323" y="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07" name="Freeform 173"/>
              <p:cNvSpPr>
                <a:spLocks/>
              </p:cNvSpPr>
              <p:nvPr/>
            </p:nvSpPr>
            <p:spPr bwMode="auto">
              <a:xfrm>
                <a:off x="3156" y="3726"/>
                <a:ext cx="5" cy="59"/>
              </a:xfrm>
              <a:custGeom>
                <a:avLst/>
                <a:gdLst>
                  <a:gd name="T0" fmla="*/ 4 w 59"/>
                  <a:gd name="T1" fmla="*/ 0 h 889"/>
                  <a:gd name="T2" fmla="*/ 4 w 59"/>
                  <a:gd name="T3" fmla="*/ 0 h 889"/>
                  <a:gd name="T4" fmla="*/ 0 w 59"/>
                  <a:gd name="T5" fmla="*/ 59 h 889"/>
                  <a:gd name="T6" fmla="*/ 1 w 59"/>
                  <a:gd name="T7" fmla="*/ 59 h 889"/>
                  <a:gd name="T8" fmla="*/ 5 w 59"/>
                  <a:gd name="T9" fmla="*/ 1 h 889"/>
                  <a:gd name="T10" fmla="*/ 4 w 59"/>
                  <a:gd name="T11" fmla="*/ 0 h 889"/>
                  <a:gd name="T12" fmla="*/ 5 w 59"/>
                  <a:gd name="T13" fmla="*/ 1 h 889"/>
                  <a:gd name="T14" fmla="*/ 5 w 59"/>
                  <a:gd name="T15" fmla="*/ 0 h 889"/>
                  <a:gd name="T16" fmla="*/ 4 w 59"/>
                  <a:gd name="T17" fmla="*/ 0 h 88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9" h="889">
                    <a:moveTo>
                      <a:pt x="51" y="0"/>
                    </a:moveTo>
                    <a:lnTo>
                      <a:pt x="45" y="6"/>
                    </a:lnTo>
                    <a:lnTo>
                      <a:pt x="0" y="888"/>
                    </a:lnTo>
                    <a:lnTo>
                      <a:pt x="14" y="889"/>
                    </a:lnTo>
                    <a:lnTo>
                      <a:pt x="59" y="8"/>
                    </a:lnTo>
                    <a:lnTo>
                      <a:pt x="51" y="0"/>
                    </a:lnTo>
                    <a:lnTo>
                      <a:pt x="59" y="8"/>
                    </a:lnTo>
                    <a:lnTo>
                      <a:pt x="59" y="0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08" name="Freeform 174"/>
              <p:cNvSpPr>
                <a:spLocks/>
              </p:cNvSpPr>
              <p:nvPr/>
            </p:nvSpPr>
            <p:spPr bwMode="auto">
              <a:xfrm>
                <a:off x="3090" y="3726"/>
                <a:ext cx="71" cy="1"/>
              </a:xfrm>
              <a:custGeom>
                <a:avLst/>
                <a:gdLst>
                  <a:gd name="T0" fmla="*/ 1 w 772"/>
                  <a:gd name="T1" fmla="*/ 1 h 14"/>
                  <a:gd name="T2" fmla="*/ 1 w 772"/>
                  <a:gd name="T3" fmla="*/ 1 h 14"/>
                  <a:gd name="T4" fmla="*/ 71 w 772"/>
                  <a:gd name="T5" fmla="*/ 1 h 14"/>
                  <a:gd name="T6" fmla="*/ 71 w 772"/>
                  <a:gd name="T7" fmla="*/ 0 h 14"/>
                  <a:gd name="T8" fmla="*/ 1 w 772"/>
                  <a:gd name="T9" fmla="*/ 0 h 14"/>
                  <a:gd name="T10" fmla="*/ 1 w 772"/>
                  <a:gd name="T11" fmla="*/ 1 h 14"/>
                  <a:gd name="T12" fmla="*/ 1 w 772"/>
                  <a:gd name="T13" fmla="*/ 0 h 14"/>
                  <a:gd name="T14" fmla="*/ 0 w 772"/>
                  <a:gd name="T15" fmla="*/ 0 h 14"/>
                  <a:gd name="T16" fmla="*/ 1 w 772"/>
                  <a:gd name="T17" fmla="*/ 1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72" h="14">
                    <a:moveTo>
                      <a:pt x="8" y="11"/>
                    </a:moveTo>
                    <a:lnTo>
                      <a:pt x="14" y="14"/>
                    </a:lnTo>
                    <a:lnTo>
                      <a:pt x="772" y="14"/>
                    </a:lnTo>
                    <a:lnTo>
                      <a:pt x="772" y="0"/>
                    </a:lnTo>
                    <a:lnTo>
                      <a:pt x="14" y="0"/>
                    </a:lnTo>
                    <a:lnTo>
                      <a:pt x="8" y="11"/>
                    </a:lnTo>
                    <a:lnTo>
                      <a:pt x="14" y="0"/>
                    </a:lnTo>
                    <a:lnTo>
                      <a:pt x="0" y="0"/>
                    </a:lnTo>
                    <a:lnTo>
                      <a:pt x="8" y="1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09" name="Freeform 175"/>
              <p:cNvSpPr>
                <a:spLocks/>
              </p:cNvSpPr>
              <p:nvPr/>
            </p:nvSpPr>
            <p:spPr bwMode="auto">
              <a:xfrm>
                <a:off x="3091" y="3726"/>
                <a:ext cx="22" cy="23"/>
              </a:xfrm>
              <a:custGeom>
                <a:avLst/>
                <a:gdLst>
                  <a:gd name="T0" fmla="*/ 21 w 242"/>
                  <a:gd name="T1" fmla="*/ 23 h 335"/>
                  <a:gd name="T2" fmla="*/ 21 w 242"/>
                  <a:gd name="T3" fmla="*/ 22 h 335"/>
                  <a:gd name="T4" fmla="*/ 1 w 242"/>
                  <a:gd name="T5" fmla="*/ 0 h 335"/>
                  <a:gd name="T6" fmla="*/ 0 w 242"/>
                  <a:gd name="T7" fmla="*/ 1 h 335"/>
                  <a:gd name="T8" fmla="*/ 20 w 242"/>
                  <a:gd name="T9" fmla="*/ 23 h 335"/>
                  <a:gd name="T10" fmla="*/ 21 w 242"/>
                  <a:gd name="T11" fmla="*/ 23 h 335"/>
                  <a:gd name="T12" fmla="*/ 22 w 242"/>
                  <a:gd name="T13" fmla="*/ 23 h 335"/>
                  <a:gd name="T14" fmla="*/ 21 w 242"/>
                  <a:gd name="T15" fmla="*/ 22 h 335"/>
                  <a:gd name="T16" fmla="*/ 21 w 242"/>
                  <a:gd name="T17" fmla="*/ 23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2" h="335">
                    <a:moveTo>
                      <a:pt x="230" y="335"/>
                    </a:moveTo>
                    <a:lnTo>
                      <a:pt x="235" y="323"/>
                    </a:lnTo>
                    <a:lnTo>
                      <a:pt x="11" y="0"/>
                    </a:lnTo>
                    <a:lnTo>
                      <a:pt x="0" y="8"/>
                    </a:lnTo>
                    <a:lnTo>
                      <a:pt x="224" y="332"/>
                    </a:lnTo>
                    <a:lnTo>
                      <a:pt x="230" y="335"/>
                    </a:lnTo>
                    <a:lnTo>
                      <a:pt x="242" y="335"/>
                    </a:lnTo>
                    <a:lnTo>
                      <a:pt x="235" y="323"/>
                    </a:lnTo>
                    <a:lnTo>
                      <a:pt x="230" y="33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10" name="Freeform 176"/>
              <p:cNvSpPr>
                <a:spLocks/>
              </p:cNvSpPr>
              <p:nvPr/>
            </p:nvSpPr>
            <p:spPr bwMode="auto">
              <a:xfrm>
                <a:off x="3058" y="3748"/>
                <a:ext cx="54" cy="1"/>
              </a:xfrm>
              <a:custGeom>
                <a:avLst/>
                <a:gdLst>
                  <a:gd name="T0" fmla="*/ 1 w 593"/>
                  <a:gd name="T1" fmla="*/ 0 h 14"/>
                  <a:gd name="T2" fmla="*/ 1 w 593"/>
                  <a:gd name="T3" fmla="*/ 1 h 14"/>
                  <a:gd name="T4" fmla="*/ 54 w 593"/>
                  <a:gd name="T5" fmla="*/ 1 h 14"/>
                  <a:gd name="T6" fmla="*/ 54 w 593"/>
                  <a:gd name="T7" fmla="*/ 0 h 14"/>
                  <a:gd name="T8" fmla="*/ 1 w 593"/>
                  <a:gd name="T9" fmla="*/ 0 h 14"/>
                  <a:gd name="T10" fmla="*/ 1 w 593"/>
                  <a:gd name="T11" fmla="*/ 0 h 14"/>
                  <a:gd name="T12" fmla="*/ 0 w 593"/>
                  <a:gd name="T13" fmla="*/ 1 h 14"/>
                  <a:gd name="T14" fmla="*/ 1 w 593"/>
                  <a:gd name="T15" fmla="*/ 1 h 14"/>
                  <a:gd name="T16" fmla="*/ 1 w 593"/>
                  <a:gd name="T17" fmla="*/ 0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93" h="14">
                    <a:moveTo>
                      <a:pt x="8" y="2"/>
                    </a:moveTo>
                    <a:lnTo>
                      <a:pt x="13" y="14"/>
                    </a:lnTo>
                    <a:lnTo>
                      <a:pt x="593" y="14"/>
                    </a:lnTo>
                    <a:lnTo>
                      <a:pt x="593" y="0"/>
                    </a:lnTo>
                    <a:lnTo>
                      <a:pt x="13" y="0"/>
                    </a:lnTo>
                    <a:lnTo>
                      <a:pt x="8" y="2"/>
                    </a:lnTo>
                    <a:lnTo>
                      <a:pt x="0" y="14"/>
                    </a:lnTo>
                    <a:lnTo>
                      <a:pt x="13" y="14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11" name="Freeform 177"/>
              <p:cNvSpPr>
                <a:spLocks/>
              </p:cNvSpPr>
              <p:nvPr/>
            </p:nvSpPr>
            <p:spPr bwMode="auto">
              <a:xfrm>
                <a:off x="3059" y="3726"/>
                <a:ext cx="22" cy="22"/>
              </a:xfrm>
              <a:custGeom>
                <a:avLst/>
                <a:gdLst>
                  <a:gd name="T0" fmla="*/ 21 w 241"/>
                  <a:gd name="T1" fmla="*/ 0 h 335"/>
                  <a:gd name="T2" fmla="*/ 20 w 241"/>
                  <a:gd name="T3" fmla="*/ 0 h 335"/>
                  <a:gd name="T4" fmla="*/ 0 w 241"/>
                  <a:gd name="T5" fmla="*/ 21 h 335"/>
                  <a:gd name="T6" fmla="*/ 1 w 241"/>
                  <a:gd name="T7" fmla="*/ 22 h 335"/>
                  <a:gd name="T8" fmla="*/ 21 w 241"/>
                  <a:gd name="T9" fmla="*/ 1 h 335"/>
                  <a:gd name="T10" fmla="*/ 21 w 241"/>
                  <a:gd name="T11" fmla="*/ 0 h 335"/>
                  <a:gd name="T12" fmla="*/ 21 w 241"/>
                  <a:gd name="T13" fmla="*/ 1 h 335"/>
                  <a:gd name="T14" fmla="*/ 22 w 241"/>
                  <a:gd name="T15" fmla="*/ 0 h 335"/>
                  <a:gd name="T16" fmla="*/ 21 w 241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1" h="335">
                    <a:moveTo>
                      <a:pt x="229" y="0"/>
                    </a:moveTo>
                    <a:lnTo>
                      <a:pt x="224" y="3"/>
                    </a:lnTo>
                    <a:lnTo>
                      <a:pt x="0" y="326"/>
                    </a:lnTo>
                    <a:lnTo>
                      <a:pt x="10" y="335"/>
                    </a:lnTo>
                    <a:lnTo>
                      <a:pt x="234" y="11"/>
                    </a:lnTo>
                    <a:lnTo>
                      <a:pt x="229" y="0"/>
                    </a:lnTo>
                    <a:lnTo>
                      <a:pt x="234" y="11"/>
                    </a:lnTo>
                    <a:lnTo>
                      <a:pt x="241" y="0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12" name="Freeform 178"/>
              <p:cNvSpPr>
                <a:spLocks/>
              </p:cNvSpPr>
              <p:nvPr/>
            </p:nvSpPr>
            <p:spPr bwMode="auto">
              <a:xfrm>
                <a:off x="3010" y="3726"/>
                <a:ext cx="70" cy="1"/>
              </a:xfrm>
              <a:custGeom>
                <a:avLst/>
                <a:gdLst>
                  <a:gd name="T0" fmla="*/ 1 w 769"/>
                  <a:gd name="T1" fmla="*/ 1 h 14"/>
                  <a:gd name="T2" fmla="*/ 1 w 769"/>
                  <a:gd name="T3" fmla="*/ 1 h 14"/>
                  <a:gd name="T4" fmla="*/ 70 w 769"/>
                  <a:gd name="T5" fmla="*/ 1 h 14"/>
                  <a:gd name="T6" fmla="*/ 70 w 769"/>
                  <a:gd name="T7" fmla="*/ 0 h 14"/>
                  <a:gd name="T8" fmla="*/ 1 w 769"/>
                  <a:gd name="T9" fmla="*/ 0 h 14"/>
                  <a:gd name="T10" fmla="*/ 1 w 769"/>
                  <a:gd name="T11" fmla="*/ 1 h 14"/>
                  <a:gd name="T12" fmla="*/ 1 w 769"/>
                  <a:gd name="T13" fmla="*/ 0 h 14"/>
                  <a:gd name="T14" fmla="*/ 0 w 769"/>
                  <a:gd name="T15" fmla="*/ 0 h 14"/>
                  <a:gd name="T16" fmla="*/ 1 w 769"/>
                  <a:gd name="T17" fmla="*/ 1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69" h="14">
                    <a:moveTo>
                      <a:pt x="7" y="11"/>
                    </a:moveTo>
                    <a:lnTo>
                      <a:pt x="13" y="14"/>
                    </a:lnTo>
                    <a:lnTo>
                      <a:pt x="769" y="14"/>
                    </a:lnTo>
                    <a:lnTo>
                      <a:pt x="769" y="0"/>
                    </a:lnTo>
                    <a:lnTo>
                      <a:pt x="13" y="0"/>
                    </a:lnTo>
                    <a:lnTo>
                      <a:pt x="7" y="11"/>
                    </a:lnTo>
                    <a:lnTo>
                      <a:pt x="13" y="0"/>
                    </a:lnTo>
                    <a:lnTo>
                      <a:pt x="0" y="0"/>
                    </a:lnTo>
                    <a:lnTo>
                      <a:pt x="7" y="1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13" name="Freeform 179"/>
              <p:cNvSpPr>
                <a:spLocks/>
              </p:cNvSpPr>
              <p:nvPr/>
            </p:nvSpPr>
            <p:spPr bwMode="auto">
              <a:xfrm>
                <a:off x="3010" y="3726"/>
                <a:ext cx="22" cy="23"/>
              </a:xfrm>
              <a:custGeom>
                <a:avLst/>
                <a:gdLst>
                  <a:gd name="T0" fmla="*/ 21 w 240"/>
                  <a:gd name="T1" fmla="*/ 23 h 335"/>
                  <a:gd name="T2" fmla="*/ 21 w 240"/>
                  <a:gd name="T3" fmla="*/ 22 h 335"/>
                  <a:gd name="T4" fmla="*/ 1 w 240"/>
                  <a:gd name="T5" fmla="*/ 0 h 335"/>
                  <a:gd name="T6" fmla="*/ 0 w 240"/>
                  <a:gd name="T7" fmla="*/ 1 h 335"/>
                  <a:gd name="T8" fmla="*/ 20 w 240"/>
                  <a:gd name="T9" fmla="*/ 23 h 335"/>
                  <a:gd name="T10" fmla="*/ 21 w 240"/>
                  <a:gd name="T11" fmla="*/ 23 h 335"/>
                  <a:gd name="T12" fmla="*/ 22 w 240"/>
                  <a:gd name="T13" fmla="*/ 23 h 335"/>
                  <a:gd name="T14" fmla="*/ 21 w 240"/>
                  <a:gd name="T15" fmla="*/ 22 h 335"/>
                  <a:gd name="T16" fmla="*/ 21 w 240"/>
                  <a:gd name="T17" fmla="*/ 23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0" h="335">
                    <a:moveTo>
                      <a:pt x="227" y="335"/>
                    </a:moveTo>
                    <a:lnTo>
                      <a:pt x="232" y="323"/>
                    </a:lnTo>
                    <a:lnTo>
                      <a:pt x="12" y="0"/>
                    </a:lnTo>
                    <a:lnTo>
                      <a:pt x="0" y="8"/>
                    </a:lnTo>
                    <a:lnTo>
                      <a:pt x="222" y="332"/>
                    </a:lnTo>
                    <a:lnTo>
                      <a:pt x="227" y="335"/>
                    </a:lnTo>
                    <a:lnTo>
                      <a:pt x="240" y="335"/>
                    </a:lnTo>
                    <a:lnTo>
                      <a:pt x="232" y="323"/>
                    </a:lnTo>
                    <a:lnTo>
                      <a:pt x="227" y="33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14" name="Freeform 180"/>
              <p:cNvSpPr>
                <a:spLocks/>
              </p:cNvSpPr>
              <p:nvPr/>
            </p:nvSpPr>
            <p:spPr bwMode="auto">
              <a:xfrm>
                <a:off x="2977" y="3748"/>
                <a:ext cx="54" cy="1"/>
              </a:xfrm>
              <a:custGeom>
                <a:avLst/>
                <a:gdLst>
                  <a:gd name="T0" fmla="*/ 1 w 590"/>
                  <a:gd name="T1" fmla="*/ 0 h 14"/>
                  <a:gd name="T2" fmla="*/ 1 w 590"/>
                  <a:gd name="T3" fmla="*/ 1 h 14"/>
                  <a:gd name="T4" fmla="*/ 54 w 590"/>
                  <a:gd name="T5" fmla="*/ 1 h 14"/>
                  <a:gd name="T6" fmla="*/ 54 w 590"/>
                  <a:gd name="T7" fmla="*/ 0 h 14"/>
                  <a:gd name="T8" fmla="*/ 1 w 590"/>
                  <a:gd name="T9" fmla="*/ 0 h 14"/>
                  <a:gd name="T10" fmla="*/ 1 w 590"/>
                  <a:gd name="T11" fmla="*/ 0 h 14"/>
                  <a:gd name="T12" fmla="*/ 0 w 590"/>
                  <a:gd name="T13" fmla="*/ 1 h 14"/>
                  <a:gd name="T14" fmla="*/ 1 w 590"/>
                  <a:gd name="T15" fmla="*/ 1 h 14"/>
                  <a:gd name="T16" fmla="*/ 1 w 590"/>
                  <a:gd name="T17" fmla="*/ 0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90" h="14">
                    <a:moveTo>
                      <a:pt x="8" y="2"/>
                    </a:moveTo>
                    <a:lnTo>
                      <a:pt x="14" y="14"/>
                    </a:lnTo>
                    <a:lnTo>
                      <a:pt x="590" y="14"/>
                    </a:lnTo>
                    <a:lnTo>
                      <a:pt x="590" y="0"/>
                    </a:lnTo>
                    <a:lnTo>
                      <a:pt x="14" y="0"/>
                    </a:lnTo>
                    <a:lnTo>
                      <a:pt x="8" y="2"/>
                    </a:lnTo>
                    <a:lnTo>
                      <a:pt x="0" y="14"/>
                    </a:lnTo>
                    <a:lnTo>
                      <a:pt x="14" y="14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15" name="Freeform 181"/>
              <p:cNvSpPr>
                <a:spLocks/>
              </p:cNvSpPr>
              <p:nvPr/>
            </p:nvSpPr>
            <p:spPr bwMode="auto">
              <a:xfrm>
                <a:off x="2978" y="3726"/>
                <a:ext cx="22" cy="22"/>
              </a:xfrm>
              <a:custGeom>
                <a:avLst/>
                <a:gdLst>
                  <a:gd name="T0" fmla="*/ 21 w 239"/>
                  <a:gd name="T1" fmla="*/ 0 h 335"/>
                  <a:gd name="T2" fmla="*/ 20 w 239"/>
                  <a:gd name="T3" fmla="*/ 0 h 335"/>
                  <a:gd name="T4" fmla="*/ 0 w 239"/>
                  <a:gd name="T5" fmla="*/ 21 h 335"/>
                  <a:gd name="T6" fmla="*/ 1 w 239"/>
                  <a:gd name="T7" fmla="*/ 22 h 335"/>
                  <a:gd name="T8" fmla="*/ 21 w 239"/>
                  <a:gd name="T9" fmla="*/ 1 h 335"/>
                  <a:gd name="T10" fmla="*/ 21 w 239"/>
                  <a:gd name="T11" fmla="*/ 0 h 335"/>
                  <a:gd name="T12" fmla="*/ 21 w 239"/>
                  <a:gd name="T13" fmla="*/ 1 h 335"/>
                  <a:gd name="T14" fmla="*/ 22 w 239"/>
                  <a:gd name="T15" fmla="*/ 0 h 335"/>
                  <a:gd name="T16" fmla="*/ 21 w 239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39" h="335">
                    <a:moveTo>
                      <a:pt x="226" y="0"/>
                    </a:moveTo>
                    <a:lnTo>
                      <a:pt x="221" y="3"/>
                    </a:lnTo>
                    <a:lnTo>
                      <a:pt x="0" y="326"/>
                    </a:lnTo>
                    <a:lnTo>
                      <a:pt x="11" y="335"/>
                    </a:lnTo>
                    <a:lnTo>
                      <a:pt x="232" y="11"/>
                    </a:lnTo>
                    <a:lnTo>
                      <a:pt x="226" y="0"/>
                    </a:lnTo>
                    <a:lnTo>
                      <a:pt x="232" y="11"/>
                    </a:lnTo>
                    <a:lnTo>
                      <a:pt x="239" y="0"/>
                    </a:lnTo>
                    <a:lnTo>
                      <a:pt x="226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16" name="Freeform 182"/>
              <p:cNvSpPr>
                <a:spLocks/>
              </p:cNvSpPr>
              <p:nvPr/>
            </p:nvSpPr>
            <p:spPr bwMode="auto">
              <a:xfrm>
                <a:off x="2929" y="3726"/>
                <a:ext cx="70" cy="1"/>
              </a:xfrm>
              <a:custGeom>
                <a:avLst/>
                <a:gdLst>
                  <a:gd name="T0" fmla="*/ 0 w 763"/>
                  <a:gd name="T1" fmla="*/ 0 h 14"/>
                  <a:gd name="T2" fmla="*/ 1 w 763"/>
                  <a:gd name="T3" fmla="*/ 1 h 14"/>
                  <a:gd name="T4" fmla="*/ 70 w 763"/>
                  <a:gd name="T5" fmla="*/ 1 h 14"/>
                  <a:gd name="T6" fmla="*/ 70 w 763"/>
                  <a:gd name="T7" fmla="*/ 0 h 14"/>
                  <a:gd name="T8" fmla="*/ 1 w 763"/>
                  <a:gd name="T9" fmla="*/ 0 h 14"/>
                  <a:gd name="T10" fmla="*/ 0 w 763"/>
                  <a:gd name="T11" fmla="*/ 0 h 14"/>
                  <a:gd name="T12" fmla="*/ 1 w 763"/>
                  <a:gd name="T13" fmla="*/ 0 h 14"/>
                  <a:gd name="T14" fmla="*/ 0 w 763"/>
                  <a:gd name="T15" fmla="*/ 0 h 14"/>
                  <a:gd name="T16" fmla="*/ 0 w 763"/>
                  <a:gd name="T17" fmla="*/ 0 h 1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763" h="14">
                    <a:moveTo>
                      <a:pt x="0" y="6"/>
                    </a:moveTo>
                    <a:lnTo>
                      <a:pt x="7" y="14"/>
                    </a:lnTo>
                    <a:lnTo>
                      <a:pt x="763" y="14"/>
                    </a:lnTo>
                    <a:lnTo>
                      <a:pt x="763" y="0"/>
                    </a:lnTo>
                    <a:lnTo>
                      <a:pt x="7" y="0"/>
                    </a:lnTo>
                    <a:lnTo>
                      <a:pt x="0" y="6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17" name="Freeform 183"/>
              <p:cNvSpPr>
                <a:spLocks/>
              </p:cNvSpPr>
              <p:nvPr/>
            </p:nvSpPr>
            <p:spPr bwMode="auto">
              <a:xfrm>
                <a:off x="2965" y="3730"/>
                <a:ext cx="25" cy="18"/>
              </a:xfrm>
              <a:custGeom>
                <a:avLst/>
                <a:gdLst>
                  <a:gd name="T0" fmla="*/ 17 w 281"/>
                  <a:gd name="T1" fmla="*/ 0 h 278"/>
                  <a:gd name="T2" fmla="*/ 25 w 281"/>
                  <a:gd name="T3" fmla="*/ 0 h 278"/>
                  <a:gd name="T4" fmla="*/ 8 w 281"/>
                  <a:gd name="T5" fmla="*/ 18 h 278"/>
                  <a:gd name="T6" fmla="*/ 0 w 281"/>
                  <a:gd name="T7" fmla="*/ 18 h 278"/>
                  <a:gd name="T8" fmla="*/ 17 w 281"/>
                  <a:gd name="T9" fmla="*/ 0 h 27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1" h="278">
                    <a:moveTo>
                      <a:pt x="191" y="0"/>
                    </a:moveTo>
                    <a:lnTo>
                      <a:pt x="281" y="0"/>
                    </a:lnTo>
                    <a:lnTo>
                      <a:pt x="89" y="278"/>
                    </a:lnTo>
                    <a:lnTo>
                      <a:pt x="0" y="278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18" name="Freeform 184"/>
              <p:cNvSpPr>
                <a:spLocks noEditPoints="1"/>
              </p:cNvSpPr>
              <p:nvPr/>
            </p:nvSpPr>
            <p:spPr bwMode="auto">
              <a:xfrm>
                <a:off x="2965" y="3730"/>
                <a:ext cx="105" cy="18"/>
              </a:xfrm>
              <a:custGeom>
                <a:avLst/>
                <a:gdLst>
                  <a:gd name="T0" fmla="*/ 17 w 1156"/>
                  <a:gd name="T1" fmla="*/ 0 h 278"/>
                  <a:gd name="T2" fmla="*/ 26 w 1156"/>
                  <a:gd name="T3" fmla="*/ 0 h 278"/>
                  <a:gd name="T4" fmla="*/ 8 w 1156"/>
                  <a:gd name="T5" fmla="*/ 18 h 278"/>
                  <a:gd name="T6" fmla="*/ 0 w 1156"/>
                  <a:gd name="T7" fmla="*/ 18 h 278"/>
                  <a:gd name="T8" fmla="*/ 17 w 1156"/>
                  <a:gd name="T9" fmla="*/ 0 h 278"/>
                  <a:gd name="T10" fmla="*/ 97 w 1156"/>
                  <a:gd name="T11" fmla="*/ 0 h 278"/>
                  <a:gd name="T12" fmla="*/ 105 w 1156"/>
                  <a:gd name="T13" fmla="*/ 0 h 278"/>
                  <a:gd name="T14" fmla="*/ 87 w 1156"/>
                  <a:gd name="T15" fmla="*/ 18 h 278"/>
                  <a:gd name="T16" fmla="*/ 79 w 1156"/>
                  <a:gd name="T17" fmla="*/ 18 h 278"/>
                  <a:gd name="T18" fmla="*/ 97 w 1156"/>
                  <a:gd name="T19" fmla="*/ 0 h 2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56" h="278">
                    <a:moveTo>
                      <a:pt x="191" y="0"/>
                    </a:moveTo>
                    <a:lnTo>
                      <a:pt x="281" y="0"/>
                    </a:lnTo>
                    <a:lnTo>
                      <a:pt x="89" y="278"/>
                    </a:lnTo>
                    <a:lnTo>
                      <a:pt x="0" y="278"/>
                    </a:lnTo>
                    <a:lnTo>
                      <a:pt x="191" y="0"/>
                    </a:lnTo>
                    <a:close/>
                    <a:moveTo>
                      <a:pt x="1069" y="0"/>
                    </a:moveTo>
                    <a:lnTo>
                      <a:pt x="1156" y="0"/>
                    </a:lnTo>
                    <a:lnTo>
                      <a:pt x="960" y="278"/>
                    </a:lnTo>
                    <a:lnTo>
                      <a:pt x="875" y="278"/>
                    </a:lnTo>
                    <a:lnTo>
                      <a:pt x="106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19" name="Freeform 185"/>
              <p:cNvSpPr>
                <a:spLocks noEditPoints="1"/>
              </p:cNvSpPr>
              <p:nvPr/>
            </p:nvSpPr>
            <p:spPr bwMode="auto">
              <a:xfrm>
                <a:off x="2942" y="3730"/>
                <a:ext cx="206" cy="49"/>
              </a:xfrm>
              <a:custGeom>
                <a:avLst/>
                <a:gdLst>
                  <a:gd name="T0" fmla="*/ 40 w 2268"/>
                  <a:gd name="T1" fmla="*/ 0 h 742"/>
                  <a:gd name="T2" fmla="*/ 48 w 2268"/>
                  <a:gd name="T3" fmla="*/ 0 h 742"/>
                  <a:gd name="T4" fmla="*/ 31 w 2268"/>
                  <a:gd name="T5" fmla="*/ 18 h 742"/>
                  <a:gd name="T6" fmla="*/ 22 w 2268"/>
                  <a:gd name="T7" fmla="*/ 18 h 742"/>
                  <a:gd name="T8" fmla="*/ 40 w 2268"/>
                  <a:gd name="T9" fmla="*/ 0 h 742"/>
                  <a:gd name="T10" fmla="*/ 120 w 2268"/>
                  <a:gd name="T11" fmla="*/ 0 h 742"/>
                  <a:gd name="T12" fmla="*/ 127 w 2268"/>
                  <a:gd name="T13" fmla="*/ 0 h 742"/>
                  <a:gd name="T14" fmla="*/ 110 w 2268"/>
                  <a:gd name="T15" fmla="*/ 18 h 742"/>
                  <a:gd name="T16" fmla="*/ 102 w 2268"/>
                  <a:gd name="T17" fmla="*/ 18 h 742"/>
                  <a:gd name="T18" fmla="*/ 120 w 2268"/>
                  <a:gd name="T19" fmla="*/ 0 h 742"/>
                  <a:gd name="T20" fmla="*/ 0 w 2268"/>
                  <a:gd name="T21" fmla="*/ 43 h 742"/>
                  <a:gd name="T22" fmla="*/ 8 w 2268"/>
                  <a:gd name="T23" fmla="*/ 49 h 742"/>
                  <a:gd name="T24" fmla="*/ 206 w 2268"/>
                  <a:gd name="T25" fmla="*/ 49 h 742"/>
                  <a:gd name="T26" fmla="*/ 206 w 2268"/>
                  <a:gd name="T27" fmla="*/ 25 h 742"/>
                  <a:gd name="T28" fmla="*/ 198 w 2268"/>
                  <a:gd name="T29" fmla="*/ 15 h 742"/>
                  <a:gd name="T30" fmla="*/ 198 w 2268"/>
                  <a:gd name="T31" fmla="*/ 43 h 742"/>
                  <a:gd name="T32" fmla="*/ 0 w 2268"/>
                  <a:gd name="T33" fmla="*/ 43 h 742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2268" h="742">
                    <a:moveTo>
                      <a:pt x="438" y="0"/>
                    </a:moveTo>
                    <a:lnTo>
                      <a:pt x="528" y="0"/>
                    </a:lnTo>
                    <a:lnTo>
                      <a:pt x="336" y="278"/>
                    </a:lnTo>
                    <a:lnTo>
                      <a:pt x="247" y="278"/>
                    </a:lnTo>
                    <a:lnTo>
                      <a:pt x="438" y="0"/>
                    </a:lnTo>
                    <a:close/>
                    <a:moveTo>
                      <a:pt x="1316" y="0"/>
                    </a:moveTo>
                    <a:lnTo>
                      <a:pt x="1403" y="0"/>
                    </a:lnTo>
                    <a:lnTo>
                      <a:pt x="1207" y="278"/>
                    </a:lnTo>
                    <a:lnTo>
                      <a:pt x="1122" y="278"/>
                    </a:lnTo>
                    <a:lnTo>
                      <a:pt x="1316" y="0"/>
                    </a:lnTo>
                    <a:close/>
                    <a:moveTo>
                      <a:pt x="0" y="652"/>
                    </a:moveTo>
                    <a:lnTo>
                      <a:pt x="87" y="742"/>
                    </a:lnTo>
                    <a:lnTo>
                      <a:pt x="2268" y="742"/>
                    </a:lnTo>
                    <a:lnTo>
                      <a:pt x="2268" y="371"/>
                    </a:lnTo>
                    <a:lnTo>
                      <a:pt x="2178" y="234"/>
                    </a:lnTo>
                    <a:lnTo>
                      <a:pt x="2178" y="652"/>
                    </a:lnTo>
                    <a:lnTo>
                      <a:pt x="0" y="6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20" name="Freeform 186"/>
              <p:cNvSpPr>
                <a:spLocks/>
              </p:cNvSpPr>
              <p:nvPr/>
            </p:nvSpPr>
            <p:spPr bwMode="auto">
              <a:xfrm>
                <a:off x="2677" y="3248"/>
                <a:ext cx="736" cy="626"/>
              </a:xfrm>
              <a:custGeom>
                <a:avLst/>
                <a:gdLst>
                  <a:gd name="T0" fmla="*/ 368 w 8098"/>
                  <a:gd name="T1" fmla="*/ 174 h 9384"/>
                  <a:gd name="T2" fmla="*/ 736 w 8098"/>
                  <a:gd name="T3" fmla="*/ 0 h 9384"/>
                  <a:gd name="T4" fmla="*/ 512 w 8098"/>
                  <a:gd name="T5" fmla="*/ 284 h 9384"/>
                  <a:gd name="T6" fmla="*/ 736 w 8098"/>
                  <a:gd name="T7" fmla="*/ 549 h 9384"/>
                  <a:gd name="T8" fmla="*/ 736 w 8098"/>
                  <a:gd name="T9" fmla="*/ 557 h 9384"/>
                  <a:gd name="T10" fmla="*/ 735 w 8098"/>
                  <a:gd name="T11" fmla="*/ 565 h 9384"/>
                  <a:gd name="T12" fmla="*/ 733 w 8098"/>
                  <a:gd name="T13" fmla="*/ 572 h 9384"/>
                  <a:gd name="T14" fmla="*/ 731 w 8098"/>
                  <a:gd name="T15" fmla="*/ 579 h 9384"/>
                  <a:gd name="T16" fmla="*/ 728 w 8098"/>
                  <a:gd name="T17" fmla="*/ 585 h 9384"/>
                  <a:gd name="T18" fmla="*/ 725 w 8098"/>
                  <a:gd name="T19" fmla="*/ 590 h 9384"/>
                  <a:gd name="T20" fmla="*/ 721 w 8098"/>
                  <a:gd name="T21" fmla="*/ 595 h 9384"/>
                  <a:gd name="T22" fmla="*/ 717 w 8098"/>
                  <a:gd name="T23" fmla="*/ 600 h 9384"/>
                  <a:gd name="T24" fmla="*/ 713 w 8098"/>
                  <a:gd name="T25" fmla="*/ 604 h 9384"/>
                  <a:gd name="T26" fmla="*/ 707 w 8098"/>
                  <a:gd name="T27" fmla="*/ 608 h 9384"/>
                  <a:gd name="T28" fmla="*/ 702 w 8098"/>
                  <a:gd name="T29" fmla="*/ 612 h 9384"/>
                  <a:gd name="T30" fmla="*/ 696 w 8098"/>
                  <a:gd name="T31" fmla="*/ 615 h 9384"/>
                  <a:gd name="T32" fmla="*/ 690 w 8098"/>
                  <a:gd name="T33" fmla="*/ 618 h 9384"/>
                  <a:gd name="T34" fmla="*/ 683 w 8098"/>
                  <a:gd name="T35" fmla="*/ 621 h 9384"/>
                  <a:gd name="T36" fmla="*/ 677 w 8098"/>
                  <a:gd name="T37" fmla="*/ 623 h 9384"/>
                  <a:gd name="T38" fmla="*/ 670 w 8098"/>
                  <a:gd name="T39" fmla="*/ 625 h 9384"/>
                  <a:gd name="T40" fmla="*/ 65 w 8098"/>
                  <a:gd name="T41" fmla="*/ 626 h 9384"/>
                  <a:gd name="T42" fmla="*/ 58 w 8098"/>
                  <a:gd name="T43" fmla="*/ 624 h 9384"/>
                  <a:gd name="T44" fmla="*/ 51 w 8098"/>
                  <a:gd name="T45" fmla="*/ 622 h 9384"/>
                  <a:gd name="T46" fmla="*/ 45 w 8098"/>
                  <a:gd name="T47" fmla="*/ 619 h 9384"/>
                  <a:gd name="T48" fmla="*/ 39 w 8098"/>
                  <a:gd name="T49" fmla="*/ 616 h 9384"/>
                  <a:gd name="T50" fmla="*/ 33 w 8098"/>
                  <a:gd name="T51" fmla="*/ 613 h 9384"/>
                  <a:gd name="T52" fmla="*/ 28 w 8098"/>
                  <a:gd name="T53" fmla="*/ 610 h 9384"/>
                  <a:gd name="T54" fmla="*/ 23 w 8098"/>
                  <a:gd name="T55" fmla="*/ 606 h 9384"/>
                  <a:gd name="T56" fmla="*/ 18 w 8098"/>
                  <a:gd name="T57" fmla="*/ 601 h 9384"/>
                  <a:gd name="T58" fmla="*/ 14 w 8098"/>
                  <a:gd name="T59" fmla="*/ 597 h 9384"/>
                  <a:gd name="T60" fmla="*/ 11 w 8098"/>
                  <a:gd name="T61" fmla="*/ 591 h 9384"/>
                  <a:gd name="T62" fmla="*/ 7 w 8098"/>
                  <a:gd name="T63" fmla="*/ 586 h 9384"/>
                  <a:gd name="T64" fmla="*/ 5 w 8098"/>
                  <a:gd name="T65" fmla="*/ 580 h 9384"/>
                  <a:gd name="T66" fmla="*/ 3 w 8098"/>
                  <a:gd name="T67" fmla="*/ 573 h 9384"/>
                  <a:gd name="T68" fmla="*/ 1 w 8098"/>
                  <a:gd name="T69" fmla="*/ 565 h 9384"/>
                  <a:gd name="T70" fmla="*/ 0 w 8098"/>
                  <a:gd name="T71" fmla="*/ 558 h 9384"/>
                  <a:gd name="T72" fmla="*/ 0 w 8098"/>
                  <a:gd name="T73" fmla="*/ 549 h 9384"/>
                  <a:gd name="T74" fmla="*/ 224 w 8098"/>
                  <a:gd name="T75" fmla="*/ 284 h 9384"/>
                  <a:gd name="T76" fmla="*/ 0 w 8098"/>
                  <a:gd name="T77" fmla="*/ 0 h 9384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0" t="0" r="r" b="b"/>
                <a:pathLst>
                  <a:path w="8098" h="9384">
                    <a:moveTo>
                      <a:pt x="1556" y="0"/>
                    </a:moveTo>
                    <a:lnTo>
                      <a:pt x="4049" y="2605"/>
                    </a:lnTo>
                    <a:lnTo>
                      <a:pt x="6542" y="0"/>
                    </a:lnTo>
                    <a:lnTo>
                      <a:pt x="8098" y="0"/>
                    </a:lnTo>
                    <a:lnTo>
                      <a:pt x="8098" y="1690"/>
                    </a:lnTo>
                    <a:lnTo>
                      <a:pt x="5631" y="4259"/>
                    </a:lnTo>
                    <a:lnTo>
                      <a:pt x="8098" y="6837"/>
                    </a:lnTo>
                    <a:lnTo>
                      <a:pt x="8098" y="8233"/>
                    </a:lnTo>
                    <a:lnTo>
                      <a:pt x="8097" y="8295"/>
                    </a:lnTo>
                    <a:lnTo>
                      <a:pt x="8095" y="8355"/>
                    </a:lnTo>
                    <a:lnTo>
                      <a:pt x="8090" y="8412"/>
                    </a:lnTo>
                    <a:lnTo>
                      <a:pt x="8084" y="8469"/>
                    </a:lnTo>
                    <a:lnTo>
                      <a:pt x="8077" y="8523"/>
                    </a:lnTo>
                    <a:lnTo>
                      <a:pt x="8066" y="8574"/>
                    </a:lnTo>
                    <a:lnTo>
                      <a:pt x="8056" y="8624"/>
                    </a:lnTo>
                    <a:lnTo>
                      <a:pt x="8043" y="8673"/>
                    </a:lnTo>
                    <a:lnTo>
                      <a:pt x="8030" y="8718"/>
                    </a:lnTo>
                    <a:lnTo>
                      <a:pt x="8013" y="8763"/>
                    </a:lnTo>
                    <a:lnTo>
                      <a:pt x="7997" y="8806"/>
                    </a:lnTo>
                    <a:lnTo>
                      <a:pt x="7979" y="8847"/>
                    </a:lnTo>
                    <a:lnTo>
                      <a:pt x="7958" y="8886"/>
                    </a:lnTo>
                    <a:lnTo>
                      <a:pt x="7937" y="8925"/>
                    </a:lnTo>
                    <a:lnTo>
                      <a:pt x="7915" y="8961"/>
                    </a:lnTo>
                    <a:lnTo>
                      <a:pt x="7891" y="8995"/>
                    </a:lnTo>
                    <a:lnTo>
                      <a:pt x="7867" y="9028"/>
                    </a:lnTo>
                    <a:lnTo>
                      <a:pt x="7840" y="9060"/>
                    </a:lnTo>
                    <a:lnTo>
                      <a:pt x="7813" y="9089"/>
                    </a:lnTo>
                    <a:lnTo>
                      <a:pt x="7784" y="9118"/>
                    </a:lnTo>
                    <a:lnTo>
                      <a:pt x="7754" y="9146"/>
                    </a:lnTo>
                    <a:lnTo>
                      <a:pt x="7724" y="9172"/>
                    </a:lnTo>
                    <a:lnTo>
                      <a:pt x="7692" y="9197"/>
                    </a:lnTo>
                    <a:lnTo>
                      <a:pt x="7660" y="9220"/>
                    </a:lnTo>
                    <a:lnTo>
                      <a:pt x="7626" y="9243"/>
                    </a:lnTo>
                    <a:lnTo>
                      <a:pt x="7591" y="9264"/>
                    </a:lnTo>
                    <a:lnTo>
                      <a:pt x="7557" y="9284"/>
                    </a:lnTo>
                    <a:lnTo>
                      <a:pt x="7520" y="9303"/>
                    </a:lnTo>
                    <a:lnTo>
                      <a:pt x="7483" y="9320"/>
                    </a:lnTo>
                    <a:lnTo>
                      <a:pt x="7445" y="9337"/>
                    </a:lnTo>
                    <a:lnTo>
                      <a:pt x="7407" y="9353"/>
                    </a:lnTo>
                    <a:lnTo>
                      <a:pt x="7367" y="9368"/>
                    </a:lnTo>
                    <a:lnTo>
                      <a:pt x="4049" y="5909"/>
                    </a:lnTo>
                    <a:lnTo>
                      <a:pt x="715" y="9384"/>
                    </a:lnTo>
                    <a:lnTo>
                      <a:pt x="677" y="9369"/>
                    </a:lnTo>
                    <a:lnTo>
                      <a:pt x="639" y="9354"/>
                    </a:lnTo>
                    <a:lnTo>
                      <a:pt x="602" y="9338"/>
                    </a:lnTo>
                    <a:lnTo>
                      <a:pt x="566" y="9320"/>
                    </a:lnTo>
                    <a:lnTo>
                      <a:pt x="530" y="9302"/>
                    </a:lnTo>
                    <a:lnTo>
                      <a:pt x="495" y="9283"/>
                    </a:lnTo>
                    <a:lnTo>
                      <a:pt x="462" y="9262"/>
                    </a:lnTo>
                    <a:lnTo>
                      <a:pt x="428" y="9240"/>
                    </a:lnTo>
                    <a:lnTo>
                      <a:pt x="396" y="9217"/>
                    </a:lnTo>
                    <a:lnTo>
                      <a:pt x="365" y="9193"/>
                    </a:lnTo>
                    <a:lnTo>
                      <a:pt x="335" y="9166"/>
                    </a:lnTo>
                    <a:lnTo>
                      <a:pt x="307" y="9139"/>
                    </a:lnTo>
                    <a:lnTo>
                      <a:pt x="278" y="9111"/>
                    </a:lnTo>
                    <a:lnTo>
                      <a:pt x="252" y="9080"/>
                    </a:lnTo>
                    <a:lnTo>
                      <a:pt x="226" y="9048"/>
                    </a:lnTo>
                    <a:lnTo>
                      <a:pt x="202" y="9015"/>
                    </a:lnTo>
                    <a:lnTo>
                      <a:pt x="178" y="8980"/>
                    </a:lnTo>
                    <a:lnTo>
                      <a:pt x="157" y="8944"/>
                    </a:lnTo>
                    <a:lnTo>
                      <a:pt x="135" y="8906"/>
                    </a:lnTo>
                    <a:lnTo>
                      <a:pt x="117" y="8865"/>
                    </a:lnTo>
                    <a:lnTo>
                      <a:pt x="99" y="8824"/>
                    </a:lnTo>
                    <a:lnTo>
                      <a:pt x="82" y="8779"/>
                    </a:lnTo>
                    <a:lnTo>
                      <a:pt x="67" y="8734"/>
                    </a:lnTo>
                    <a:lnTo>
                      <a:pt x="53" y="8687"/>
                    </a:lnTo>
                    <a:lnTo>
                      <a:pt x="40" y="8638"/>
                    </a:lnTo>
                    <a:lnTo>
                      <a:pt x="30" y="8586"/>
                    </a:lnTo>
                    <a:lnTo>
                      <a:pt x="21" y="8532"/>
                    </a:lnTo>
                    <a:lnTo>
                      <a:pt x="13" y="8477"/>
                    </a:lnTo>
                    <a:lnTo>
                      <a:pt x="8" y="8419"/>
                    </a:lnTo>
                    <a:lnTo>
                      <a:pt x="3" y="8359"/>
                    </a:lnTo>
                    <a:lnTo>
                      <a:pt x="1" y="8297"/>
                    </a:lnTo>
                    <a:lnTo>
                      <a:pt x="0" y="8233"/>
                    </a:lnTo>
                    <a:lnTo>
                      <a:pt x="0" y="6837"/>
                    </a:lnTo>
                    <a:lnTo>
                      <a:pt x="2466" y="4259"/>
                    </a:lnTo>
                    <a:lnTo>
                      <a:pt x="0" y="1690"/>
                    </a:lnTo>
                    <a:lnTo>
                      <a:pt x="0" y="0"/>
                    </a:lnTo>
                    <a:lnTo>
                      <a:pt x="1556" y="0"/>
                    </a:lnTo>
                    <a:close/>
                  </a:path>
                </a:pathLst>
              </a:custGeom>
              <a:solidFill>
                <a:srgbClr val="006BA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21" name="Freeform 187"/>
              <p:cNvSpPr>
                <a:spLocks/>
              </p:cNvSpPr>
              <p:nvPr/>
            </p:nvSpPr>
            <p:spPr bwMode="auto">
              <a:xfrm>
                <a:off x="2812" y="3248"/>
                <a:ext cx="237" cy="180"/>
              </a:xfrm>
              <a:custGeom>
                <a:avLst/>
                <a:gdLst>
                  <a:gd name="T0" fmla="*/ 237 w 2611"/>
                  <a:gd name="T1" fmla="*/ 177 h 2687"/>
                  <a:gd name="T2" fmla="*/ 237 w 2611"/>
                  <a:gd name="T3" fmla="*/ 172 h 2687"/>
                  <a:gd name="T4" fmla="*/ 14 w 2611"/>
                  <a:gd name="T5" fmla="*/ 0 h 2687"/>
                  <a:gd name="T6" fmla="*/ 0 w 2611"/>
                  <a:gd name="T7" fmla="*/ 0 h 2687"/>
                  <a:gd name="T8" fmla="*/ 230 w 2611"/>
                  <a:gd name="T9" fmla="*/ 177 h 2687"/>
                  <a:gd name="T10" fmla="*/ 237 w 2611"/>
                  <a:gd name="T11" fmla="*/ 177 h 2687"/>
                  <a:gd name="T12" fmla="*/ 230 w 2611"/>
                  <a:gd name="T13" fmla="*/ 177 h 2687"/>
                  <a:gd name="T14" fmla="*/ 233 w 2611"/>
                  <a:gd name="T15" fmla="*/ 180 h 2687"/>
                  <a:gd name="T16" fmla="*/ 237 w 2611"/>
                  <a:gd name="T17" fmla="*/ 177 h 268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611" h="2687">
                    <a:moveTo>
                      <a:pt x="2611" y="2646"/>
                    </a:moveTo>
                    <a:lnTo>
                      <a:pt x="2611" y="2564"/>
                    </a:lnTo>
                    <a:lnTo>
                      <a:pt x="156" y="0"/>
                    </a:lnTo>
                    <a:lnTo>
                      <a:pt x="0" y="0"/>
                    </a:lnTo>
                    <a:lnTo>
                      <a:pt x="2532" y="2646"/>
                    </a:lnTo>
                    <a:lnTo>
                      <a:pt x="2611" y="2646"/>
                    </a:lnTo>
                    <a:lnTo>
                      <a:pt x="2532" y="2646"/>
                    </a:lnTo>
                    <a:lnTo>
                      <a:pt x="2571" y="2687"/>
                    </a:lnTo>
                    <a:lnTo>
                      <a:pt x="2611" y="264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22" name="Freeform 188"/>
              <p:cNvSpPr>
                <a:spLocks/>
              </p:cNvSpPr>
              <p:nvPr/>
            </p:nvSpPr>
            <p:spPr bwMode="auto">
              <a:xfrm>
                <a:off x="3042" y="3248"/>
                <a:ext cx="237" cy="177"/>
              </a:xfrm>
              <a:custGeom>
                <a:avLst/>
                <a:gdLst>
                  <a:gd name="T0" fmla="*/ 223 w 2611"/>
                  <a:gd name="T1" fmla="*/ 0 h 2646"/>
                  <a:gd name="T2" fmla="*/ 0 w 2611"/>
                  <a:gd name="T3" fmla="*/ 172 h 2646"/>
                  <a:gd name="T4" fmla="*/ 7 w 2611"/>
                  <a:gd name="T5" fmla="*/ 177 h 2646"/>
                  <a:gd name="T6" fmla="*/ 237 w 2611"/>
                  <a:gd name="T7" fmla="*/ 0 h 2646"/>
                  <a:gd name="T8" fmla="*/ 223 w 2611"/>
                  <a:gd name="T9" fmla="*/ 0 h 26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611" h="2646">
                    <a:moveTo>
                      <a:pt x="2454" y="0"/>
                    </a:moveTo>
                    <a:lnTo>
                      <a:pt x="0" y="2564"/>
                    </a:lnTo>
                    <a:lnTo>
                      <a:pt x="79" y="2646"/>
                    </a:lnTo>
                    <a:lnTo>
                      <a:pt x="2611" y="0"/>
                    </a:lnTo>
                    <a:lnTo>
                      <a:pt x="2454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23" name="Freeform 189"/>
              <p:cNvSpPr>
                <a:spLocks/>
              </p:cNvSpPr>
              <p:nvPr/>
            </p:nvSpPr>
            <p:spPr bwMode="auto">
              <a:xfrm>
                <a:off x="2677" y="3704"/>
                <a:ext cx="4" cy="6"/>
              </a:xfrm>
              <a:custGeom>
                <a:avLst/>
                <a:gdLst>
                  <a:gd name="T0" fmla="*/ 0 w 39"/>
                  <a:gd name="T1" fmla="*/ 6 h 82"/>
                  <a:gd name="T2" fmla="*/ 0 w 39"/>
                  <a:gd name="T3" fmla="*/ 6 h 82"/>
                  <a:gd name="T4" fmla="*/ 4 w 39"/>
                  <a:gd name="T5" fmla="*/ 3 h 82"/>
                  <a:gd name="T6" fmla="*/ 0 w 39"/>
                  <a:gd name="T7" fmla="*/ 0 h 82"/>
                  <a:gd name="T8" fmla="*/ 0 w 39"/>
                  <a:gd name="T9" fmla="*/ 6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82">
                    <a:moveTo>
                      <a:pt x="0" y="82"/>
                    </a:moveTo>
                    <a:lnTo>
                      <a:pt x="0" y="82"/>
                    </a:lnTo>
                    <a:lnTo>
                      <a:pt x="39" y="41"/>
                    </a:lnTo>
                    <a:lnTo>
                      <a:pt x="0" y="0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24" name="Freeform 190"/>
              <p:cNvSpPr>
                <a:spLocks/>
              </p:cNvSpPr>
              <p:nvPr/>
            </p:nvSpPr>
            <p:spPr bwMode="auto">
              <a:xfrm>
                <a:off x="2677" y="3530"/>
                <a:ext cx="228" cy="177"/>
              </a:xfrm>
              <a:custGeom>
                <a:avLst/>
                <a:gdLst>
                  <a:gd name="T0" fmla="*/ 221 w 2506"/>
                  <a:gd name="T1" fmla="*/ 0 h 2661"/>
                  <a:gd name="T2" fmla="*/ 0 w 2506"/>
                  <a:gd name="T3" fmla="*/ 169 h 2661"/>
                  <a:gd name="T4" fmla="*/ 0 w 2506"/>
                  <a:gd name="T5" fmla="*/ 174 h 2661"/>
                  <a:gd name="T6" fmla="*/ 4 w 2506"/>
                  <a:gd name="T7" fmla="*/ 177 h 2661"/>
                  <a:gd name="T8" fmla="*/ 228 w 2506"/>
                  <a:gd name="T9" fmla="*/ 5 h 2661"/>
                  <a:gd name="T10" fmla="*/ 221 w 2506"/>
                  <a:gd name="T11" fmla="*/ 0 h 26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06" h="2661">
                    <a:moveTo>
                      <a:pt x="2428" y="0"/>
                    </a:moveTo>
                    <a:lnTo>
                      <a:pt x="0" y="2538"/>
                    </a:lnTo>
                    <a:lnTo>
                      <a:pt x="0" y="2620"/>
                    </a:lnTo>
                    <a:lnTo>
                      <a:pt x="39" y="2661"/>
                    </a:lnTo>
                    <a:lnTo>
                      <a:pt x="2506" y="82"/>
                    </a:lnTo>
                    <a:lnTo>
                      <a:pt x="2428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25" name="Freeform 191"/>
              <p:cNvSpPr>
                <a:spLocks/>
              </p:cNvSpPr>
              <p:nvPr/>
            </p:nvSpPr>
            <p:spPr bwMode="auto">
              <a:xfrm>
                <a:off x="2898" y="3527"/>
                <a:ext cx="11" cy="8"/>
              </a:xfrm>
              <a:custGeom>
                <a:avLst/>
                <a:gdLst>
                  <a:gd name="T0" fmla="*/ 7 w 117"/>
                  <a:gd name="T1" fmla="*/ 8 h 122"/>
                  <a:gd name="T2" fmla="*/ 11 w 117"/>
                  <a:gd name="T3" fmla="*/ 5 h 122"/>
                  <a:gd name="T4" fmla="*/ 4 w 117"/>
                  <a:gd name="T5" fmla="*/ 0 h 122"/>
                  <a:gd name="T6" fmla="*/ 0 w 117"/>
                  <a:gd name="T7" fmla="*/ 3 h 122"/>
                  <a:gd name="T8" fmla="*/ 7 w 117"/>
                  <a:gd name="T9" fmla="*/ 8 h 1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7" h="122">
                    <a:moveTo>
                      <a:pt x="78" y="122"/>
                    </a:moveTo>
                    <a:lnTo>
                      <a:pt x="117" y="82"/>
                    </a:lnTo>
                    <a:lnTo>
                      <a:pt x="38" y="0"/>
                    </a:lnTo>
                    <a:lnTo>
                      <a:pt x="0" y="40"/>
                    </a:lnTo>
                    <a:lnTo>
                      <a:pt x="78" y="12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26" name="Freeform 192"/>
              <p:cNvSpPr>
                <a:spLocks/>
              </p:cNvSpPr>
              <p:nvPr/>
            </p:nvSpPr>
            <p:spPr bwMode="auto">
              <a:xfrm>
                <a:off x="3410" y="3704"/>
                <a:ext cx="3" cy="6"/>
              </a:xfrm>
              <a:custGeom>
                <a:avLst/>
                <a:gdLst>
                  <a:gd name="T0" fmla="*/ 0 w 39"/>
                  <a:gd name="T1" fmla="*/ 3 h 82"/>
                  <a:gd name="T2" fmla="*/ 3 w 39"/>
                  <a:gd name="T3" fmla="*/ 6 h 82"/>
                  <a:gd name="T4" fmla="*/ 3 w 39"/>
                  <a:gd name="T5" fmla="*/ 6 h 82"/>
                  <a:gd name="T6" fmla="*/ 3 w 39"/>
                  <a:gd name="T7" fmla="*/ 0 h 82"/>
                  <a:gd name="T8" fmla="*/ 0 w 39"/>
                  <a:gd name="T9" fmla="*/ 3 h 8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9" h="82">
                    <a:moveTo>
                      <a:pt x="0" y="41"/>
                    </a:moveTo>
                    <a:lnTo>
                      <a:pt x="39" y="82"/>
                    </a:lnTo>
                    <a:lnTo>
                      <a:pt x="39" y="0"/>
                    </a:lnTo>
                    <a:lnTo>
                      <a:pt x="0" y="41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27" name="Freeform 193"/>
              <p:cNvSpPr>
                <a:spLocks/>
              </p:cNvSpPr>
              <p:nvPr/>
            </p:nvSpPr>
            <p:spPr bwMode="auto">
              <a:xfrm>
                <a:off x="3186" y="3530"/>
                <a:ext cx="227" cy="177"/>
              </a:xfrm>
              <a:custGeom>
                <a:avLst/>
                <a:gdLst>
                  <a:gd name="T0" fmla="*/ 0 w 2506"/>
                  <a:gd name="T1" fmla="*/ 5 h 2661"/>
                  <a:gd name="T2" fmla="*/ 223 w 2506"/>
                  <a:gd name="T3" fmla="*/ 177 h 2661"/>
                  <a:gd name="T4" fmla="*/ 227 w 2506"/>
                  <a:gd name="T5" fmla="*/ 174 h 2661"/>
                  <a:gd name="T6" fmla="*/ 227 w 2506"/>
                  <a:gd name="T7" fmla="*/ 169 h 2661"/>
                  <a:gd name="T8" fmla="*/ 7 w 2506"/>
                  <a:gd name="T9" fmla="*/ 0 h 2661"/>
                  <a:gd name="T10" fmla="*/ 0 w 2506"/>
                  <a:gd name="T11" fmla="*/ 5 h 266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06" h="2661">
                    <a:moveTo>
                      <a:pt x="0" y="82"/>
                    </a:moveTo>
                    <a:lnTo>
                      <a:pt x="2467" y="2661"/>
                    </a:lnTo>
                    <a:lnTo>
                      <a:pt x="2506" y="2620"/>
                    </a:lnTo>
                    <a:lnTo>
                      <a:pt x="2506" y="2538"/>
                    </a:lnTo>
                    <a:lnTo>
                      <a:pt x="79" y="0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28" name="Freeform 194"/>
              <p:cNvSpPr>
                <a:spLocks/>
              </p:cNvSpPr>
              <p:nvPr/>
            </p:nvSpPr>
            <p:spPr bwMode="auto">
              <a:xfrm>
                <a:off x="3182" y="3527"/>
                <a:ext cx="11" cy="8"/>
              </a:xfrm>
              <a:custGeom>
                <a:avLst/>
                <a:gdLst>
                  <a:gd name="T0" fmla="*/ 11 w 118"/>
                  <a:gd name="T1" fmla="*/ 3 h 122"/>
                  <a:gd name="T2" fmla="*/ 7 w 118"/>
                  <a:gd name="T3" fmla="*/ 0 h 122"/>
                  <a:gd name="T4" fmla="*/ 0 w 118"/>
                  <a:gd name="T5" fmla="*/ 5 h 122"/>
                  <a:gd name="T6" fmla="*/ 4 w 118"/>
                  <a:gd name="T7" fmla="*/ 8 h 122"/>
                  <a:gd name="T8" fmla="*/ 11 w 118"/>
                  <a:gd name="T9" fmla="*/ 3 h 1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18" h="122">
                    <a:moveTo>
                      <a:pt x="118" y="40"/>
                    </a:moveTo>
                    <a:lnTo>
                      <a:pt x="78" y="0"/>
                    </a:lnTo>
                    <a:lnTo>
                      <a:pt x="0" y="82"/>
                    </a:lnTo>
                    <a:lnTo>
                      <a:pt x="39" y="122"/>
                    </a:lnTo>
                    <a:lnTo>
                      <a:pt x="118" y="4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29" name="Freeform 195"/>
              <p:cNvSpPr>
                <a:spLocks/>
              </p:cNvSpPr>
              <p:nvPr/>
            </p:nvSpPr>
            <p:spPr bwMode="auto">
              <a:xfrm>
                <a:off x="2677" y="3348"/>
                <a:ext cx="9" cy="13"/>
              </a:xfrm>
              <a:custGeom>
                <a:avLst/>
                <a:gdLst>
                  <a:gd name="T0" fmla="*/ 9 w 93"/>
                  <a:gd name="T1" fmla="*/ 6 h 196"/>
                  <a:gd name="T2" fmla="*/ 0 w 93"/>
                  <a:gd name="T3" fmla="*/ 0 h 196"/>
                  <a:gd name="T4" fmla="*/ 0 w 93"/>
                  <a:gd name="T5" fmla="*/ 13 h 196"/>
                  <a:gd name="T6" fmla="*/ 9 w 93"/>
                  <a:gd name="T7" fmla="*/ 6 h 19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3" h="196">
                    <a:moveTo>
                      <a:pt x="93" y="97"/>
                    </a:moveTo>
                    <a:lnTo>
                      <a:pt x="0" y="0"/>
                    </a:lnTo>
                    <a:lnTo>
                      <a:pt x="0" y="196"/>
                    </a:lnTo>
                    <a:lnTo>
                      <a:pt x="93" y="9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30" name="Freeform 196"/>
              <p:cNvSpPr>
                <a:spLocks/>
              </p:cNvSpPr>
              <p:nvPr/>
            </p:nvSpPr>
            <p:spPr bwMode="auto">
              <a:xfrm>
                <a:off x="2677" y="3354"/>
                <a:ext cx="233" cy="185"/>
              </a:xfrm>
              <a:custGeom>
                <a:avLst/>
                <a:gdLst>
                  <a:gd name="T0" fmla="*/ 233 w 2560"/>
                  <a:gd name="T1" fmla="*/ 172 h 2765"/>
                  <a:gd name="T2" fmla="*/ 8 w 2560"/>
                  <a:gd name="T3" fmla="*/ 0 h 2765"/>
                  <a:gd name="T4" fmla="*/ 0 w 2560"/>
                  <a:gd name="T5" fmla="*/ 7 h 2765"/>
                  <a:gd name="T6" fmla="*/ 0 w 2560"/>
                  <a:gd name="T7" fmla="*/ 20 h 2765"/>
                  <a:gd name="T8" fmla="*/ 216 w 2560"/>
                  <a:gd name="T9" fmla="*/ 185 h 2765"/>
                  <a:gd name="T10" fmla="*/ 233 w 2560"/>
                  <a:gd name="T11" fmla="*/ 172 h 27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60" h="2765">
                    <a:moveTo>
                      <a:pt x="2560" y="2569"/>
                    </a:moveTo>
                    <a:lnTo>
                      <a:pt x="93" y="0"/>
                    </a:lnTo>
                    <a:lnTo>
                      <a:pt x="0" y="99"/>
                    </a:lnTo>
                    <a:lnTo>
                      <a:pt x="0" y="295"/>
                    </a:lnTo>
                    <a:lnTo>
                      <a:pt x="2372" y="2765"/>
                    </a:lnTo>
                    <a:lnTo>
                      <a:pt x="2560" y="2569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31" name="Freeform 197"/>
              <p:cNvSpPr>
                <a:spLocks/>
              </p:cNvSpPr>
              <p:nvPr/>
            </p:nvSpPr>
            <p:spPr bwMode="auto">
              <a:xfrm>
                <a:off x="2893" y="3526"/>
                <a:ext cx="26" cy="19"/>
              </a:xfrm>
              <a:custGeom>
                <a:avLst/>
                <a:gdLst>
                  <a:gd name="T0" fmla="*/ 0 w 283"/>
                  <a:gd name="T1" fmla="*/ 13 h 294"/>
                  <a:gd name="T2" fmla="*/ 9 w 283"/>
                  <a:gd name="T3" fmla="*/ 19 h 294"/>
                  <a:gd name="T4" fmla="*/ 26 w 283"/>
                  <a:gd name="T5" fmla="*/ 6 h 294"/>
                  <a:gd name="T6" fmla="*/ 17 w 283"/>
                  <a:gd name="T7" fmla="*/ 0 h 294"/>
                  <a:gd name="T8" fmla="*/ 0 w 283"/>
                  <a:gd name="T9" fmla="*/ 13 h 2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3" h="294">
                    <a:moveTo>
                      <a:pt x="0" y="196"/>
                    </a:moveTo>
                    <a:lnTo>
                      <a:pt x="95" y="294"/>
                    </a:lnTo>
                    <a:lnTo>
                      <a:pt x="283" y="98"/>
                    </a:lnTo>
                    <a:lnTo>
                      <a:pt x="188" y="0"/>
                    </a:lnTo>
                    <a:lnTo>
                      <a:pt x="0" y="19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32" name="Freeform 198"/>
              <p:cNvSpPr>
                <a:spLocks/>
              </p:cNvSpPr>
              <p:nvPr/>
            </p:nvSpPr>
            <p:spPr bwMode="auto">
              <a:xfrm>
                <a:off x="3405" y="3348"/>
                <a:ext cx="8" cy="13"/>
              </a:xfrm>
              <a:custGeom>
                <a:avLst/>
                <a:gdLst>
                  <a:gd name="T0" fmla="*/ 8 w 94"/>
                  <a:gd name="T1" fmla="*/ 0 h 196"/>
                  <a:gd name="T2" fmla="*/ 0 w 94"/>
                  <a:gd name="T3" fmla="*/ 6 h 196"/>
                  <a:gd name="T4" fmla="*/ 8 w 94"/>
                  <a:gd name="T5" fmla="*/ 13 h 196"/>
                  <a:gd name="T6" fmla="*/ 8 w 94"/>
                  <a:gd name="T7" fmla="*/ 0 h 19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4" h="196">
                    <a:moveTo>
                      <a:pt x="94" y="0"/>
                    </a:moveTo>
                    <a:lnTo>
                      <a:pt x="0" y="97"/>
                    </a:lnTo>
                    <a:lnTo>
                      <a:pt x="94" y="19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33" name="Freeform 199"/>
              <p:cNvSpPr>
                <a:spLocks/>
              </p:cNvSpPr>
              <p:nvPr/>
            </p:nvSpPr>
            <p:spPr bwMode="auto">
              <a:xfrm>
                <a:off x="3181" y="3354"/>
                <a:ext cx="232" cy="185"/>
              </a:xfrm>
              <a:custGeom>
                <a:avLst/>
                <a:gdLst>
                  <a:gd name="T0" fmla="*/ 17 w 2560"/>
                  <a:gd name="T1" fmla="*/ 185 h 2765"/>
                  <a:gd name="T2" fmla="*/ 232 w 2560"/>
                  <a:gd name="T3" fmla="*/ 20 h 2765"/>
                  <a:gd name="T4" fmla="*/ 232 w 2560"/>
                  <a:gd name="T5" fmla="*/ 7 h 2765"/>
                  <a:gd name="T6" fmla="*/ 223 w 2560"/>
                  <a:gd name="T7" fmla="*/ 0 h 2765"/>
                  <a:gd name="T8" fmla="*/ 0 w 2560"/>
                  <a:gd name="T9" fmla="*/ 172 h 2765"/>
                  <a:gd name="T10" fmla="*/ 17 w 2560"/>
                  <a:gd name="T11" fmla="*/ 185 h 276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60" h="2765">
                    <a:moveTo>
                      <a:pt x="187" y="2765"/>
                    </a:moveTo>
                    <a:lnTo>
                      <a:pt x="2560" y="295"/>
                    </a:lnTo>
                    <a:lnTo>
                      <a:pt x="2560" y="99"/>
                    </a:lnTo>
                    <a:lnTo>
                      <a:pt x="2466" y="0"/>
                    </a:lnTo>
                    <a:lnTo>
                      <a:pt x="0" y="2569"/>
                    </a:lnTo>
                    <a:lnTo>
                      <a:pt x="187" y="2765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34" name="Freeform 200"/>
              <p:cNvSpPr>
                <a:spLocks/>
              </p:cNvSpPr>
              <p:nvPr/>
            </p:nvSpPr>
            <p:spPr bwMode="auto">
              <a:xfrm>
                <a:off x="3172" y="3526"/>
                <a:ext cx="26" cy="19"/>
              </a:xfrm>
              <a:custGeom>
                <a:avLst/>
                <a:gdLst>
                  <a:gd name="T0" fmla="*/ 9 w 282"/>
                  <a:gd name="T1" fmla="*/ 0 h 294"/>
                  <a:gd name="T2" fmla="*/ 0 w 282"/>
                  <a:gd name="T3" fmla="*/ 6 h 294"/>
                  <a:gd name="T4" fmla="*/ 17 w 282"/>
                  <a:gd name="T5" fmla="*/ 19 h 294"/>
                  <a:gd name="T6" fmla="*/ 26 w 282"/>
                  <a:gd name="T7" fmla="*/ 13 h 294"/>
                  <a:gd name="T8" fmla="*/ 9 w 282"/>
                  <a:gd name="T9" fmla="*/ 0 h 2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82" h="294">
                    <a:moveTo>
                      <a:pt x="95" y="0"/>
                    </a:moveTo>
                    <a:lnTo>
                      <a:pt x="0" y="98"/>
                    </a:lnTo>
                    <a:lnTo>
                      <a:pt x="188" y="294"/>
                    </a:lnTo>
                    <a:lnTo>
                      <a:pt x="282" y="196"/>
                    </a:lnTo>
                    <a:lnTo>
                      <a:pt x="95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35" name="Freeform 201"/>
              <p:cNvSpPr>
                <a:spLocks/>
              </p:cNvSpPr>
              <p:nvPr/>
            </p:nvSpPr>
            <p:spPr bwMode="auto">
              <a:xfrm>
                <a:off x="2730" y="3629"/>
                <a:ext cx="324" cy="248"/>
              </a:xfrm>
              <a:custGeom>
                <a:avLst/>
                <a:gdLst>
                  <a:gd name="T0" fmla="*/ 324 w 3563"/>
                  <a:gd name="T1" fmla="*/ 7 h 3715"/>
                  <a:gd name="T2" fmla="*/ 307 w 3563"/>
                  <a:gd name="T3" fmla="*/ 7 h 3715"/>
                  <a:gd name="T4" fmla="*/ 0 w 3563"/>
                  <a:gd name="T5" fmla="*/ 241 h 3715"/>
                  <a:gd name="T6" fmla="*/ 3 w 3563"/>
                  <a:gd name="T7" fmla="*/ 242 h 3715"/>
                  <a:gd name="T8" fmla="*/ 6 w 3563"/>
                  <a:gd name="T9" fmla="*/ 243 h 3715"/>
                  <a:gd name="T10" fmla="*/ 9 w 3563"/>
                  <a:gd name="T11" fmla="*/ 244 h 3715"/>
                  <a:gd name="T12" fmla="*/ 12 w 3563"/>
                  <a:gd name="T13" fmla="*/ 245 h 3715"/>
                  <a:gd name="T14" fmla="*/ 16 w 3563"/>
                  <a:gd name="T15" fmla="*/ 246 h 3715"/>
                  <a:gd name="T16" fmla="*/ 19 w 3563"/>
                  <a:gd name="T17" fmla="*/ 247 h 3715"/>
                  <a:gd name="T18" fmla="*/ 22 w 3563"/>
                  <a:gd name="T19" fmla="*/ 247 h 3715"/>
                  <a:gd name="T20" fmla="*/ 26 w 3563"/>
                  <a:gd name="T21" fmla="*/ 248 h 3715"/>
                  <a:gd name="T22" fmla="*/ 324 w 3563"/>
                  <a:gd name="T23" fmla="*/ 20 h 3715"/>
                  <a:gd name="T24" fmla="*/ 324 w 3563"/>
                  <a:gd name="T25" fmla="*/ 7 h 3715"/>
                  <a:gd name="T26" fmla="*/ 315 w 3563"/>
                  <a:gd name="T27" fmla="*/ 0 h 3715"/>
                  <a:gd name="T28" fmla="*/ 307 w 3563"/>
                  <a:gd name="T29" fmla="*/ 7 h 3715"/>
                  <a:gd name="T30" fmla="*/ 324 w 3563"/>
                  <a:gd name="T31" fmla="*/ 7 h 3715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3563" h="3715">
                    <a:moveTo>
                      <a:pt x="3563" y="98"/>
                    </a:moveTo>
                    <a:lnTo>
                      <a:pt x="3374" y="98"/>
                    </a:lnTo>
                    <a:lnTo>
                      <a:pt x="0" y="3616"/>
                    </a:lnTo>
                    <a:lnTo>
                      <a:pt x="33" y="3632"/>
                    </a:lnTo>
                    <a:lnTo>
                      <a:pt x="66" y="3645"/>
                    </a:lnTo>
                    <a:lnTo>
                      <a:pt x="101" y="3659"/>
                    </a:lnTo>
                    <a:lnTo>
                      <a:pt x="136" y="3672"/>
                    </a:lnTo>
                    <a:lnTo>
                      <a:pt x="171" y="3684"/>
                    </a:lnTo>
                    <a:lnTo>
                      <a:pt x="207" y="3695"/>
                    </a:lnTo>
                    <a:lnTo>
                      <a:pt x="244" y="3706"/>
                    </a:lnTo>
                    <a:lnTo>
                      <a:pt x="281" y="3715"/>
                    </a:lnTo>
                    <a:lnTo>
                      <a:pt x="3563" y="294"/>
                    </a:lnTo>
                    <a:lnTo>
                      <a:pt x="3563" y="98"/>
                    </a:lnTo>
                    <a:lnTo>
                      <a:pt x="3468" y="0"/>
                    </a:lnTo>
                    <a:lnTo>
                      <a:pt x="3374" y="98"/>
                    </a:lnTo>
                    <a:lnTo>
                      <a:pt x="3563" y="9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36" name="Freeform 202"/>
              <p:cNvSpPr>
                <a:spLocks/>
              </p:cNvSpPr>
              <p:nvPr/>
            </p:nvSpPr>
            <p:spPr bwMode="auto">
              <a:xfrm>
                <a:off x="3037" y="3636"/>
                <a:ext cx="322" cy="240"/>
              </a:xfrm>
              <a:custGeom>
                <a:avLst/>
                <a:gdLst>
                  <a:gd name="T0" fmla="*/ 322 w 3547"/>
                  <a:gd name="T1" fmla="*/ 233 h 3604"/>
                  <a:gd name="T2" fmla="*/ 17 w 3547"/>
                  <a:gd name="T3" fmla="*/ 0 h 3604"/>
                  <a:gd name="T4" fmla="*/ 0 w 3547"/>
                  <a:gd name="T5" fmla="*/ 13 h 3604"/>
                  <a:gd name="T6" fmla="*/ 297 w 3547"/>
                  <a:gd name="T7" fmla="*/ 240 h 3604"/>
                  <a:gd name="T8" fmla="*/ 300 w 3547"/>
                  <a:gd name="T9" fmla="*/ 239 h 3604"/>
                  <a:gd name="T10" fmla="*/ 303 w 3547"/>
                  <a:gd name="T11" fmla="*/ 239 h 3604"/>
                  <a:gd name="T12" fmla="*/ 306 w 3547"/>
                  <a:gd name="T13" fmla="*/ 238 h 3604"/>
                  <a:gd name="T14" fmla="*/ 310 w 3547"/>
                  <a:gd name="T15" fmla="*/ 237 h 3604"/>
                  <a:gd name="T16" fmla="*/ 313 w 3547"/>
                  <a:gd name="T17" fmla="*/ 236 h 3604"/>
                  <a:gd name="T18" fmla="*/ 316 w 3547"/>
                  <a:gd name="T19" fmla="*/ 235 h 3604"/>
                  <a:gd name="T20" fmla="*/ 319 w 3547"/>
                  <a:gd name="T21" fmla="*/ 234 h 3604"/>
                  <a:gd name="T22" fmla="*/ 322 w 3547"/>
                  <a:gd name="T23" fmla="*/ 233 h 360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3547" h="3604">
                    <a:moveTo>
                      <a:pt x="3547" y="3502"/>
                    </a:moveTo>
                    <a:lnTo>
                      <a:pt x="189" y="0"/>
                    </a:lnTo>
                    <a:lnTo>
                      <a:pt x="0" y="196"/>
                    </a:lnTo>
                    <a:lnTo>
                      <a:pt x="3267" y="3604"/>
                    </a:lnTo>
                    <a:lnTo>
                      <a:pt x="3304" y="3593"/>
                    </a:lnTo>
                    <a:lnTo>
                      <a:pt x="3341" y="3582"/>
                    </a:lnTo>
                    <a:lnTo>
                      <a:pt x="3376" y="3571"/>
                    </a:lnTo>
                    <a:lnTo>
                      <a:pt x="3411" y="3558"/>
                    </a:lnTo>
                    <a:lnTo>
                      <a:pt x="3446" y="3545"/>
                    </a:lnTo>
                    <a:lnTo>
                      <a:pt x="3480" y="3531"/>
                    </a:lnTo>
                    <a:lnTo>
                      <a:pt x="3514" y="3517"/>
                    </a:lnTo>
                    <a:lnTo>
                      <a:pt x="3547" y="3502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37" name="Rectangle 203"/>
              <p:cNvSpPr>
                <a:spLocks noChangeArrowheads="1"/>
              </p:cNvSpPr>
              <p:nvPr/>
            </p:nvSpPr>
            <p:spPr bwMode="auto">
              <a:xfrm>
                <a:off x="2885" y="3435"/>
                <a:ext cx="13" cy="192"/>
              </a:xfrm>
              <a:prstGeom prst="rect">
                <a:avLst/>
              </a:pr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38" name="Freeform 204"/>
              <p:cNvSpPr>
                <a:spLocks/>
              </p:cNvSpPr>
              <p:nvPr/>
            </p:nvSpPr>
            <p:spPr bwMode="auto">
              <a:xfrm>
                <a:off x="3191" y="3446"/>
                <a:ext cx="16" cy="179"/>
              </a:xfrm>
              <a:custGeom>
                <a:avLst/>
                <a:gdLst>
                  <a:gd name="T0" fmla="*/ 4 w 176"/>
                  <a:gd name="T1" fmla="*/ 0 h 2685"/>
                  <a:gd name="T2" fmla="*/ 16 w 176"/>
                  <a:gd name="T3" fmla="*/ 0 h 2685"/>
                  <a:gd name="T4" fmla="*/ 12 w 176"/>
                  <a:gd name="T5" fmla="*/ 179 h 2685"/>
                  <a:gd name="T6" fmla="*/ 0 w 176"/>
                  <a:gd name="T7" fmla="*/ 179 h 2685"/>
                  <a:gd name="T8" fmla="*/ 4 w 176"/>
                  <a:gd name="T9" fmla="*/ 0 h 268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76" h="2685">
                    <a:moveTo>
                      <a:pt x="45" y="0"/>
                    </a:moveTo>
                    <a:lnTo>
                      <a:pt x="176" y="0"/>
                    </a:lnTo>
                    <a:lnTo>
                      <a:pt x="131" y="2685"/>
                    </a:lnTo>
                    <a:lnTo>
                      <a:pt x="0" y="2685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39" name="Freeform 205"/>
              <p:cNvSpPr>
                <a:spLocks/>
              </p:cNvSpPr>
              <p:nvPr/>
            </p:nvSpPr>
            <p:spPr bwMode="auto">
              <a:xfrm>
                <a:off x="2895" y="3409"/>
                <a:ext cx="300" cy="235"/>
              </a:xfrm>
              <a:custGeom>
                <a:avLst/>
                <a:gdLst>
                  <a:gd name="T0" fmla="*/ 2 w 3297"/>
                  <a:gd name="T1" fmla="*/ 36 h 3521"/>
                  <a:gd name="T2" fmla="*/ 1 w 3297"/>
                  <a:gd name="T3" fmla="*/ 62 h 3521"/>
                  <a:gd name="T4" fmla="*/ 0 w 3297"/>
                  <a:gd name="T5" fmla="*/ 108 h 3521"/>
                  <a:gd name="T6" fmla="*/ 0 w 3297"/>
                  <a:gd name="T7" fmla="*/ 155 h 3521"/>
                  <a:gd name="T8" fmla="*/ 1 w 3297"/>
                  <a:gd name="T9" fmla="*/ 193 h 3521"/>
                  <a:gd name="T10" fmla="*/ 2 w 3297"/>
                  <a:gd name="T11" fmla="*/ 212 h 3521"/>
                  <a:gd name="T12" fmla="*/ 2 w 3297"/>
                  <a:gd name="T13" fmla="*/ 215 h 3521"/>
                  <a:gd name="T14" fmla="*/ 133 w 3297"/>
                  <a:gd name="T15" fmla="*/ 218 h 3521"/>
                  <a:gd name="T16" fmla="*/ 132 w 3297"/>
                  <a:gd name="T17" fmla="*/ 220 h 3521"/>
                  <a:gd name="T18" fmla="*/ 132 w 3297"/>
                  <a:gd name="T19" fmla="*/ 223 h 3521"/>
                  <a:gd name="T20" fmla="*/ 133 w 3297"/>
                  <a:gd name="T21" fmla="*/ 225 h 3521"/>
                  <a:gd name="T22" fmla="*/ 133 w 3297"/>
                  <a:gd name="T23" fmla="*/ 227 h 3521"/>
                  <a:gd name="T24" fmla="*/ 135 w 3297"/>
                  <a:gd name="T25" fmla="*/ 229 h 3521"/>
                  <a:gd name="T26" fmla="*/ 137 w 3297"/>
                  <a:gd name="T27" fmla="*/ 231 h 3521"/>
                  <a:gd name="T28" fmla="*/ 139 w 3297"/>
                  <a:gd name="T29" fmla="*/ 233 h 3521"/>
                  <a:gd name="T30" fmla="*/ 142 w 3297"/>
                  <a:gd name="T31" fmla="*/ 234 h 3521"/>
                  <a:gd name="T32" fmla="*/ 146 w 3297"/>
                  <a:gd name="T33" fmla="*/ 235 h 3521"/>
                  <a:gd name="T34" fmla="*/ 150 w 3297"/>
                  <a:gd name="T35" fmla="*/ 235 h 3521"/>
                  <a:gd name="T36" fmla="*/ 154 w 3297"/>
                  <a:gd name="T37" fmla="*/ 235 h 3521"/>
                  <a:gd name="T38" fmla="*/ 158 w 3297"/>
                  <a:gd name="T39" fmla="*/ 234 h 3521"/>
                  <a:gd name="T40" fmla="*/ 161 w 3297"/>
                  <a:gd name="T41" fmla="*/ 233 h 3521"/>
                  <a:gd name="T42" fmla="*/ 163 w 3297"/>
                  <a:gd name="T43" fmla="*/ 231 h 3521"/>
                  <a:gd name="T44" fmla="*/ 165 w 3297"/>
                  <a:gd name="T45" fmla="*/ 229 h 3521"/>
                  <a:gd name="T46" fmla="*/ 167 w 3297"/>
                  <a:gd name="T47" fmla="*/ 227 h 3521"/>
                  <a:gd name="T48" fmla="*/ 167 w 3297"/>
                  <a:gd name="T49" fmla="*/ 225 h 3521"/>
                  <a:gd name="T50" fmla="*/ 168 w 3297"/>
                  <a:gd name="T51" fmla="*/ 223 h 3521"/>
                  <a:gd name="T52" fmla="*/ 168 w 3297"/>
                  <a:gd name="T53" fmla="*/ 220 h 3521"/>
                  <a:gd name="T54" fmla="*/ 167 w 3297"/>
                  <a:gd name="T55" fmla="*/ 218 h 3521"/>
                  <a:gd name="T56" fmla="*/ 296 w 3297"/>
                  <a:gd name="T57" fmla="*/ 213 h 3521"/>
                  <a:gd name="T58" fmla="*/ 298 w 3297"/>
                  <a:gd name="T59" fmla="*/ 35 h 3521"/>
                  <a:gd name="T60" fmla="*/ 292 w 3297"/>
                  <a:gd name="T61" fmla="*/ 27 h 3521"/>
                  <a:gd name="T62" fmla="*/ 280 w 3297"/>
                  <a:gd name="T63" fmla="*/ 12 h 3521"/>
                  <a:gd name="T64" fmla="*/ 276 w 3297"/>
                  <a:gd name="T65" fmla="*/ 7 h 3521"/>
                  <a:gd name="T66" fmla="*/ 258 w 3297"/>
                  <a:gd name="T67" fmla="*/ 7 h 3521"/>
                  <a:gd name="T68" fmla="*/ 236 w 3297"/>
                  <a:gd name="T69" fmla="*/ 9 h 3521"/>
                  <a:gd name="T70" fmla="*/ 217 w 3297"/>
                  <a:gd name="T71" fmla="*/ 12 h 3521"/>
                  <a:gd name="T72" fmla="*/ 201 w 3297"/>
                  <a:gd name="T73" fmla="*/ 15 h 3521"/>
                  <a:gd name="T74" fmla="*/ 187 w 3297"/>
                  <a:gd name="T75" fmla="*/ 19 h 3521"/>
                  <a:gd name="T76" fmla="*/ 176 w 3297"/>
                  <a:gd name="T77" fmla="*/ 23 h 3521"/>
                  <a:gd name="T78" fmla="*/ 168 w 3297"/>
                  <a:gd name="T79" fmla="*/ 27 h 3521"/>
                  <a:gd name="T80" fmla="*/ 161 w 3297"/>
                  <a:gd name="T81" fmla="*/ 31 h 3521"/>
                  <a:gd name="T82" fmla="*/ 157 w 3297"/>
                  <a:gd name="T83" fmla="*/ 34 h 3521"/>
                  <a:gd name="T84" fmla="*/ 154 w 3297"/>
                  <a:gd name="T85" fmla="*/ 37 h 3521"/>
                  <a:gd name="T86" fmla="*/ 153 w 3297"/>
                  <a:gd name="T87" fmla="*/ 38 h 3521"/>
                  <a:gd name="T88" fmla="*/ 152 w 3297"/>
                  <a:gd name="T89" fmla="*/ 37 h 3521"/>
                  <a:gd name="T90" fmla="*/ 149 w 3297"/>
                  <a:gd name="T91" fmla="*/ 35 h 3521"/>
                  <a:gd name="T92" fmla="*/ 143 w 3297"/>
                  <a:gd name="T93" fmla="*/ 32 h 3521"/>
                  <a:gd name="T94" fmla="*/ 135 w 3297"/>
                  <a:gd name="T95" fmla="*/ 28 h 3521"/>
                  <a:gd name="T96" fmla="*/ 125 w 3297"/>
                  <a:gd name="T97" fmla="*/ 24 h 3521"/>
                  <a:gd name="T98" fmla="*/ 112 w 3297"/>
                  <a:gd name="T99" fmla="*/ 20 h 3521"/>
                  <a:gd name="T100" fmla="*/ 98 w 3297"/>
                  <a:gd name="T101" fmla="*/ 15 h 3521"/>
                  <a:gd name="T102" fmla="*/ 81 w 3297"/>
                  <a:gd name="T103" fmla="*/ 11 h 3521"/>
                  <a:gd name="T104" fmla="*/ 63 w 3297"/>
                  <a:gd name="T105" fmla="*/ 7 h 3521"/>
                  <a:gd name="T106" fmla="*/ 43 w 3297"/>
                  <a:gd name="T107" fmla="*/ 3 h 3521"/>
                  <a:gd name="T108" fmla="*/ 28 w 3297"/>
                  <a:gd name="T109" fmla="*/ 0 h 3521"/>
                  <a:gd name="T110" fmla="*/ 25 w 3297"/>
                  <a:gd name="T111" fmla="*/ 2 h 3521"/>
                  <a:gd name="T112" fmla="*/ 20 w 3297"/>
                  <a:gd name="T113" fmla="*/ 6 h 3521"/>
                  <a:gd name="T114" fmla="*/ 15 w 3297"/>
                  <a:gd name="T115" fmla="*/ 12 h 3521"/>
                  <a:gd name="T116" fmla="*/ 6 w 3297"/>
                  <a:gd name="T117" fmla="*/ 22 h 3521"/>
                  <a:gd name="T118" fmla="*/ 2 w 3297"/>
                  <a:gd name="T119" fmla="*/ 26 h 352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3297" h="3521">
                    <a:moveTo>
                      <a:pt x="25" y="391"/>
                    </a:moveTo>
                    <a:lnTo>
                      <a:pt x="21" y="464"/>
                    </a:lnTo>
                    <a:lnTo>
                      <a:pt x="18" y="545"/>
                    </a:lnTo>
                    <a:lnTo>
                      <a:pt x="15" y="633"/>
                    </a:lnTo>
                    <a:lnTo>
                      <a:pt x="12" y="727"/>
                    </a:lnTo>
                    <a:lnTo>
                      <a:pt x="7" y="930"/>
                    </a:lnTo>
                    <a:lnTo>
                      <a:pt x="4" y="1149"/>
                    </a:lnTo>
                    <a:lnTo>
                      <a:pt x="1" y="1381"/>
                    </a:lnTo>
                    <a:lnTo>
                      <a:pt x="0" y="1618"/>
                    </a:lnTo>
                    <a:lnTo>
                      <a:pt x="0" y="1857"/>
                    </a:lnTo>
                    <a:lnTo>
                      <a:pt x="1" y="2092"/>
                    </a:lnTo>
                    <a:lnTo>
                      <a:pt x="2" y="2319"/>
                    </a:lnTo>
                    <a:lnTo>
                      <a:pt x="4" y="2531"/>
                    </a:lnTo>
                    <a:lnTo>
                      <a:pt x="7" y="2724"/>
                    </a:lnTo>
                    <a:lnTo>
                      <a:pt x="10" y="2893"/>
                    </a:lnTo>
                    <a:lnTo>
                      <a:pt x="13" y="3031"/>
                    </a:lnTo>
                    <a:lnTo>
                      <a:pt x="17" y="3136"/>
                    </a:lnTo>
                    <a:lnTo>
                      <a:pt x="19" y="3173"/>
                    </a:lnTo>
                    <a:lnTo>
                      <a:pt x="21" y="3200"/>
                    </a:lnTo>
                    <a:lnTo>
                      <a:pt x="23" y="3216"/>
                    </a:lnTo>
                    <a:lnTo>
                      <a:pt x="25" y="3220"/>
                    </a:lnTo>
                    <a:lnTo>
                      <a:pt x="1470" y="3243"/>
                    </a:lnTo>
                    <a:lnTo>
                      <a:pt x="1466" y="3255"/>
                    </a:lnTo>
                    <a:lnTo>
                      <a:pt x="1463" y="3267"/>
                    </a:lnTo>
                    <a:lnTo>
                      <a:pt x="1460" y="3279"/>
                    </a:lnTo>
                    <a:lnTo>
                      <a:pt x="1458" y="3290"/>
                    </a:lnTo>
                    <a:lnTo>
                      <a:pt x="1456" y="3302"/>
                    </a:lnTo>
                    <a:lnTo>
                      <a:pt x="1455" y="3314"/>
                    </a:lnTo>
                    <a:lnTo>
                      <a:pt x="1454" y="3325"/>
                    </a:lnTo>
                    <a:lnTo>
                      <a:pt x="1454" y="3338"/>
                    </a:lnTo>
                    <a:lnTo>
                      <a:pt x="1455" y="3350"/>
                    </a:lnTo>
                    <a:lnTo>
                      <a:pt x="1456" y="3361"/>
                    </a:lnTo>
                    <a:lnTo>
                      <a:pt x="1458" y="3373"/>
                    </a:lnTo>
                    <a:lnTo>
                      <a:pt x="1460" y="3384"/>
                    </a:lnTo>
                    <a:lnTo>
                      <a:pt x="1463" y="3395"/>
                    </a:lnTo>
                    <a:lnTo>
                      <a:pt x="1467" y="3406"/>
                    </a:lnTo>
                    <a:lnTo>
                      <a:pt x="1471" y="3417"/>
                    </a:lnTo>
                    <a:lnTo>
                      <a:pt x="1477" y="3427"/>
                    </a:lnTo>
                    <a:lnTo>
                      <a:pt x="1482" y="3437"/>
                    </a:lnTo>
                    <a:lnTo>
                      <a:pt x="1488" y="3447"/>
                    </a:lnTo>
                    <a:lnTo>
                      <a:pt x="1495" y="3456"/>
                    </a:lnTo>
                    <a:lnTo>
                      <a:pt x="1502" y="3465"/>
                    </a:lnTo>
                    <a:lnTo>
                      <a:pt x="1511" y="3473"/>
                    </a:lnTo>
                    <a:lnTo>
                      <a:pt x="1519" y="3481"/>
                    </a:lnTo>
                    <a:lnTo>
                      <a:pt x="1530" y="3488"/>
                    </a:lnTo>
                    <a:lnTo>
                      <a:pt x="1540" y="3494"/>
                    </a:lnTo>
                    <a:lnTo>
                      <a:pt x="1551" y="3501"/>
                    </a:lnTo>
                    <a:lnTo>
                      <a:pt x="1563" y="3505"/>
                    </a:lnTo>
                    <a:lnTo>
                      <a:pt x="1575" y="3510"/>
                    </a:lnTo>
                    <a:lnTo>
                      <a:pt x="1589" y="3514"/>
                    </a:lnTo>
                    <a:lnTo>
                      <a:pt x="1603" y="3517"/>
                    </a:lnTo>
                    <a:lnTo>
                      <a:pt x="1618" y="3519"/>
                    </a:lnTo>
                    <a:lnTo>
                      <a:pt x="1634" y="3520"/>
                    </a:lnTo>
                    <a:lnTo>
                      <a:pt x="1650" y="3521"/>
                    </a:lnTo>
                    <a:lnTo>
                      <a:pt x="1666" y="3520"/>
                    </a:lnTo>
                    <a:lnTo>
                      <a:pt x="1681" y="3519"/>
                    </a:lnTo>
                    <a:lnTo>
                      <a:pt x="1696" y="3517"/>
                    </a:lnTo>
                    <a:lnTo>
                      <a:pt x="1710" y="3514"/>
                    </a:lnTo>
                    <a:lnTo>
                      <a:pt x="1723" y="3510"/>
                    </a:lnTo>
                    <a:lnTo>
                      <a:pt x="1736" y="3505"/>
                    </a:lnTo>
                    <a:lnTo>
                      <a:pt x="1747" y="3501"/>
                    </a:lnTo>
                    <a:lnTo>
                      <a:pt x="1758" y="3494"/>
                    </a:lnTo>
                    <a:lnTo>
                      <a:pt x="1768" y="3488"/>
                    </a:lnTo>
                    <a:lnTo>
                      <a:pt x="1778" y="3481"/>
                    </a:lnTo>
                    <a:lnTo>
                      <a:pt x="1787" y="3473"/>
                    </a:lnTo>
                    <a:lnTo>
                      <a:pt x="1795" y="3465"/>
                    </a:lnTo>
                    <a:lnTo>
                      <a:pt x="1803" y="3456"/>
                    </a:lnTo>
                    <a:lnTo>
                      <a:pt x="1809" y="3447"/>
                    </a:lnTo>
                    <a:lnTo>
                      <a:pt x="1815" y="3437"/>
                    </a:lnTo>
                    <a:lnTo>
                      <a:pt x="1821" y="3427"/>
                    </a:lnTo>
                    <a:lnTo>
                      <a:pt x="1826" y="3417"/>
                    </a:lnTo>
                    <a:lnTo>
                      <a:pt x="1830" y="3406"/>
                    </a:lnTo>
                    <a:lnTo>
                      <a:pt x="1833" y="3395"/>
                    </a:lnTo>
                    <a:lnTo>
                      <a:pt x="1836" y="3384"/>
                    </a:lnTo>
                    <a:lnTo>
                      <a:pt x="1839" y="3373"/>
                    </a:lnTo>
                    <a:lnTo>
                      <a:pt x="1841" y="3361"/>
                    </a:lnTo>
                    <a:lnTo>
                      <a:pt x="1842" y="3350"/>
                    </a:lnTo>
                    <a:lnTo>
                      <a:pt x="1843" y="3338"/>
                    </a:lnTo>
                    <a:lnTo>
                      <a:pt x="1843" y="3325"/>
                    </a:lnTo>
                    <a:lnTo>
                      <a:pt x="1842" y="3314"/>
                    </a:lnTo>
                    <a:lnTo>
                      <a:pt x="1841" y="3302"/>
                    </a:lnTo>
                    <a:lnTo>
                      <a:pt x="1839" y="3290"/>
                    </a:lnTo>
                    <a:lnTo>
                      <a:pt x="1836" y="3279"/>
                    </a:lnTo>
                    <a:lnTo>
                      <a:pt x="1833" y="3267"/>
                    </a:lnTo>
                    <a:lnTo>
                      <a:pt x="1830" y="3255"/>
                    </a:lnTo>
                    <a:lnTo>
                      <a:pt x="1826" y="3243"/>
                    </a:lnTo>
                    <a:lnTo>
                      <a:pt x="3252" y="3194"/>
                    </a:lnTo>
                    <a:lnTo>
                      <a:pt x="3297" y="555"/>
                    </a:lnTo>
                    <a:lnTo>
                      <a:pt x="3289" y="546"/>
                    </a:lnTo>
                    <a:lnTo>
                      <a:pt x="3277" y="530"/>
                    </a:lnTo>
                    <a:lnTo>
                      <a:pt x="3263" y="507"/>
                    </a:lnTo>
                    <a:lnTo>
                      <a:pt x="3245" y="477"/>
                    </a:lnTo>
                    <a:lnTo>
                      <a:pt x="3204" y="406"/>
                    </a:lnTo>
                    <a:lnTo>
                      <a:pt x="3158" y="325"/>
                    </a:lnTo>
                    <a:lnTo>
                      <a:pt x="3113" y="244"/>
                    </a:lnTo>
                    <a:lnTo>
                      <a:pt x="3072" y="173"/>
                    </a:lnTo>
                    <a:lnTo>
                      <a:pt x="3055" y="143"/>
                    </a:lnTo>
                    <a:lnTo>
                      <a:pt x="3041" y="120"/>
                    </a:lnTo>
                    <a:lnTo>
                      <a:pt x="3031" y="103"/>
                    </a:lnTo>
                    <a:lnTo>
                      <a:pt x="3024" y="93"/>
                    </a:lnTo>
                    <a:lnTo>
                      <a:pt x="2930" y="98"/>
                    </a:lnTo>
                    <a:lnTo>
                      <a:pt x="2840" y="104"/>
                    </a:lnTo>
                    <a:lnTo>
                      <a:pt x="2754" y="113"/>
                    </a:lnTo>
                    <a:lnTo>
                      <a:pt x="2672" y="122"/>
                    </a:lnTo>
                    <a:lnTo>
                      <a:pt x="2594" y="134"/>
                    </a:lnTo>
                    <a:lnTo>
                      <a:pt x="2520" y="147"/>
                    </a:lnTo>
                    <a:lnTo>
                      <a:pt x="2449" y="161"/>
                    </a:lnTo>
                    <a:lnTo>
                      <a:pt x="2383" y="177"/>
                    </a:lnTo>
                    <a:lnTo>
                      <a:pt x="2320" y="193"/>
                    </a:lnTo>
                    <a:lnTo>
                      <a:pt x="2260" y="211"/>
                    </a:lnTo>
                    <a:lnTo>
                      <a:pt x="2204" y="230"/>
                    </a:lnTo>
                    <a:lnTo>
                      <a:pt x="2152" y="249"/>
                    </a:lnTo>
                    <a:lnTo>
                      <a:pt x="2102" y="269"/>
                    </a:lnTo>
                    <a:lnTo>
                      <a:pt x="2056" y="289"/>
                    </a:lnTo>
                    <a:lnTo>
                      <a:pt x="2013" y="309"/>
                    </a:lnTo>
                    <a:lnTo>
                      <a:pt x="1973" y="329"/>
                    </a:lnTo>
                    <a:lnTo>
                      <a:pt x="1935" y="351"/>
                    </a:lnTo>
                    <a:lnTo>
                      <a:pt x="1902" y="371"/>
                    </a:lnTo>
                    <a:lnTo>
                      <a:pt x="1870" y="391"/>
                    </a:lnTo>
                    <a:lnTo>
                      <a:pt x="1842" y="411"/>
                    </a:lnTo>
                    <a:lnTo>
                      <a:pt x="1816" y="430"/>
                    </a:lnTo>
                    <a:lnTo>
                      <a:pt x="1793" y="449"/>
                    </a:lnTo>
                    <a:lnTo>
                      <a:pt x="1772" y="467"/>
                    </a:lnTo>
                    <a:lnTo>
                      <a:pt x="1754" y="484"/>
                    </a:lnTo>
                    <a:lnTo>
                      <a:pt x="1738" y="500"/>
                    </a:lnTo>
                    <a:lnTo>
                      <a:pt x="1724" y="513"/>
                    </a:lnTo>
                    <a:lnTo>
                      <a:pt x="1713" y="527"/>
                    </a:lnTo>
                    <a:lnTo>
                      <a:pt x="1703" y="539"/>
                    </a:lnTo>
                    <a:lnTo>
                      <a:pt x="1696" y="548"/>
                    </a:lnTo>
                    <a:lnTo>
                      <a:pt x="1691" y="557"/>
                    </a:lnTo>
                    <a:lnTo>
                      <a:pt x="1687" y="563"/>
                    </a:lnTo>
                    <a:lnTo>
                      <a:pt x="1686" y="569"/>
                    </a:lnTo>
                    <a:lnTo>
                      <a:pt x="1685" y="564"/>
                    </a:lnTo>
                    <a:lnTo>
                      <a:pt x="1680" y="558"/>
                    </a:lnTo>
                    <a:lnTo>
                      <a:pt x="1674" y="551"/>
                    </a:lnTo>
                    <a:lnTo>
                      <a:pt x="1664" y="541"/>
                    </a:lnTo>
                    <a:lnTo>
                      <a:pt x="1652" y="530"/>
                    </a:lnTo>
                    <a:lnTo>
                      <a:pt x="1637" y="519"/>
                    </a:lnTo>
                    <a:lnTo>
                      <a:pt x="1618" y="505"/>
                    </a:lnTo>
                    <a:lnTo>
                      <a:pt x="1597" y="491"/>
                    </a:lnTo>
                    <a:lnTo>
                      <a:pt x="1573" y="475"/>
                    </a:lnTo>
                    <a:lnTo>
                      <a:pt x="1546" y="458"/>
                    </a:lnTo>
                    <a:lnTo>
                      <a:pt x="1516" y="441"/>
                    </a:lnTo>
                    <a:lnTo>
                      <a:pt x="1485" y="423"/>
                    </a:lnTo>
                    <a:lnTo>
                      <a:pt x="1449" y="404"/>
                    </a:lnTo>
                    <a:lnTo>
                      <a:pt x="1411" y="384"/>
                    </a:lnTo>
                    <a:lnTo>
                      <a:pt x="1371" y="363"/>
                    </a:lnTo>
                    <a:lnTo>
                      <a:pt x="1329" y="342"/>
                    </a:lnTo>
                    <a:lnTo>
                      <a:pt x="1283" y="321"/>
                    </a:lnTo>
                    <a:lnTo>
                      <a:pt x="1235" y="299"/>
                    </a:lnTo>
                    <a:lnTo>
                      <a:pt x="1184" y="276"/>
                    </a:lnTo>
                    <a:lnTo>
                      <a:pt x="1131" y="254"/>
                    </a:lnTo>
                    <a:lnTo>
                      <a:pt x="1076" y="232"/>
                    </a:lnTo>
                    <a:lnTo>
                      <a:pt x="1018" y="209"/>
                    </a:lnTo>
                    <a:lnTo>
                      <a:pt x="957" y="187"/>
                    </a:lnTo>
                    <a:lnTo>
                      <a:pt x="894" y="165"/>
                    </a:lnTo>
                    <a:lnTo>
                      <a:pt x="829" y="142"/>
                    </a:lnTo>
                    <a:lnTo>
                      <a:pt x="762" y="120"/>
                    </a:lnTo>
                    <a:lnTo>
                      <a:pt x="692" y="99"/>
                    </a:lnTo>
                    <a:lnTo>
                      <a:pt x="621" y="77"/>
                    </a:lnTo>
                    <a:lnTo>
                      <a:pt x="547" y="57"/>
                    </a:lnTo>
                    <a:lnTo>
                      <a:pt x="470" y="38"/>
                    </a:lnTo>
                    <a:lnTo>
                      <a:pt x="392" y="19"/>
                    </a:lnTo>
                    <a:lnTo>
                      <a:pt x="311" y="0"/>
                    </a:lnTo>
                    <a:lnTo>
                      <a:pt x="304" y="5"/>
                    </a:lnTo>
                    <a:lnTo>
                      <a:pt x="296" y="12"/>
                    </a:lnTo>
                    <a:lnTo>
                      <a:pt x="288" y="19"/>
                    </a:lnTo>
                    <a:lnTo>
                      <a:pt x="279" y="26"/>
                    </a:lnTo>
                    <a:lnTo>
                      <a:pt x="262" y="47"/>
                    </a:lnTo>
                    <a:lnTo>
                      <a:pt x="244" y="70"/>
                    </a:lnTo>
                    <a:lnTo>
                      <a:pt x="224" y="97"/>
                    </a:lnTo>
                    <a:lnTo>
                      <a:pt x="205" y="125"/>
                    </a:lnTo>
                    <a:lnTo>
                      <a:pt x="185" y="156"/>
                    </a:lnTo>
                    <a:lnTo>
                      <a:pt x="165" y="187"/>
                    </a:lnTo>
                    <a:lnTo>
                      <a:pt x="125" y="250"/>
                    </a:lnTo>
                    <a:lnTo>
                      <a:pt x="88" y="308"/>
                    </a:lnTo>
                    <a:lnTo>
                      <a:pt x="70" y="334"/>
                    </a:lnTo>
                    <a:lnTo>
                      <a:pt x="54" y="357"/>
                    </a:lnTo>
                    <a:lnTo>
                      <a:pt x="39" y="376"/>
                    </a:lnTo>
                    <a:lnTo>
                      <a:pt x="25" y="391"/>
                    </a:lnTo>
                    <a:close/>
                  </a:path>
                </a:pathLst>
              </a:custGeom>
              <a:solidFill>
                <a:srgbClr val="F1A65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40" name="Freeform 206"/>
              <p:cNvSpPr>
                <a:spLocks/>
              </p:cNvSpPr>
              <p:nvPr/>
            </p:nvSpPr>
            <p:spPr bwMode="auto">
              <a:xfrm>
                <a:off x="2891" y="3435"/>
                <a:ext cx="11" cy="192"/>
              </a:xfrm>
              <a:custGeom>
                <a:avLst/>
                <a:gdLst>
                  <a:gd name="T0" fmla="*/ 4 w 115"/>
                  <a:gd name="T1" fmla="*/ 187 h 2879"/>
                  <a:gd name="T2" fmla="*/ 11 w 115"/>
                  <a:gd name="T3" fmla="*/ 187 h 2879"/>
                  <a:gd name="T4" fmla="*/ 10 w 115"/>
                  <a:gd name="T5" fmla="*/ 183 h 2879"/>
                  <a:gd name="T6" fmla="*/ 10 w 115"/>
                  <a:gd name="T7" fmla="*/ 176 h 2879"/>
                  <a:gd name="T8" fmla="*/ 9 w 115"/>
                  <a:gd name="T9" fmla="*/ 167 h 2879"/>
                  <a:gd name="T10" fmla="*/ 9 w 115"/>
                  <a:gd name="T11" fmla="*/ 156 h 2879"/>
                  <a:gd name="T12" fmla="*/ 9 w 115"/>
                  <a:gd name="T13" fmla="*/ 143 h 2879"/>
                  <a:gd name="T14" fmla="*/ 9 w 115"/>
                  <a:gd name="T15" fmla="*/ 129 h 2879"/>
                  <a:gd name="T16" fmla="*/ 9 w 115"/>
                  <a:gd name="T17" fmla="*/ 114 h 2879"/>
                  <a:gd name="T18" fmla="*/ 9 w 115"/>
                  <a:gd name="T19" fmla="*/ 98 h 2879"/>
                  <a:gd name="T20" fmla="*/ 9 w 115"/>
                  <a:gd name="T21" fmla="*/ 82 h 2879"/>
                  <a:gd name="T22" fmla="*/ 9 w 115"/>
                  <a:gd name="T23" fmla="*/ 66 h 2879"/>
                  <a:gd name="T24" fmla="*/ 9 w 115"/>
                  <a:gd name="T25" fmla="*/ 51 h 2879"/>
                  <a:gd name="T26" fmla="*/ 9 w 115"/>
                  <a:gd name="T27" fmla="*/ 36 h 2879"/>
                  <a:gd name="T28" fmla="*/ 10 w 115"/>
                  <a:gd name="T29" fmla="*/ 23 h 2879"/>
                  <a:gd name="T30" fmla="*/ 10 w 115"/>
                  <a:gd name="T31" fmla="*/ 11 h 2879"/>
                  <a:gd name="T32" fmla="*/ 11 w 115"/>
                  <a:gd name="T33" fmla="*/ 0 h 2879"/>
                  <a:gd name="T34" fmla="*/ 2 w 115"/>
                  <a:gd name="T35" fmla="*/ 5 h 2879"/>
                  <a:gd name="T36" fmla="*/ 1 w 115"/>
                  <a:gd name="T37" fmla="*/ 16 h 2879"/>
                  <a:gd name="T38" fmla="*/ 1 w 115"/>
                  <a:gd name="T39" fmla="*/ 29 h 2879"/>
                  <a:gd name="T40" fmla="*/ 1 w 115"/>
                  <a:gd name="T41" fmla="*/ 43 h 2879"/>
                  <a:gd name="T42" fmla="*/ 0 w 115"/>
                  <a:gd name="T43" fmla="*/ 58 h 2879"/>
                  <a:gd name="T44" fmla="*/ 0 w 115"/>
                  <a:gd name="T45" fmla="*/ 74 h 2879"/>
                  <a:gd name="T46" fmla="*/ 0 w 115"/>
                  <a:gd name="T47" fmla="*/ 90 h 2879"/>
                  <a:gd name="T48" fmla="*/ 0 w 115"/>
                  <a:gd name="T49" fmla="*/ 106 h 2879"/>
                  <a:gd name="T50" fmla="*/ 0 w 115"/>
                  <a:gd name="T51" fmla="*/ 121 h 2879"/>
                  <a:gd name="T52" fmla="*/ 0 w 115"/>
                  <a:gd name="T53" fmla="*/ 136 h 2879"/>
                  <a:gd name="T54" fmla="*/ 1 w 115"/>
                  <a:gd name="T55" fmla="*/ 150 h 2879"/>
                  <a:gd name="T56" fmla="*/ 1 w 115"/>
                  <a:gd name="T57" fmla="*/ 162 h 2879"/>
                  <a:gd name="T58" fmla="*/ 1 w 115"/>
                  <a:gd name="T59" fmla="*/ 172 h 2879"/>
                  <a:gd name="T60" fmla="*/ 2 w 115"/>
                  <a:gd name="T61" fmla="*/ 180 h 2879"/>
                  <a:gd name="T62" fmla="*/ 2 w 115"/>
                  <a:gd name="T63" fmla="*/ 186 h 2879"/>
                  <a:gd name="T64" fmla="*/ 2 w 115"/>
                  <a:gd name="T65" fmla="*/ 189 h 2879"/>
                  <a:gd name="T66" fmla="*/ 7 w 115"/>
                  <a:gd name="T67" fmla="*/ 192 h 2879"/>
                  <a:gd name="T68" fmla="*/ 5 w 115"/>
                  <a:gd name="T69" fmla="*/ 186 h 2879"/>
                  <a:gd name="T70" fmla="*/ 7 w 115"/>
                  <a:gd name="T71" fmla="*/ 186 h 287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115" h="2879">
                    <a:moveTo>
                      <a:pt x="72" y="2786"/>
                    </a:moveTo>
                    <a:lnTo>
                      <a:pt x="39" y="2799"/>
                    </a:lnTo>
                    <a:lnTo>
                      <a:pt x="112" y="2818"/>
                    </a:lnTo>
                    <a:lnTo>
                      <a:pt x="110" y="2808"/>
                    </a:lnTo>
                    <a:lnTo>
                      <a:pt x="109" y="2782"/>
                    </a:lnTo>
                    <a:lnTo>
                      <a:pt x="107" y="2746"/>
                    </a:lnTo>
                    <a:lnTo>
                      <a:pt x="105" y="2698"/>
                    </a:lnTo>
                    <a:lnTo>
                      <a:pt x="103" y="2642"/>
                    </a:lnTo>
                    <a:lnTo>
                      <a:pt x="101" y="2577"/>
                    </a:lnTo>
                    <a:lnTo>
                      <a:pt x="99" y="2504"/>
                    </a:lnTo>
                    <a:lnTo>
                      <a:pt x="98" y="2423"/>
                    </a:lnTo>
                    <a:lnTo>
                      <a:pt x="96" y="2335"/>
                    </a:lnTo>
                    <a:lnTo>
                      <a:pt x="95" y="2241"/>
                    </a:lnTo>
                    <a:lnTo>
                      <a:pt x="93" y="2142"/>
                    </a:lnTo>
                    <a:lnTo>
                      <a:pt x="93" y="2039"/>
                    </a:lnTo>
                    <a:lnTo>
                      <a:pt x="92" y="1931"/>
                    </a:lnTo>
                    <a:lnTo>
                      <a:pt x="91" y="1819"/>
                    </a:lnTo>
                    <a:lnTo>
                      <a:pt x="90" y="1704"/>
                    </a:lnTo>
                    <a:lnTo>
                      <a:pt x="90" y="1588"/>
                    </a:lnTo>
                    <a:lnTo>
                      <a:pt x="90" y="1469"/>
                    </a:lnTo>
                    <a:lnTo>
                      <a:pt x="90" y="1350"/>
                    </a:lnTo>
                    <a:lnTo>
                      <a:pt x="90" y="1230"/>
                    </a:lnTo>
                    <a:lnTo>
                      <a:pt x="90" y="1111"/>
                    </a:lnTo>
                    <a:lnTo>
                      <a:pt x="91" y="993"/>
                    </a:lnTo>
                    <a:lnTo>
                      <a:pt x="92" y="876"/>
                    </a:lnTo>
                    <a:lnTo>
                      <a:pt x="93" y="762"/>
                    </a:lnTo>
                    <a:lnTo>
                      <a:pt x="95" y="651"/>
                    </a:lnTo>
                    <a:lnTo>
                      <a:pt x="97" y="542"/>
                    </a:lnTo>
                    <a:lnTo>
                      <a:pt x="99" y="439"/>
                    </a:lnTo>
                    <a:lnTo>
                      <a:pt x="101" y="340"/>
                    </a:lnTo>
                    <a:lnTo>
                      <a:pt x="104" y="247"/>
                    </a:lnTo>
                    <a:lnTo>
                      <a:pt x="107" y="159"/>
                    </a:lnTo>
                    <a:lnTo>
                      <a:pt x="111" y="79"/>
                    </a:lnTo>
                    <a:lnTo>
                      <a:pt x="115" y="6"/>
                    </a:lnTo>
                    <a:lnTo>
                      <a:pt x="27" y="0"/>
                    </a:lnTo>
                    <a:lnTo>
                      <a:pt x="23" y="74"/>
                    </a:lnTo>
                    <a:lnTo>
                      <a:pt x="18" y="155"/>
                    </a:lnTo>
                    <a:lnTo>
                      <a:pt x="15" y="243"/>
                    </a:lnTo>
                    <a:lnTo>
                      <a:pt x="12" y="337"/>
                    </a:lnTo>
                    <a:lnTo>
                      <a:pt x="10" y="437"/>
                    </a:lnTo>
                    <a:lnTo>
                      <a:pt x="8" y="541"/>
                    </a:lnTo>
                    <a:lnTo>
                      <a:pt x="6" y="649"/>
                    </a:lnTo>
                    <a:lnTo>
                      <a:pt x="4" y="761"/>
                    </a:lnTo>
                    <a:lnTo>
                      <a:pt x="3" y="876"/>
                    </a:lnTo>
                    <a:lnTo>
                      <a:pt x="2" y="992"/>
                    </a:lnTo>
                    <a:lnTo>
                      <a:pt x="1" y="1111"/>
                    </a:lnTo>
                    <a:lnTo>
                      <a:pt x="0" y="1230"/>
                    </a:lnTo>
                    <a:lnTo>
                      <a:pt x="0" y="1350"/>
                    </a:lnTo>
                    <a:lnTo>
                      <a:pt x="0" y="1469"/>
                    </a:lnTo>
                    <a:lnTo>
                      <a:pt x="0" y="1588"/>
                    </a:lnTo>
                    <a:lnTo>
                      <a:pt x="1" y="1705"/>
                    </a:lnTo>
                    <a:lnTo>
                      <a:pt x="1" y="1819"/>
                    </a:lnTo>
                    <a:lnTo>
                      <a:pt x="2" y="1931"/>
                    </a:lnTo>
                    <a:lnTo>
                      <a:pt x="3" y="2039"/>
                    </a:lnTo>
                    <a:lnTo>
                      <a:pt x="5" y="2143"/>
                    </a:lnTo>
                    <a:lnTo>
                      <a:pt x="6" y="2242"/>
                    </a:lnTo>
                    <a:lnTo>
                      <a:pt x="7" y="2337"/>
                    </a:lnTo>
                    <a:lnTo>
                      <a:pt x="9" y="2424"/>
                    </a:lnTo>
                    <a:lnTo>
                      <a:pt x="10" y="2505"/>
                    </a:lnTo>
                    <a:lnTo>
                      <a:pt x="12" y="2579"/>
                    </a:lnTo>
                    <a:lnTo>
                      <a:pt x="14" y="2645"/>
                    </a:lnTo>
                    <a:lnTo>
                      <a:pt x="16" y="2701"/>
                    </a:lnTo>
                    <a:lnTo>
                      <a:pt x="18" y="2750"/>
                    </a:lnTo>
                    <a:lnTo>
                      <a:pt x="21" y="2788"/>
                    </a:lnTo>
                    <a:lnTo>
                      <a:pt x="23" y="2817"/>
                    </a:lnTo>
                    <a:lnTo>
                      <a:pt x="26" y="2838"/>
                    </a:lnTo>
                    <a:lnTo>
                      <a:pt x="102" y="2865"/>
                    </a:lnTo>
                    <a:lnTo>
                      <a:pt x="70" y="2879"/>
                    </a:lnTo>
                    <a:lnTo>
                      <a:pt x="72" y="2786"/>
                    </a:lnTo>
                    <a:lnTo>
                      <a:pt x="53" y="2785"/>
                    </a:lnTo>
                    <a:lnTo>
                      <a:pt x="39" y="2799"/>
                    </a:lnTo>
                    <a:lnTo>
                      <a:pt x="72" y="278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41" name="Freeform 207"/>
              <p:cNvSpPr>
                <a:spLocks/>
              </p:cNvSpPr>
              <p:nvPr/>
            </p:nvSpPr>
            <p:spPr bwMode="auto">
              <a:xfrm>
                <a:off x="2898" y="3621"/>
                <a:ext cx="137" cy="7"/>
              </a:xfrm>
              <a:custGeom>
                <a:avLst/>
                <a:gdLst>
                  <a:gd name="T0" fmla="*/ 135 w 1510"/>
                  <a:gd name="T1" fmla="*/ 5 h 116"/>
                  <a:gd name="T2" fmla="*/ 131 w 1510"/>
                  <a:gd name="T3" fmla="*/ 1 h 116"/>
                  <a:gd name="T4" fmla="*/ 0 w 1510"/>
                  <a:gd name="T5" fmla="*/ 0 h 116"/>
                  <a:gd name="T6" fmla="*/ 0 w 1510"/>
                  <a:gd name="T7" fmla="*/ 6 h 116"/>
                  <a:gd name="T8" fmla="*/ 131 w 1510"/>
                  <a:gd name="T9" fmla="*/ 7 h 116"/>
                  <a:gd name="T10" fmla="*/ 135 w 1510"/>
                  <a:gd name="T11" fmla="*/ 5 h 116"/>
                  <a:gd name="T12" fmla="*/ 137 w 1510"/>
                  <a:gd name="T13" fmla="*/ 2 h 116"/>
                  <a:gd name="T14" fmla="*/ 131 w 1510"/>
                  <a:gd name="T15" fmla="*/ 1 h 116"/>
                  <a:gd name="T16" fmla="*/ 135 w 1510"/>
                  <a:gd name="T17" fmla="*/ 5 h 11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510" h="116">
                    <a:moveTo>
                      <a:pt x="1487" y="86"/>
                    </a:moveTo>
                    <a:lnTo>
                      <a:pt x="1446" y="24"/>
                    </a:lnTo>
                    <a:lnTo>
                      <a:pt x="2" y="0"/>
                    </a:lnTo>
                    <a:lnTo>
                      <a:pt x="0" y="93"/>
                    </a:lnTo>
                    <a:lnTo>
                      <a:pt x="1445" y="116"/>
                    </a:lnTo>
                    <a:lnTo>
                      <a:pt x="1487" y="86"/>
                    </a:lnTo>
                    <a:lnTo>
                      <a:pt x="1510" y="25"/>
                    </a:lnTo>
                    <a:lnTo>
                      <a:pt x="1446" y="24"/>
                    </a:lnTo>
                    <a:lnTo>
                      <a:pt x="1487" y="86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42" name="Freeform 208"/>
              <p:cNvSpPr>
                <a:spLocks/>
              </p:cNvSpPr>
              <p:nvPr/>
            </p:nvSpPr>
            <p:spPr bwMode="auto">
              <a:xfrm>
                <a:off x="3023" y="3624"/>
                <a:ext cx="22" cy="23"/>
              </a:xfrm>
              <a:custGeom>
                <a:avLst/>
                <a:gdLst>
                  <a:gd name="T0" fmla="*/ 21 w 240"/>
                  <a:gd name="T1" fmla="*/ 17 h 341"/>
                  <a:gd name="T2" fmla="*/ 18 w 240"/>
                  <a:gd name="T3" fmla="*/ 17 h 341"/>
                  <a:gd name="T4" fmla="*/ 16 w 240"/>
                  <a:gd name="T5" fmla="*/ 16 h 341"/>
                  <a:gd name="T6" fmla="*/ 15 w 240"/>
                  <a:gd name="T7" fmla="*/ 16 h 341"/>
                  <a:gd name="T8" fmla="*/ 13 w 240"/>
                  <a:gd name="T9" fmla="*/ 15 h 341"/>
                  <a:gd name="T10" fmla="*/ 12 w 240"/>
                  <a:gd name="T11" fmla="*/ 14 h 341"/>
                  <a:gd name="T12" fmla="*/ 11 w 240"/>
                  <a:gd name="T13" fmla="*/ 13 h 341"/>
                  <a:gd name="T14" fmla="*/ 10 w 240"/>
                  <a:gd name="T15" fmla="*/ 13 h 341"/>
                  <a:gd name="T16" fmla="*/ 9 w 240"/>
                  <a:gd name="T17" fmla="*/ 12 h 341"/>
                  <a:gd name="T18" fmla="*/ 9 w 240"/>
                  <a:gd name="T19" fmla="*/ 11 h 341"/>
                  <a:gd name="T20" fmla="*/ 8 w 240"/>
                  <a:gd name="T21" fmla="*/ 9 h 341"/>
                  <a:gd name="T22" fmla="*/ 8 w 240"/>
                  <a:gd name="T23" fmla="*/ 8 h 341"/>
                  <a:gd name="T24" fmla="*/ 8 w 240"/>
                  <a:gd name="T25" fmla="*/ 7 h 341"/>
                  <a:gd name="T26" fmla="*/ 8 w 240"/>
                  <a:gd name="T27" fmla="*/ 5 h 341"/>
                  <a:gd name="T28" fmla="*/ 9 w 240"/>
                  <a:gd name="T29" fmla="*/ 4 h 341"/>
                  <a:gd name="T30" fmla="*/ 9 w 240"/>
                  <a:gd name="T31" fmla="*/ 3 h 341"/>
                  <a:gd name="T32" fmla="*/ 2 w 240"/>
                  <a:gd name="T33" fmla="*/ 0 h 341"/>
                  <a:gd name="T34" fmla="*/ 1 w 240"/>
                  <a:gd name="T35" fmla="*/ 2 h 341"/>
                  <a:gd name="T36" fmla="*/ 0 w 240"/>
                  <a:gd name="T37" fmla="*/ 4 h 341"/>
                  <a:gd name="T38" fmla="*/ 0 w 240"/>
                  <a:gd name="T39" fmla="*/ 6 h 341"/>
                  <a:gd name="T40" fmla="*/ 0 w 240"/>
                  <a:gd name="T41" fmla="*/ 8 h 341"/>
                  <a:gd name="T42" fmla="*/ 0 w 240"/>
                  <a:gd name="T43" fmla="*/ 10 h 341"/>
                  <a:gd name="T44" fmla="*/ 1 w 240"/>
                  <a:gd name="T45" fmla="*/ 11 h 341"/>
                  <a:gd name="T46" fmla="*/ 1 w 240"/>
                  <a:gd name="T47" fmla="*/ 13 h 341"/>
                  <a:gd name="T48" fmla="*/ 2 w 240"/>
                  <a:gd name="T49" fmla="*/ 15 h 341"/>
                  <a:gd name="T50" fmla="*/ 4 w 240"/>
                  <a:gd name="T51" fmla="*/ 17 h 341"/>
                  <a:gd name="T52" fmla="*/ 6 w 240"/>
                  <a:gd name="T53" fmla="*/ 18 h 341"/>
                  <a:gd name="T54" fmla="*/ 8 w 240"/>
                  <a:gd name="T55" fmla="*/ 20 h 341"/>
                  <a:gd name="T56" fmla="*/ 10 w 240"/>
                  <a:gd name="T57" fmla="*/ 21 h 341"/>
                  <a:gd name="T58" fmla="*/ 13 w 240"/>
                  <a:gd name="T59" fmla="*/ 22 h 341"/>
                  <a:gd name="T60" fmla="*/ 15 w 240"/>
                  <a:gd name="T61" fmla="*/ 22 h 341"/>
                  <a:gd name="T62" fmla="*/ 19 w 240"/>
                  <a:gd name="T63" fmla="*/ 23 h 341"/>
                  <a:gd name="T64" fmla="*/ 22 w 240"/>
                  <a:gd name="T65" fmla="*/ 23 h 34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0" h="341">
                    <a:moveTo>
                      <a:pt x="240" y="248"/>
                    </a:moveTo>
                    <a:lnTo>
                      <a:pt x="226" y="248"/>
                    </a:lnTo>
                    <a:lnTo>
                      <a:pt x="212" y="247"/>
                    </a:lnTo>
                    <a:lnTo>
                      <a:pt x="200" y="245"/>
                    </a:lnTo>
                    <a:lnTo>
                      <a:pt x="189" y="243"/>
                    </a:lnTo>
                    <a:lnTo>
                      <a:pt x="179" y="240"/>
                    </a:lnTo>
                    <a:lnTo>
                      <a:pt x="168" y="236"/>
                    </a:lnTo>
                    <a:lnTo>
                      <a:pt x="159" y="232"/>
                    </a:lnTo>
                    <a:lnTo>
                      <a:pt x="151" y="228"/>
                    </a:lnTo>
                    <a:lnTo>
                      <a:pt x="144" y="223"/>
                    </a:lnTo>
                    <a:lnTo>
                      <a:pt x="137" y="218"/>
                    </a:lnTo>
                    <a:lnTo>
                      <a:pt x="130" y="212"/>
                    </a:lnTo>
                    <a:lnTo>
                      <a:pt x="125" y="207"/>
                    </a:lnTo>
                    <a:lnTo>
                      <a:pt x="119" y="200"/>
                    </a:lnTo>
                    <a:lnTo>
                      <a:pt x="113" y="194"/>
                    </a:lnTo>
                    <a:lnTo>
                      <a:pt x="109" y="187"/>
                    </a:lnTo>
                    <a:lnTo>
                      <a:pt x="105" y="179"/>
                    </a:lnTo>
                    <a:lnTo>
                      <a:pt x="101" y="172"/>
                    </a:lnTo>
                    <a:lnTo>
                      <a:pt x="98" y="164"/>
                    </a:lnTo>
                    <a:lnTo>
                      <a:pt x="96" y="156"/>
                    </a:lnTo>
                    <a:lnTo>
                      <a:pt x="93" y="147"/>
                    </a:lnTo>
                    <a:lnTo>
                      <a:pt x="92" y="139"/>
                    </a:lnTo>
                    <a:lnTo>
                      <a:pt x="90" y="129"/>
                    </a:lnTo>
                    <a:lnTo>
                      <a:pt x="89" y="120"/>
                    </a:lnTo>
                    <a:lnTo>
                      <a:pt x="89" y="111"/>
                    </a:lnTo>
                    <a:lnTo>
                      <a:pt x="89" y="101"/>
                    </a:lnTo>
                    <a:lnTo>
                      <a:pt x="89" y="92"/>
                    </a:lnTo>
                    <a:lnTo>
                      <a:pt x="90" y="81"/>
                    </a:lnTo>
                    <a:lnTo>
                      <a:pt x="92" y="72"/>
                    </a:lnTo>
                    <a:lnTo>
                      <a:pt x="94" y="62"/>
                    </a:lnTo>
                    <a:lnTo>
                      <a:pt x="96" y="53"/>
                    </a:lnTo>
                    <a:lnTo>
                      <a:pt x="99" y="44"/>
                    </a:lnTo>
                    <a:lnTo>
                      <a:pt x="102" y="34"/>
                    </a:lnTo>
                    <a:lnTo>
                      <a:pt x="20" y="0"/>
                    </a:lnTo>
                    <a:lnTo>
                      <a:pt x="15" y="14"/>
                    </a:lnTo>
                    <a:lnTo>
                      <a:pt x="10" y="28"/>
                    </a:lnTo>
                    <a:lnTo>
                      <a:pt x="7" y="42"/>
                    </a:lnTo>
                    <a:lnTo>
                      <a:pt x="4" y="56"/>
                    </a:lnTo>
                    <a:lnTo>
                      <a:pt x="2" y="70"/>
                    </a:lnTo>
                    <a:lnTo>
                      <a:pt x="1" y="84"/>
                    </a:lnTo>
                    <a:lnTo>
                      <a:pt x="0" y="98"/>
                    </a:lnTo>
                    <a:lnTo>
                      <a:pt x="0" y="112"/>
                    </a:lnTo>
                    <a:lnTo>
                      <a:pt x="0" y="127"/>
                    </a:lnTo>
                    <a:lnTo>
                      <a:pt x="2" y="141"/>
                    </a:lnTo>
                    <a:lnTo>
                      <a:pt x="4" y="156"/>
                    </a:lnTo>
                    <a:lnTo>
                      <a:pt x="7" y="169"/>
                    </a:lnTo>
                    <a:lnTo>
                      <a:pt x="10" y="183"/>
                    </a:lnTo>
                    <a:lnTo>
                      <a:pt x="16" y="197"/>
                    </a:lnTo>
                    <a:lnTo>
                      <a:pt x="21" y="210"/>
                    </a:lnTo>
                    <a:lnTo>
                      <a:pt x="27" y="223"/>
                    </a:lnTo>
                    <a:lnTo>
                      <a:pt x="34" y="235"/>
                    </a:lnTo>
                    <a:lnTo>
                      <a:pt x="42" y="248"/>
                    </a:lnTo>
                    <a:lnTo>
                      <a:pt x="51" y="260"/>
                    </a:lnTo>
                    <a:lnTo>
                      <a:pt x="60" y="272"/>
                    </a:lnTo>
                    <a:lnTo>
                      <a:pt x="72" y="281"/>
                    </a:lnTo>
                    <a:lnTo>
                      <a:pt x="83" y="292"/>
                    </a:lnTo>
                    <a:lnTo>
                      <a:pt x="95" y="300"/>
                    </a:lnTo>
                    <a:lnTo>
                      <a:pt x="108" y="309"/>
                    </a:lnTo>
                    <a:lnTo>
                      <a:pt x="123" y="316"/>
                    </a:lnTo>
                    <a:lnTo>
                      <a:pt x="137" y="323"/>
                    </a:lnTo>
                    <a:lnTo>
                      <a:pt x="152" y="328"/>
                    </a:lnTo>
                    <a:lnTo>
                      <a:pt x="168" y="333"/>
                    </a:lnTo>
                    <a:lnTo>
                      <a:pt x="186" y="336"/>
                    </a:lnTo>
                    <a:lnTo>
                      <a:pt x="203" y="339"/>
                    </a:lnTo>
                    <a:lnTo>
                      <a:pt x="222" y="341"/>
                    </a:lnTo>
                    <a:lnTo>
                      <a:pt x="240" y="341"/>
                    </a:lnTo>
                    <a:lnTo>
                      <a:pt x="240" y="24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43" name="Freeform 209"/>
              <p:cNvSpPr>
                <a:spLocks/>
              </p:cNvSpPr>
              <p:nvPr/>
            </p:nvSpPr>
            <p:spPr bwMode="auto">
              <a:xfrm>
                <a:off x="3045" y="3622"/>
                <a:ext cx="22" cy="25"/>
              </a:xfrm>
              <a:custGeom>
                <a:avLst/>
                <a:gdLst>
                  <a:gd name="T0" fmla="*/ 12 w 236"/>
                  <a:gd name="T1" fmla="*/ 4 h 369"/>
                  <a:gd name="T2" fmla="*/ 13 w 236"/>
                  <a:gd name="T3" fmla="*/ 5 h 369"/>
                  <a:gd name="T4" fmla="*/ 14 w 236"/>
                  <a:gd name="T5" fmla="*/ 7 h 369"/>
                  <a:gd name="T6" fmla="*/ 14 w 236"/>
                  <a:gd name="T7" fmla="*/ 8 h 369"/>
                  <a:gd name="T8" fmla="*/ 14 w 236"/>
                  <a:gd name="T9" fmla="*/ 9 h 369"/>
                  <a:gd name="T10" fmla="*/ 14 w 236"/>
                  <a:gd name="T11" fmla="*/ 11 h 369"/>
                  <a:gd name="T12" fmla="*/ 13 w 236"/>
                  <a:gd name="T13" fmla="*/ 12 h 369"/>
                  <a:gd name="T14" fmla="*/ 13 w 236"/>
                  <a:gd name="T15" fmla="*/ 13 h 369"/>
                  <a:gd name="T16" fmla="*/ 12 w 236"/>
                  <a:gd name="T17" fmla="*/ 14 h 369"/>
                  <a:gd name="T18" fmla="*/ 11 w 236"/>
                  <a:gd name="T19" fmla="*/ 15 h 369"/>
                  <a:gd name="T20" fmla="*/ 11 w 236"/>
                  <a:gd name="T21" fmla="*/ 16 h 369"/>
                  <a:gd name="T22" fmla="*/ 9 w 236"/>
                  <a:gd name="T23" fmla="*/ 17 h 369"/>
                  <a:gd name="T24" fmla="*/ 8 w 236"/>
                  <a:gd name="T25" fmla="*/ 17 h 369"/>
                  <a:gd name="T26" fmla="*/ 6 w 236"/>
                  <a:gd name="T27" fmla="*/ 18 h 369"/>
                  <a:gd name="T28" fmla="*/ 5 w 236"/>
                  <a:gd name="T29" fmla="*/ 18 h 369"/>
                  <a:gd name="T30" fmla="*/ 2 w 236"/>
                  <a:gd name="T31" fmla="*/ 19 h 369"/>
                  <a:gd name="T32" fmla="*/ 0 w 236"/>
                  <a:gd name="T33" fmla="*/ 19 h 369"/>
                  <a:gd name="T34" fmla="*/ 2 w 236"/>
                  <a:gd name="T35" fmla="*/ 25 h 369"/>
                  <a:gd name="T36" fmla="*/ 5 w 236"/>
                  <a:gd name="T37" fmla="*/ 25 h 369"/>
                  <a:gd name="T38" fmla="*/ 8 w 236"/>
                  <a:gd name="T39" fmla="*/ 24 h 369"/>
                  <a:gd name="T40" fmla="*/ 11 w 236"/>
                  <a:gd name="T41" fmla="*/ 23 h 369"/>
                  <a:gd name="T42" fmla="*/ 13 w 236"/>
                  <a:gd name="T43" fmla="*/ 22 h 369"/>
                  <a:gd name="T44" fmla="*/ 15 w 236"/>
                  <a:gd name="T45" fmla="*/ 21 h 369"/>
                  <a:gd name="T46" fmla="*/ 17 w 236"/>
                  <a:gd name="T47" fmla="*/ 20 h 369"/>
                  <a:gd name="T48" fmla="*/ 19 w 236"/>
                  <a:gd name="T49" fmla="*/ 18 h 369"/>
                  <a:gd name="T50" fmla="*/ 20 w 236"/>
                  <a:gd name="T51" fmla="*/ 16 h 369"/>
                  <a:gd name="T52" fmla="*/ 21 w 236"/>
                  <a:gd name="T53" fmla="*/ 14 h 369"/>
                  <a:gd name="T54" fmla="*/ 22 w 236"/>
                  <a:gd name="T55" fmla="*/ 12 h 369"/>
                  <a:gd name="T56" fmla="*/ 22 w 236"/>
                  <a:gd name="T57" fmla="*/ 11 h 369"/>
                  <a:gd name="T58" fmla="*/ 22 w 236"/>
                  <a:gd name="T59" fmla="*/ 9 h 369"/>
                  <a:gd name="T60" fmla="*/ 22 w 236"/>
                  <a:gd name="T61" fmla="*/ 7 h 369"/>
                  <a:gd name="T62" fmla="*/ 21 w 236"/>
                  <a:gd name="T63" fmla="*/ 5 h 369"/>
                  <a:gd name="T64" fmla="*/ 21 w 236"/>
                  <a:gd name="T65" fmla="*/ 3 h 369"/>
                  <a:gd name="T66" fmla="*/ 17 w 236"/>
                  <a:gd name="T67" fmla="*/ 6 h 369"/>
                  <a:gd name="T68" fmla="*/ 11 w 236"/>
                  <a:gd name="T69" fmla="*/ 0 h 369"/>
                  <a:gd name="T70" fmla="*/ 16 w 236"/>
                  <a:gd name="T71" fmla="*/ 0 h 369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0" t="0" r="r" b="b"/>
                <a:pathLst>
                  <a:path w="236" h="369">
                    <a:moveTo>
                      <a:pt x="175" y="0"/>
                    </a:moveTo>
                    <a:lnTo>
                      <a:pt x="134" y="62"/>
                    </a:lnTo>
                    <a:lnTo>
                      <a:pt x="138" y="72"/>
                    </a:lnTo>
                    <a:lnTo>
                      <a:pt x="141" y="81"/>
                    </a:lnTo>
                    <a:lnTo>
                      <a:pt x="143" y="90"/>
                    </a:lnTo>
                    <a:lnTo>
                      <a:pt x="145" y="100"/>
                    </a:lnTo>
                    <a:lnTo>
                      <a:pt x="147" y="109"/>
                    </a:lnTo>
                    <a:lnTo>
                      <a:pt x="148" y="120"/>
                    </a:lnTo>
                    <a:lnTo>
                      <a:pt x="148" y="129"/>
                    </a:lnTo>
                    <a:lnTo>
                      <a:pt x="148" y="139"/>
                    </a:lnTo>
                    <a:lnTo>
                      <a:pt x="148" y="149"/>
                    </a:lnTo>
                    <a:lnTo>
                      <a:pt x="147" y="157"/>
                    </a:lnTo>
                    <a:lnTo>
                      <a:pt x="146" y="167"/>
                    </a:lnTo>
                    <a:lnTo>
                      <a:pt x="144" y="175"/>
                    </a:lnTo>
                    <a:lnTo>
                      <a:pt x="142" y="184"/>
                    </a:lnTo>
                    <a:lnTo>
                      <a:pt x="139" y="192"/>
                    </a:lnTo>
                    <a:lnTo>
                      <a:pt x="135" y="200"/>
                    </a:lnTo>
                    <a:lnTo>
                      <a:pt x="131" y="207"/>
                    </a:lnTo>
                    <a:lnTo>
                      <a:pt x="127" y="215"/>
                    </a:lnTo>
                    <a:lnTo>
                      <a:pt x="123" y="222"/>
                    </a:lnTo>
                    <a:lnTo>
                      <a:pt x="118" y="228"/>
                    </a:lnTo>
                    <a:lnTo>
                      <a:pt x="113" y="235"/>
                    </a:lnTo>
                    <a:lnTo>
                      <a:pt x="107" y="240"/>
                    </a:lnTo>
                    <a:lnTo>
                      <a:pt x="101" y="246"/>
                    </a:lnTo>
                    <a:lnTo>
                      <a:pt x="94" y="252"/>
                    </a:lnTo>
                    <a:lnTo>
                      <a:pt x="87" y="256"/>
                    </a:lnTo>
                    <a:lnTo>
                      <a:pt x="78" y="260"/>
                    </a:lnTo>
                    <a:lnTo>
                      <a:pt x="69" y="264"/>
                    </a:lnTo>
                    <a:lnTo>
                      <a:pt x="60" y="268"/>
                    </a:lnTo>
                    <a:lnTo>
                      <a:pt x="50" y="271"/>
                    </a:lnTo>
                    <a:lnTo>
                      <a:pt x="39" y="273"/>
                    </a:lnTo>
                    <a:lnTo>
                      <a:pt x="26" y="275"/>
                    </a:lnTo>
                    <a:lnTo>
                      <a:pt x="14" y="276"/>
                    </a:lnTo>
                    <a:lnTo>
                      <a:pt x="0" y="276"/>
                    </a:lnTo>
                    <a:lnTo>
                      <a:pt x="0" y="369"/>
                    </a:lnTo>
                    <a:lnTo>
                      <a:pt x="18" y="369"/>
                    </a:lnTo>
                    <a:lnTo>
                      <a:pt x="37" y="367"/>
                    </a:lnTo>
                    <a:lnTo>
                      <a:pt x="54" y="364"/>
                    </a:lnTo>
                    <a:lnTo>
                      <a:pt x="70" y="361"/>
                    </a:lnTo>
                    <a:lnTo>
                      <a:pt x="87" y="356"/>
                    </a:lnTo>
                    <a:lnTo>
                      <a:pt x="102" y="351"/>
                    </a:lnTo>
                    <a:lnTo>
                      <a:pt x="116" y="344"/>
                    </a:lnTo>
                    <a:lnTo>
                      <a:pt x="129" y="337"/>
                    </a:lnTo>
                    <a:lnTo>
                      <a:pt x="143" y="328"/>
                    </a:lnTo>
                    <a:lnTo>
                      <a:pt x="155" y="320"/>
                    </a:lnTo>
                    <a:lnTo>
                      <a:pt x="166" y="309"/>
                    </a:lnTo>
                    <a:lnTo>
                      <a:pt x="177" y="298"/>
                    </a:lnTo>
                    <a:lnTo>
                      <a:pt x="186" y="288"/>
                    </a:lnTo>
                    <a:lnTo>
                      <a:pt x="196" y="276"/>
                    </a:lnTo>
                    <a:lnTo>
                      <a:pt x="203" y="263"/>
                    </a:lnTo>
                    <a:lnTo>
                      <a:pt x="210" y="251"/>
                    </a:lnTo>
                    <a:lnTo>
                      <a:pt x="216" y="238"/>
                    </a:lnTo>
                    <a:lnTo>
                      <a:pt x="221" y="224"/>
                    </a:lnTo>
                    <a:lnTo>
                      <a:pt x="226" y="211"/>
                    </a:lnTo>
                    <a:lnTo>
                      <a:pt x="229" y="196"/>
                    </a:lnTo>
                    <a:lnTo>
                      <a:pt x="232" y="183"/>
                    </a:lnTo>
                    <a:lnTo>
                      <a:pt x="234" y="169"/>
                    </a:lnTo>
                    <a:lnTo>
                      <a:pt x="236" y="155"/>
                    </a:lnTo>
                    <a:lnTo>
                      <a:pt x="236" y="140"/>
                    </a:lnTo>
                    <a:lnTo>
                      <a:pt x="236" y="126"/>
                    </a:lnTo>
                    <a:lnTo>
                      <a:pt x="236" y="112"/>
                    </a:lnTo>
                    <a:lnTo>
                      <a:pt x="234" y="98"/>
                    </a:lnTo>
                    <a:lnTo>
                      <a:pt x="232" y="84"/>
                    </a:lnTo>
                    <a:lnTo>
                      <a:pt x="229" y="70"/>
                    </a:lnTo>
                    <a:lnTo>
                      <a:pt x="226" y="56"/>
                    </a:lnTo>
                    <a:lnTo>
                      <a:pt x="222" y="42"/>
                    </a:lnTo>
                    <a:lnTo>
                      <a:pt x="217" y="28"/>
                    </a:lnTo>
                    <a:lnTo>
                      <a:pt x="177" y="92"/>
                    </a:lnTo>
                    <a:lnTo>
                      <a:pt x="175" y="0"/>
                    </a:lnTo>
                    <a:lnTo>
                      <a:pt x="113" y="2"/>
                    </a:lnTo>
                    <a:lnTo>
                      <a:pt x="134" y="62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28944" name="Freeform 210"/>
              <p:cNvSpPr>
                <a:spLocks/>
              </p:cNvSpPr>
              <p:nvPr/>
            </p:nvSpPr>
            <p:spPr bwMode="auto">
              <a:xfrm>
                <a:off x="3061" y="3619"/>
                <a:ext cx="134" cy="9"/>
              </a:xfrm>
              <a:custGeom>
                <a:avLst/>
                <a:gdLst>
                  <a:gd name="T0" fmla="*/ 134 w 1471"/>
                  <a:gd name="T1" fmla="*/ 3 h 143"/>
                  <a:gd name="T2" fmla="*/ 130 w 1471"/>
                  <a:gd name="T3" fmla="*/ 0 h 143"/>
                  <a:gd name="T4" fmla="*/ 0 w 1471"/>
                  <a:gd name="T5" fmla="*/ 3 h 143"/>
                  <a:gd name="T6" fmla="*/ 0 w 1471"/>
                  <a:gd name="T7" fmla="*/ 9 h 143"/>
                  <a:gd name="T8" fmla="*/ 130 w 1471"/>
                  <a:gd name="T9" fmla="*/ 6 h 143"/>
                  <a:gd name="T10" fmla="*/ 134 w 1471"/>
                  <a:gd name="T11" fmla="*/ 3 h 143"/>
                  <a:gd name="T12" fmla="*/ 130 w 1471"/>
                  <a:gd name="T13" fmla="*/ 6 h 143"/>
                  <a:gd name="T14" fmla="*/ 134 w 1471"/>
                  <a:gd name="T15" fmla="*/ 6 h 143"/>
                  <a:gd name="T16" fmla="*/ 134 w 1471"/>
                  <a:gd name="T17" fmla="*/ 3 h 14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471" h="143">
                    <a:moveTo>
                      <a:pt x="1471" y="48"/>
                    </a:moveTo>
                    <a:lnTo>
                      <a:pt x="1426" y="0"/>
                    </a:lnTo>
                    <a:lnTo>
                      <a:pt x="0" y="51"/>
                    </a:lnTo>
                    <a:lnTo>
                      <a:pt x="2" y="143"/>
                    </a:lnTo>
                    <a:lnTo>
                      <a:pt x="1428" y="92"/>
                    </a:lnTo>
                    <a:lnTo>
                      <a:pt x="1471" y="48"/>
                    </a:lnTo>
                    <a:lnTo>
                      <a:pt x="1428" y="92"/>
                    </a:lnTo>
                    <a:lnTo>
                      <a:pt x="1471" y="91"/>
                    </a:lnTo>
                    <a:lnTo>
                      <a:pt x="1471" y="48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</p:grpSp>
        <p:sp>
          <p:nvSpPr>
            <p:cNvPr id="28682" name="Freeform 212"/>
            <p:cNvSpPr>
              <a:spLocks/>
            </p:cNvSpPr>
            <p:nvPr/>
          </p:nvSpPr>
          <p:spPr bwMode="auto">
            <a:xfrm>
              <a:off x="3187" y="3444"/>
              <a:ext cx="12" cy="178"/>
            </a:xfrm>
            <a:custGeom>
              <a:avLst/>
              <a:gdLst>
                <a:gd name="T0" fmla="*/ 10 w 135"/>
                <a:gd name="T1" fmla="*/ 0 h 2678"/>
                <a:gd name="T2" fmla="*/ 4 w 135"/>
                <a:gd name="T3" fmla="*/ 2 h 2678"/>
                <a:gd name="T4" fmla="*/ 0 w 135"/>
                <a:gd name="T5" fmla="*/ 178 h 2678"/>
                <a:gd name="T6" fmla="*/ 8 w 135"/>
                <a:gd name="T7" fmla="*/ 178 h 2678"/>
                <a:gd name="T8" fmla="*/ 12 w 135"/>
                <a:gd name="T9" fmla="*/ 3 h 2678"/>
                <a:gd name="T10" fmla="*/ 10 w 135"/>
                <a:gd name="T11" fmla="*/ 0 h 2678"/>
                <a:gd name="T12" fmla="*/ 12 w 135"/>
                <a:gd name="T13" fmla="*/ 3 h 2678"/>
                <a:gd name="T14" fmla="*/ 12 w 135"/>
                <a:gd name="T15" fmla="*/ 1 h 2678"/>
                <a:gd name="T16" fmla="*/ 10 w 135"/>
                <a:gd name="T17" fmla="*/ 0 h 26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5" h="2678">
                  <a:moveTo>
                    <a:pt x="114" y="0"/>
                  </a:moveTo>
                  <a:lnTo>
                    <a:pt x="45" y="37"/>
                  </a:lnTo>
                  <a:lnTo>
                    <a:pt x="0" y="2675"/>
                  </a:lnTo>
                  <a:lnTo>
                    <a:pt x="89" y="2678"/>
                  </a:lnTo>
                  <a:lnTo>
                    <a:pt x="134" y="39"/>
                  </a:lnTo>
                  <a:lnTo>
                    <a:pt x="114" y="0"/>
                  </a:lnTo>
                  <a:lnTo>
                    <a:pt x="134" y="39"/>
                  </a:lnTo>
                  <a:lnTo>
                    <a:pt x="135" y="13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83" name="Freeform 213"/>
            <p:cNvSpPr>
              <a:spLocks/>
            </p:cNvSpPr>
            <p:nvPr/>
          </p:nvSpPr>
          <p:spPr bwMode="auto">
            <a:xfrm>
              <a:off x="3167" y="3412"/>
              <a:ext cx="31" cy="37"/>
            </a:xfrm>
            <a:custGeom>
              <a:avLst/>
              <a:gdLst>
                <a:gd name="T0" fmla="*/ 0 w 333"/>
                <a:gd name="T1" fmla="*/ 5 h 546"/>
                <a:gd name="T2" fmla="*/ 0 w 333"/>
                <a:gd name="T3" fmla="*/ 6 h 546"/>
                <a:gd name="T4" fmla="*/ 1 w 333"/>
                <a:gd name="T5" fmla="*/ 7 h 546"/>
                <a:gd name="T6" fmla="*/ 2 w 333"/>
                <a:gd name="T7" fmla="*/ 8 h 546"/>
                <a:gd name="T8" fmla="*/ 4 w 333"/>
                <a:gd name="T9" fmla="*/ 10 h 546"/>
                <a:gd name="T10" fmla="*/ 6 w 333"/>
                <a:gd name="T11" fmla="*/ 12 h 546"/>
                <a:gd name="T12" fmla="*/ 8 w 333"/>
                <a:gd name="T13" fmla="*/ 15 h 546"/>
                <a:gd name="T14" fmla="*/ 12 w 333"/>
                <a:gd name="T15" fmla="*/ 20 h 546"/>
                <a:gd name="T16" fmla="*/ 14 w 333"/>
                <a:gd name="T17" fmla="*/ 23 h 546"/>
                <a:gd name="T18" fmla="*/ 16 w 333"/>
                <a:gd name="T19" fmla="*/ 26 h 546"/>
                <a:gd name="T20" fmla="*/ 18 w 333"/>
                <a:gd name="T21" fmla="*/ 29 h 546"/>
                <a:gd name="T22" fmla="*/ 20 w 333"/>
                <a:gd name="T23" fmla="*/ 31 h 546"/>
                <a:gd name="T24" fmla="*/ 22 w 333"/>
                <a:gd name="T25" fmla="*/ 33 h 546"/>
                <a:gd name="T26" fmla="*/ 23 w 333"/>
                <a:gd name="T27" fmla="*/ 35 h 546"/>
                <a:gd name="T28" fmla="*/ 24 w 333"/>
                <a:gd name="T29" fmla="*/ 36 h 546"/>
                <a:gd name="T30" fmla="*/ 26 w 333"/>
                <a:gd name="T31" fmla="*/ 37 h 546"/>
                <a:gd name="T32" fmla="*/ 31 w 333"/>
                <a:gd name="T33" fmla="*/ 32 h 546"/>
                <a:gd name="T34" fmla="*/ 30 w 333"/>
                <a:gd name="T35" fmla="*/ 32 h 546"/>
                <a:gd name="T36" fmla="*/ 29 w 333"/>
                <a:gd name="T37" fmla="*/ 30 h 546"/>
                <a:gd name="T38" fmla="*/ 28 w 333"/>
                <a:gd name="T39" fmla="*/ 29 h 546"/>
                <a:gd name="T40" fmla="*/ 26 w 333"/>
                <a:gd name="T41" fmla="*/ 26 h 546"/>
                <a:gd name="T42" fmla="*/ 24 w 333"/>
                <a:gd name="T43" fmla="*/ 24 h 546"/>
                <a:gd name="T44" fmla="*/ 22 w 333"/>
                <a:gd name="T45" fmla="*/ 21 h 546"/>
                <a:gd name="T46" fmla="*/ 20 w 333"/>
                <a:gd name="T47" fmla="*/ 19 h 546"/>
                <a:gd name="T48" fmla="*/ 17 w 333"/>
                <a:gd name="T49" fmla="*/ 15 h 546"/>
                <a:gd name="T50" fmla="*/ 14 w 333"/>
                <a:gd name="T51" fmla="*/ 11 h 546"/>
                <a:gd name="T52" fmla="*/ 12 w 333"/>
                <a:gd name="T53" fmla="*/ 8 h 546"/>
                <a:gd name="T54" fmla="*/ 10 w 333"/>
                <a:gd name="T55" fmla="*/ 6 h 546"/>
                <a:gd name="T56" fmla="*/ 9 w 333"/>
                <a:gd name="T57" fmla="*/ 4 h 546"/>
                <a:gd name="T58" fmla="*/ 7 w 333"/>
                <a:gd name="T59" fmla="*/ 3 h 546"/>
                <a:gd name="T60" fmla="*/ 7 w 333"/>
                <a:gd name="T61" fmla="*/ 1 h 546"/>
                <a:gd name="T62" fmla="*/ 3 w 333"/>
                <a:gd name="T63" fmla="*/ 0 h 546"/>
                <a:gd name="T64" fmla="*/ 5 w 333"/>
                <a:gd name="T65" fmla="*/ 0 h 546"/>
                <a:gd name="T66" fmla="*/ 3 w 333"/>
                <a:gd name="T67" fmla="*/ 6 h 54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33" h="546">
                  <a:moveTo>
                    <a:pt x="33" y="93"/>
                  </a:moveTo>
                  <a:lnTo>
                    <a:pt x="1" y="79"/>
                  </a:lnTo>
                  <a:lnTo>
                    <a:pt x="0" y="78"/>
                  </a:lnTo>
                  <a:lnTo>
                    <a:pt x="2" y="82"/>
                  </a:lnTo>
                  <a:lnTo>
                    <a:pt x="6" y="89"/>
                  </a:lnTo>
                  <a:lnTo>
                    <a:pt x="12" y="97"/>
                  </a:lnTo>
                  <a:lnTo>
                    <a:pt x="18" y="108"/>
                  </a:lnTo>
                  <a:lnTo>
                    <a:pt x="25" y="121"/>
                  </a:lnTo>
                  <a:lnTo>
                    <a:pt x="33" y="135"/>
                  </a:lnTo>
                  <a:lnTo>
                    <a:pt x="42" y="150"/>
                  </a:lnTo>
                  <a:lnTo>
                    <a:pt x="52" y="167"/>
                  </a:lnTo>
                  <a:lnTo>
                    <a:pt x="61" y="184"/>
                  </a:lnTo>
                  <a:lnTo>
                    <a:pt x="72" y="202"/>
                  </a:lnTo>
                  <a:lnTo>
                    <a:pt x="82" y="221"/>
                  </a:lnTo>
                  <a:lnTo>
                    <a:pt x="105" y="261"/>
                  </a:lnTo>
                  <a:lnTo>
                    <a:pt x="128" y="302"/>
                  </a:lnTo>
                  <a:lnTo>
                    <a:pt x="139" y="323"/>
                  </a:lnTo>
                  <a:lnTo>
                    <a:pt x="151" y="343"/>
                  </a:lnTo>
                  <a:lnTo>
                    <a:pt x="162" y="363"/>
                  </a:lnTo>
                  <a:lnTo>
                    <a:pt x="173" y="382"/>
                  </a:lnTo>
                  <a:lnTo>
                    <a:pt x="184" y="403"/>
                  </a:lnTo>
                  <a:lnTo>
                    <a:pt x="196" y="421"/>
                  </a:lnTo>
                  <a:lnTo>
                    <a:pt x="206" y="439"/>
                  </a:lnTo>
                  <a:lnTo>
                    <a:pt x="215" y="455"/>
                  </a:lnTo>
                  <a:lnTo>
                    <a:pt x="224" y="471"/>
                  </a:lnTo>
                  <a:lnTo>
                    <a:pt x="233" y="484"/>
                  </a:lnTo>
                  <a:lnTo>
                    <a:pt x="241" y="498"/>
                  </a:lnTo>
                  <a:lnTo>
                    <a:pt x="249" y="510"/>
                  </a:lnTo>
                  <a:lnTo>
                    <a:pt x="256" y="520"/>
                  </a:lnTo>
                  <a:lnTo>
                    <a:pt x="263" y="529"/>
                  </a:lnTo>
                  <a:lnTo>
                    <a:pt x="269" y="537"/>
                  </a:lnTo>
                  <a:lnTo>
                    <a:pt x="280" y="546"/>
                  </a:lnTo>
                  <a:lnTo>
                    <a:pt x="329" y="470"/>
                  </a:lnTo>
                  <a:lnTo>
                    <a:pt x="333" y="473"/>
                  </a:lnTo>
                  <a:lnTo>
                    <a:pt x="331" y="471"/>
                  </a:lnTo>
                  <a:lnTo>
                    <a:pt x="327" y="465"/>
                  </a:lnTo>
                  <a:lnTo>
                    <a:pt x="322" y="457"/>
                  </a:lnTo>
                  <a:lnTo>
                    <a:pt x="316" y="447"/>
                  </a:lnTo>
                  <a:lnTo>
                    <a:pt x="308" y="434"/>
                  </a:lnTo>
                  <a:lnTo>
                    <a:pt x="300" y="422"/>
                  </a:lnTo>
                  <a:lnTo>
                    <a:pt x="290" y="407"/>
                  </a:lnTo>
                  <a:lnTo>
                    <a:pt x="281" y="390"/>
                  </a:lnTo>
                  <a:lnTo>
                    <a:pt x="271" y="373"/>
                  </a:lnTo>
                  <a:lnTo>
                    <a:pt x="261" y="355"/>
                  </a:lnTo>
                  <a:lnTo>
                    <a:pt x="250" y="336"/>
                  </a:lnTo>
                  <a:lnTo>
                    <a:pt x="238" y="316"/>
                  </a:lnTo>
                  <a:lnTo>
                    <a:pt x="227" y="296"/>
                  </a:lnTo>
                  <a:lnTo>
                    <a:pt x="216" y="276"/>
                  </a:lnTo>
                  <a:lnTo>
                    <a:pt x="205" y="255"/>
                  </a:lnTo>
                  <a:lnTo>
                    <a:pt x="181" y="214"/>
                  </a:lnTo>
                  <a:lnTo>
                    <a:pt x="159" y="174"/>
                  </a:lnTo>
                  <a:lnTo>
                    <a:pt x="148" y="155"/>
                  </a:lnTo>
                  <a:lnTo>
                    <a:pt x="137" y="137"/>
                  </a:lnTo>
                  <a:lnTo>
                    <a:pt x="128" y="119"/>
                  </a:lnTo>
                  <a:lnTo>
                    <a:pt x="118" y="103"/>
                  </a:lnTo>
                  <a:lnTo>
                    <a:pt x="110" y="87"/>
                  </a:lnTo>
                  <a:lnTo>
                    <a:pt x="102" y="73"/>
                  </a:lnTo>
                  <a:lnTo>
                    <a:pt x="94" y="59"/>
                  </a:lnTo>
                  <a:lnTo>
                    <a:pt x="86" y="47"/>
                  </a:lnTo>
                  <a:lnTo>
                    <a:pt x="80" y="38"/>
                  </a:lnTo>
                  <a:lnTo>
                    <a:pt x="75" y="29"/>
                  </a:lnTo>
                  <a:lnTo>
                    <a:pt x="70" y="22"/>
                  </a:lnTo>
                  <a:lnTo>
                    <a:pt x="64" y="15"/>
                  </a:lnTo>
                  <a:lnTo>
                    <a:pt x="31" y="1"/>
                  </a:lnTo>
                  <a:lnTo>
                    <a:pt x="64" y="15"/>
                  </a:lnTo>
                  <a:lnTo>
                    <a:pt x="50" y="0"/>
                  </a:lnTo>
                  <a:lnTo>
                    <a:pt x="31" y="1"/>
                  </a:lnTo>
                  <a:lnTo>
                    <a:pt x="33" y="9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84" name="Freeform 214"/>
            <p:cNvSpPr>
              <a:spLocks/>
            </p:cNvSpPr>
            <p:nvPr/>
          </p:nvSpPr>
          <p:spPr bwMode="auto">
            <a:xfrm>
              <a:off x="3045" y="3412"/>
              <a:ext cx="125" cy="36"/>
            </a:xfrm>
            <a:custGeom>
              <a:avLst/>
              <a:gdLst>
                <a:gd name="T0" fmla="*/ 8 w 1382"/>
                <a:gd name="T1" fmla="*/ 36 h 537"/>
                <a:gd name="T2" fmla="*/ 8 w 1382"/>
                <a:gd name="T3" fmla="*/ 36 h 537"/>
                <a:gd name="T4" fmla="*/ 9 w 1382"/>
                <a:gd name="T5" fmla="*/ 35 h 537"/>
                <a:gd name="T6" fmla="*/ 10 w 1382"/>
                <a:gd name="T7" fmla="*/ 33 h 537"/>
                <a:gd name="T8" fmla="*/ 13 w 1382"/>
                <a:gd name="T9" fmla="*/ 32 h 537"/>
                <a:gd name="T10" fmla="*/ 16 w 1382"/>
                <a:gd name="T11" fmla="*/ 29 h 537"/>
                <a:gd name="T12" fmla="*/ 20 w 1382"/>
                <a:gd name="T13" fmla="*/ 27 h 537"/>
                <a:gd name="T14" fmla="*/ 25 w 1382"/>
                <a:gd name="T15" fmla="*/ 24 h 537"/>
                <a:gd name="T16" fmla="*/ 32 w 1382"/>
                <a:gd name="T17" fmla="*/ 22 h 537"/>
                <a:gd name="T18" fmla="*/ 39 w 1382"/>
                <a:gd name="T19" fmla="*/ 19 h 537"/>
                <a:gd name="T20" fmla="*/ 47 w 1382"/>
                <a:gd name="T21" fmla="*/ 16 h 537"/>
                <a:gd name="T22" fmla="*/ 57 w 1382"/>
                <a:gd name="T23" fmla="*/ 14 h 537"/>
                <a:gd name="T24" fmla="*/ 68 w 1382"/>
                <a:gd name="T25" fmla="*/ 12 h 537"/>
                <a:gd name="T26" fmla="*/ 80 w 1382"/>
                <a:gd name="T27" fmla="*/ 10 h 537"/>
                <a:gd name="T28" fmla="*/ 94 w 1382"/>
                <a:gd name="T29" fmla="*/ 8 h 537"/>
                <a:gd name="T30" fmla="*/ 109 w 1382"/>
                <a:gd name="T31" fmla="*/ 7 h 537"/>
                <a:gd name="T32" fmla="*/ 125 w 1382"/>
                <a:gd name="T33" fmla="*/ 6 h 537"/>
                <a:gd name="T34" fmla="*/ 116 w 1382"/>
                <a:gd name="T35" fmla="*/ 0 h 537"/>
                <a:gd name="T36" fmla="*/ 100 w 1382"/>
                <a:gd name="T37" fmla="*/ 1 h 537"/>
                <a:gd name="T38" fmla="*/ 85 w 1382"/>
                <a:gd name="T39" fmla="*/ 3 h 537"/>
                <a:gd name="T40" fmla="*/ 72 w 1382"/>
                <a:gd name="T41" fmla="*/ 5 h 537"/>
                <a:gd name="T42" fmla="*/ 60 w 1382"/>
                <a:gd name="T43" fmla="*/ 7 h 537"/>
                <a:gd name="T44" fmla="*/ 49 w 1382"/>
                <a:gd name="T45" fmla="*/ 9 h 537"/>
                <a:gd name="T46" fmla="*/ 40 w 1382"/>
                <a:gd name="T47" fmla="*/ 12 h 537"/>
                <a:gd name="T48" fmla="*/ 32 w 1382"/>
                <a:gd name="T49" fmla="*/ 15 h 537"/>
                <a:gd name="T50" fmla="*/ 25 w 1382"/>
                <a:gd name="T51" fmla="*/ 18 h 537"/>
                <a:gd name="T52" fmla="*/ 18 w 1382"/>
                <a:gd name="T53" fmla="*/ 20 h 537"/>
                <a:gd name="T54" fmla="*/ 13 w 1382"/>
                <a:gd name="T55" fmla="*/ 23 h 537"/>
                <a:gd name="T56" fmla="*/ 9 w 1382"/>
                <a:gd name="T57" fmla="*/ 26 h 537"/>
                <a:gd name="T58" fmla="*/ 6 w 1382"/>
                <a:gd name="T59" fmla="*/ 28 h 537"/>
                <a:gd name="T60" fmla="*/ 3 w 1382"/>
                <a:gd name="T61" fmla="*/ 30 h 537"/>
                <a:gd name="T62" fmla="*/ 2 w 1382"/>
                <a:gd name="T63" fmla="*/ 32 h 537"/>
                <a:gd name="T64" fmla="*/ 0 w 1382"/>
                <a:gd name="T65" fmla="*/ 33 h 537"/>
                <a:gd name="T66" fmla="*/ 8 w 1382"/>
                <a:gd name="T67" fmla="*/ 36 h 53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382" h="537">
                  <a:moveTo>
                    <a:pt x="0" y="508"/>
                  </a:moveTo>
                  <a:lnTo>
                    <a:pt x="85" y="532"/>
                  </a:lnTo>
                  <a:lnTo>
                    <a:pt x="83" y="537"/>
                  </a:lnTo>
                  <a:lnTo>
                    <a:pt x="85" y="533"/>
                  </a:lnTo>
                  <a:lnTo>
                    <a:pt x="88" y="528"/>
                  </a:lnTo>
                  <a:lnTo>
                    <a:pt x="96" y="520"/>
                  </a:lnTo>
                  <a:lnTo>
                    <a:pt x="103" y="509"/>
                  </a:lnTo>
                  <a:lnTo>
                    <a:pt x="114" y="497"/>
                  </a:lnTo>
                  <a:lnTo>
                    <a:pt x="126" y="484"/>
                  </a:lnTo>
                  <a:lnTo>
                    <a:pt x="140" y="470"/>
                  </a:lnTo>
                  <a:lnTo>
                    <a:pt x="158" y="454"/>
                  </a:lnTo>
                  <a:lnTo>
                    <a:pt x="177" y="437"/>
                  </a:lnTo>
                  <a:lnTo>
                    <a:pt x="200" y="420"/>
                  </a:lnTo>
                  <a:lnTo>
                    <a:pt x="224" y="401"/>
                  </a:lnTo>
                  <a:lnTo>
                    <a:pt x="252" y="382"/>
                  </a:lnTo>
                  <a:lnTo>
                    <a:pt x="281" y="362"/>
                  </a:lnTo>
                  <a:lnTo>
                    <a:pt x="314" y="343"/>
                  </a:lnTo>
                  <a:lnTo>
                    <a:pt x="349" y="323"/>
                  </a:lnTo>
                  <a:lnTo>
                    <a:pt x="388" y="303"/>
                  </a:lnTo>
                  <a:lnTo>
                    <a:pt x="430" y="284"/>
                  </a:lnTo>
                  <a:lnTo>
                    <a:pt x="475" y="263"/>
                  </a:lnTo>
                  <a:lnTo>
                    <a:pt x="523" y="244"/>
                  </a:lnTo>
                  <a:lnTo>
                    <a:pt x="575" y="226"/>
                  </a:lnTo>
                  <a:lnTo>
                    <a:pt x="630" y="208"/>
                  </a:lnTo>
                  <a:lnTo>
                    <a:pt x="688" y="190"/>
                  </a:lnTo>
                  <a:lnTo>
                    <a:pt x="750" y="174"/>
                  </a:lnTo>
                  <a:lnTo>
                    <a:pt x="815" y="158"/>
                  </a:lnTo>
                  <a:lnTo>
                    <a:pt x="885" y="144"/>
                  </a:lnTo>
                  <a:lnTo>
                    <a:pt x="957" y="132"/>
                  </a:lnTo>
                  <a:lnTo>
                    <a:pt x="1035" y="120"/>
                  </a:lnTo>
                  <a:lnTo>
                    <a:pt x="1115" y="110"/>
                  </a:lnTo>
                  <a:lnTo>
                    <a:pt x="1200" y="103"/>
                  </a:lnTo>
                  <a:lnTo>
                    <a:pt x="1290" y="96"/>
                  </a:lnTo>
                  <a:lnTo>
                    <a:pt x="1382" y="92"/>
                  </a:lnTo>
                  <a:lnTo>
                    <a:pt x="1380" y="0"/>
                  </a:lnTo>
                  <a:lnTo>
                    <a:pt x="1285" y="4"/>
                  </a:lnTo>
                  <a:lnTo>
                    <a:pt x="1194" y="10"/>
                  </a:lnTo>
                  <a:lnTo>
                    <a:pt x="1106" y="19"/>
                  </a:lnTo>
                  <a:lnTo>
                    <a:pt x="1024" y="28"/>
                  </a:lnTo>
                  <a:lnTo>
                    <a:pt x="944" y="40"/>
                  </a:lnTo>
                  <a:lnTo>
                    <a:pt x="869" y="54"/>
                  </a:lnTo>
                  <a:lnTo>
                    <a:pt x="797" y="68"/>
                  </a:lnTo>
                  <a:lnTo>
                    <a:pt x="729" y="84"/>
                  </a:lnTo>
                  <a:lnTo>
                    <a:pt x="665" y="101"/>
                  </a:lnTo>
                  <a:lnTo>
                    <a:pt x="604" y="119"/>
                  </a:lnTo>
                  <a:lnTo>
                    <a:pt x="547" y="138"/>
                  </a:lnTo>
                  <a:lnTo>
                    <a:pt x="493" y="157"/>
                  </a:lnTo>
                  <a:lnTo>
                    <a:pt x="442" y="177"/>
                  </a:lnTo>
                  <a:lnTo>
                    <a:pt x="395" y="199"/>
                  </a:lnTo>
                  <a:lnTo>
                    <a:pt x="351" y="220"/>
                  </a:lnTo>
                  <a:lnTo>
                    <a:pt x="310" y="241"/>
                  </a:lnTo>
                  <a:lnTo>
                    <a:pt x="271" y="262"/>
                  </a:lnTo>
                  <a:lnTo>
                    <a:pt x="236" y="284"/>
                  </a:lnTo>
                  <a:lnTo>
                    <a:pt x="204" y="304"/>
                  </a:lnTo>
                  <a:lnTo>
                    <a:pt x="174" y="325"/>
                  </a:lnTo>
                  <a:lnTo>
                    <a:pt x="147" y="345"/>
                  </a:lnTo>
                  <a:lnTo>
                    <a:pt x="122" y="364"/>
                  </a:lnTo>
                  <a:lnTo>
                    <a:pt x="101" y="384"/>
                  </a:lnTo>
                  <a:lnTo>
                    <a:pt x="81" y="402"/>
                  </a:lnTo>
                  <a:lnTo>
                    <a:pt x="64" y="419"/>
                  </a:lnTo>
                  <a:lnTo>
                    <a:pt x="49" y="433"/>
                  </a:lnTo>
                  <a:lnTo>
                    <a:pt x="36" y="448"/>
                  </a:lnTo>
                  <a:lnTo>
                    <a:pt x="25" y="462"/>
                  </a:lnTo>
                  <a:lnTo>
                    <a:pt x="17" y="474"/>
                  </a:lnTo>
                  <a:lnTo>
                    <a:pt x="10" y="484"/>
                  </a:lnTo>
                  <a:lnTo>
                    <a:pt x="5" y="495"/>
                  </a:lnTo>
                  <a:lnTo>
                    <a:pt x="0" y="508"/>
                  </a:lnTo>
                  <a:lnTo>
                    <a:pt x="85" y="532"/>
                  </a:lnTo>
                  <a:lnTo>
                    <a:pt x="0" y="50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85" name="Freeform 215"/>
            <p:cNvSpPr>
              <a:spLocks/>
            </p:cNvSpPr>
            <p:nvPr/>
          </p:nvSpPr>
          <p:spPr bwMode="auto">
            <a:xfrm>
              <a:off x="2922" y="3406"/>
              <a:ext cx="130" cy="42"/>
            </a:xfrm>
            <a:custGeom>
              <a:avLst/>
              <a:gdLst>
                <a:gd name="T0" fmla="*/ 1 w 1438"/>
                <a:gd name="T1" fmla="*/ 6 h 632"/>
                <a:gd name="T2" fmla="*/ 15 w 1438"/>
                <a:gd name="T3" fmla="*/ 9 h 632"/>
                <a:gd name="T4" fmla="*/ 29 w 1438"/>
                <a:gd name="T5" fmla="*/ 11 h 632"/>
                <a:gd name="T6" fmla="*/ 41 w 1438"/>
                <a:gd name="T7" fmla="*/ 14 h 632"/>
                <a:gd name="T8" fmla="*/ 53 w 1438"/>
                <a:gd name="T9" fmla="*/ 17 h 632"/>
                <a:gd name="T10" fmla="*/ 64 w 1438"/>
                <a:gd name="T11" fmla="*/ 20 h 632"/>
                <a:gd name="T12" fmla="*/ 75 w 1438"/>
                <a:gd name="T13" fmla="*/ 23 h 632"/>
                <a:gd name="T14" fmla="*/ 84 w 1438"/>
                <a:gd name="T15" fmla="*/ 26 h 632"/>
                <a:gd name="T16" fmla="*/ 92 w 1438"/>
                <a:gd name="T17" fmla="*/ 29 h 632"/>
                <a:gd name="T18" fmla="*/ 100 w 1438"/>
                <a:gd name="T19" fmla="*/ 31 h 632"/>
                <a:gd name="T20" fmla="*/ 106 w 1438"/>
                <a:gd name="T21" fmla="*/ 34 h 632"/>
                <a:gd name="T22" fmla="*/ 112 w 1438"/>
                <a:gd name="T23" fmla="*/ 36 h 632"/>
                <a:gd name="T24" fmla="*/ 116 w 1438"/>
                <a:gd name="T25" fmla="*/ 38 h 632"/>
                <a:gd name="T26" fmla="*/ 119 w 1438"/>
                <a:gd name="T27" fmla="*/ 40 h 632"/>
                <a:gd name="T28" fmla="*/ 122 w 1438"/>
                <a:gd name="T29" fmla="*/ 41 h 632"/>
                <a:gd name="T30" fmla="*/ 123 w 1438"/>
                <a:gd name="T31" fmla="*/ 42 h 632"/>
                <a:gd name="T32" fmla="*/ 122 w 1438"/>
                <a:gd name="T33" fmla="*/ 40 h 632"/>
                <a:gd name="T34" fmla="*/ 130 w 1438"/>
                <a:gd name="T35" fmla="*/ 39 h 632"/>
                <a:gd name="T36" fmla="*/ 128 w 1438"/>
                <a:gd name="T37" fmla="*/ 37 h 632"/>
                <a:gd name="T38" fmla="*/ 126 w 1438"/>
                <a:gd name="T39" fmla="*/ 36 h 632"/>
                <a:gd name="T40" fmla="*/ 122 w 1438"/>
                <a:gd name="T41" fmla="*/ 34 h 632"/>
                <a:gd name="T42" fmla="*/ 118 w 1438"/>
                <a:gd name="T43" fmla="*/ 32 h 632"/>
                <a:gd name="T44" fmla="*/ 113 w 1438"/>
                <a:gd name="T45" fmla="*/ 30 h 632"/>
                <a:gd name="T46" fmla="*/ 107 w 1438"/>
                <a:gd name="T47" fmla="*/ 27 h 632"/>
                <a:gd name="T48" fmla="*/ 100 w 1438"/>
                <a:gd name="T49" fmla="*/ 24 h 632"/>
                <a:gd name="T50" fmla="*/ 91 w 1438"/>
                <a:gd name="T51" fmla="*/ 21 h 632"/>
                <a:gd name="T52" fmla="*/ 82 w 1438"/>
                <a:gd name="T53" fmla="*/ 19 h 632"/>
                <a:gd name="T54" fmla="*/ 72 w 1438"/>
                <a:gd name="T55" fmla="*/ 15 h 632"/>
                <a:gd name="T56" fmla="*/ 62 w 1438"/>
                <a:gd name="T57" fmla="*/ 12 h 632"/>
                <a:gd name="T58" fmla="*/ 50 w 1438"/>
                <a:gd name="T59" fmla="*/ 10 h 632"/>
                <a:gd name="T60" fmla="*/ 38 w 1438"/>
                <a:gd name="T61" fmla="*/ 7 h 632"/>
                <a:gd name="T62" fmla="*/ 24 w 1438"/>
                <a:gd name="T63" fmla="*/ 4 h 632"/>
                <a:gd name="T64" fmla="*/ 10 w 1438"/>
                <a:gd name="T65" fmla="*/ 1 h 632"/>
                <a:gd name="T66" fmla="*/ 0 w 1438"/>
                <a:gd name="T67" fmla="*/ 0 h 6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438" h="632">
                  <a:moveTo>
                    <a:pt x="41" y="86"/>
                  </a:moveTo>
                  <a:lnTo>
                    <a:pt x="12" y="91"/>
                  </a:lnTo>
                  <a:lnTo>
                    <a:pt x="91" y="109"/>
                  </a:lnTo>
                  <a:lnTo>
                    <a:pt x="170" y="128"/>
                  </a:lnTo>
                  <a:lnTo>
                    <a:pt x="245" y="147"/>
                  </a:lnTo>
                  <a:lnTo>
                    <a:pt x="319" y="168"/>
                  </a:lnTo>
                  <a:lnTo>
                    <a:pt x="390" y="188"/>
                  </a:lnTo>
                  <a:lnTo>
                    <a:pt x="459" y="210"/>
                  </a:lnTo>
                  <a:lnTo>
                    <a:pt x="526" y="231"/>
                  </a:lnTo>
                  <a:lnTo>
                    <a:pt x="590" y="253"/>
                  </a:lnTo>
                  <a:lnTo>
                    <a:pt x="653" y="276"/>
                  </a:lnTo>
                  <a:lnTo>
                    <a:pt x="712" y="298"/>
                  </a:lnTo>
                  <a:lnTo>
                    <a:pt x="770" y="320"/>
                  </a:lnTo>
                  <a:lnTo>
                    <a:pt x="825" y="343"/>
                  </a:lnTo>
                  <a:lnTo>
                    <a:pt x="878" y="364"/>
                  </a:lnTo>
                  <a:lnTo>
                    <a:pt x="928" y="386"/>
                  </a:lnTo>
                  <a:lnTo>
                    <a:pt x="975" y="407"/>
                  </a:lnTo>
                  <a:lnTo>
                    <a:pt x="1020" y="429"/>
                  </a:lnTo>
                  <a:lnTo>
                    <a:pt x="1062" y="450"/>
                  </a:lnTo>
                  <a:lnTo>
                    <a:pt x="1102" y="470"/>
                  </a:lnTo>
                  <a:lnTo>
                    <a:pt x="1139" y="489"/>
                  </a:lnTo>
                  <a:lnTo>
                    <a:pt x="1173" y="508"/>
                  </a:lnTo>
                  <a:lnTo>
                    <a:pt x="1205" y="526"/>
                  </a:lnTo>
                  <a:lnTo>
                    <a:pt x="1234" y="543"/>
                  </a:lnTo>
                  <a:lnTo>
                    <a:pt x="1260" y="559"/>
                  </a:lnTo>
                  <a:lnTo>
                    <a:pt x="1283" y="574"/>
                  </a:lnTo>
                  <a:lnTo>
                    <a:pt x="1304" y="588"/>
                  </a:lnTo>
                  <a:lnTo>
                    <a:pt x="1321" y="601"/>
                  </a:lnTo>
                  <a:lnTo>
                    <a:pt x="1335" y="612"/>
                  </a:lnTo>
                  <a:lnTo>
                    <a:pt x="1346" y="621"/>
                  </a:lnTo>
                  <a:lnTo>
                    <a:pt x="1353" y="629"/>
                  </a:lnTo>
                  <a:lnTo>
                    <a:pt x="1356" y="632"/>
                  </a:lnTo>
                  <a:lnTo>
                    <a:pt x="1354" y="627"/>
                  </a:lnTo>
                  <a:lnTo>
                    <a:pt x="1353" y="601"/>
                  </a:lnTo>
                  <a:lnTo>
                    <a:pt x="1438" y="625"/>
                  </a:lnTo>
                  <a:lnTo>
                    <a:pt x="1435" y="590"/>
                  </a:lnTo>
                  <a:lnTo>
                    <a:pt x="1426" y="574"/>
                  </a:lnTo>
                  <a:lnTo>
                    <a:pt x="1416" y="563"/>
                  </a:lnTo>
                  <a:lnTo>
                    <a:pt x="1404" y="551"/>
                  </a:lnTo>
                  <a:lnTo>
                    <a:pt x="1389" y="539"/>
                  </a:lnTo>
                  <a:lnTo>
                    <a:pt x="1372" y="525"/>
                  </a:lnTo>
                  <a:lnTo>
                    <a:pt x="1353" y="512"/>
                  </a:lnTo>
                  <a:lnTo>
                    <a:pt x="1331" y="497"/>
                  </a:lnTo>
                  <a:lnTo>
                    <a:pt x="1306" y="481"/>
                  </a:lnTo>
                  <a:lnTo>
                    <a:pt x="1278" y="464"/>
                  </a:lnTo>
                  <a:lnTo>
                    <a:pt x="1248" y="446"/>
                  </a:lnTo>
                  <a:lnTo>
                    <a:pt x="1215" y="427"/>
                  </a:lnTo>
                  <a:lnTo>
                    <a:pt x="1179" y="407"/>
                  </a:lnTo>
                  <a:lnTo>
                    <a:pt x="1142" y="387"/>
                  </a:lnTo>
                  <a:lnTo>
                    <a:pt x="1101" y="366"/>
                  </a:lnTo>
                  <a:lnTo>
                    <a:pt x="1057" y="345"/>
                  </a:lnTo>
                  <a:lnTo>
                    <a:pt x="1011" y="323"/>
                  </a:lnTo>
                  <a:lnTo>
                    <a:pt x="962" y="301"/>
                  </a:lnTo>
                  <a:lnTo>
                    <a:pt x="911" y="279"/>
                  </a:lnTo>
                  <a:lnTo>
                    <a:pt x="857" y="256"/>
                  </a:lnTo>
                  <a:lnTo>
                    <a:pt x="801" y="233"/>
                  </a:lnTo>
                  <a:lnTo>
                    <a:pt x="743" y="211"/>
                  </a:lnTo>
                  <a:lnTo>
                    <a:pt x="682" y="188"/>
                  </a:lnTo>
                  <a:lnTo>
                    <a:pt x="619" y="165"/>
                  </a:lnTo>
                  <a:lnTo>
                    <a:pt x="553" y="143"/>
                  </a:lnTo>
                  <a:lnTo>
                    <a:pt x="485" y="121"/>
                  </a:lnTo>
                  <a:lnTo>
                    <a:pt x="415" y="99"/>
                  </a:lnTo>
                  <a:lnTo>
                    <a:pt x="342" y="78"/>
                  </a:lnTo>
                  <a:lnTo>
                    <a:pt x="268" y="58"/>
                  </a:lnTo>
                  <a:lnTo>
                    <a:pt x="190" y="37"/>
                  </a:lnTo>
                  <a:lnTo>
                    <a:pt x="111" y="18"/>
                  </a:lnTo>
                  <a:lnTo>
                    <a:pt x="30" y="0"/>
                  </a:lnTo>
                  <a:lnTo>
                    <a:pt x="0" y="4"/>
                  </a:lnTo>
                  <a:lnTo>
                    <a:pt x="41" y="8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86" name="Freeform 216"/>
            <p:cNvSpPr>
              <a:spLocks/>
            </p:cNvSpPr>
            <p:nvPr/>
          </p:nvSpPr>
          <p:spPr bwMode="auto">
            <a:xfrm>
              <a:off x="2894" y="3406"/>
              <a:ext cx="31" cy="31"/>
            </a:xfrm>
            <a:custGeom>
              <a:avLst/>
              <a:gdLst>
                <a:gd name="T0" fmla="*/ 7 w 349"/>
                <a:gd name="T1" fmla="*/ 31 h 466"/>
                <a:gd name="T2" fmla="*/ 8 w 349"/>
                <a:gd name="T3" fmla="*/ 30 h 466"/>
                <a:gd name="T4" fmla="*/ 10 w 349"/>
                <a:gd name="T5" fmla="*/ 28 h 466"/>
                <a:gd name="T6" fmla="*/ 11 w 349"/>
                <a:gd name="T7" fmla="*/ 27 h 466"/>
                <a:gd name="T8" fmla="*/ 13 w 349"/>
                <a:gd name="T9" fmla="*/ 25 h 466"/>
                <a:gd name="T10" fmla="*/ 14 w 349"/>
                <a:gd name="T11" fmla="*/ 23 h 466"/>
                <a:gd name="T12" fmla="*/ 16 w 349"/>
                <a:gd name="T13" fmla="*/ 21 h 466"/>
                <a:gd name="T14" fmla="*/ 18 w 349"/>
                <a:gd name="T15" fmla="*/ 19 h 466"/>
                <a:gd name="T16" fmla="*/ 20 w 349"/>
                <a:gd name="T17" fmla="*/ 17 h 466"/>
                <a:gd name="T18" fmla="*/ 21 w 349"/>
                <a:gd name="T19" fmla="*/ 15 h 466"/>
                <a:gd name="T20" fmla="*/ 23 w 349"/>
                <a:gd name="T21" fmla="*/ 13 h 466"/>
                <a:gd name="T22" fmla="*/ 25 w 349"/>
                <a:gd name="T23" fmla="*/ 11 h 466"/>
                <a:gd name="T24" fmla="*/ 26 w 349"/>
                <a:gd name="T25" fmla="*/ 9 h 466"/>
                <a:gd name="T26" fmla="*/ 28 w 349"/>
                <a:gd name="T27" fmla="*/ 8 h 466"/>
                <a:gd name="T28" fmla="*/ 29 w 349"/>
                <a:gd name="T29" fmla="*/ 7 h 466"/>
                <a:gd name="T30" fmla="*/ 30 w 349"/>
                <a:gd name="T31" fmla="*/ 6 h 466"/>
                <a:gd name="T32" fmla="*/ 31 w 349"/>
                <a:gd name="T33" fmla="*/ 5 h 466"/>
                <a:gd name="T34" fmla="*/ 26 w 349"/>
                <a:gd name="T35" fmla="*/ 1 h 466"/>
                <a:gd name="T36" fmla="*/ 25 w 349"/>
                <a:gd name="T37" fmla="*/ 2 h 466"/>
                <a:gd name="T38" fmla="*/ 23 w 349"/>
                <a:gd name="T39" fmla="*/ 3 h 466"/>
                <a:gd name="T40" fmla="*/ 21 w 349"/>
                <a:gd name="T41" fmla="*/ 5 h 466"/>
                <a:gd name="T42" fmla="*/ 19 w 349"/>
                <a:gd name="T43" fmla="*/ 6 h 466"/>
                <a:gd name="T44" fmla="*/ 17 w 349"/>
                <a:gd name="T45" fmla="*/ 8 h 466"/>
                <a:gd name="T46" fmla="*/ 16 w 349"/>
                <a:gd name="T47" fmla="*/ 10 h 466"/>
                <a:gd name="T48" fmla="*/ 14 w 349"/>
                <a:gd name="T49" fmla="*/ 12 h 466"/>
                <a:gd name="T50" fmla="*/ 12 w 349"/>
                <a:gd name="T51" fmla="*/ 15 h 466"/>
                <a:gd name="T52" fmla="*/ 10 w 349"/>
                <a:gd name="T53" fmla="*/ 17 h 466"/>
                <a:gd name="T54" fmla="*/ 9 w 349"/>
                <a:gd name="T55" fmla="*/ 19 h 466"/>
                <a:gd name="T56" fmla="*/ 7 w 349"/>
                <a:gd name="T57" fmla="*/ 21 h 466"/>
                <a:gd name="T58" fmla="*/ 5 w 349"/>
                <a:gd name="T59" fmla="*/ 22 h 466"/>
                <a:gd name="T60" fmla="*/ 4 w 349"/>
                <a:gd name="T61" fmla="*/ 24 h 466"/>
                <a:gd name="T62" fmla="*/ 3 w 349"/>
                <a:gd name="T63" fmla="*/ 25 h 466"/>
                <a:gd name="T64" fmla="*/ 2 w 349"/>
                <a:gd name="T65" fmla="*/ 26 h 466"/>
                <a:gd name="T66" fmla="*/ 0 w 349"/>
                <a:gd name="T67" fmla="*/ 29 h 46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49" h="466">
                  <a:moveTo>
                    <a:pt x="88" y="435"/>
                  </a:moveTo>
                  <a:lnTo>
                    <a:pt x="74" y="466"/>
                  </a:lnTo>
                  <a:lnTo>
                    <a:pt x="82" y="457"/>
                  </a:lnTo>
                  <a:lnTo>
                    <a:pt x="90" y="447"/>
                  </a:lnTo>
                  <a:lnTo>
                    <a:pt x="99" y="437"/>
                  </a:lnTo>
                  <a:lnTo>
                    <a:pt x="108" y="427"/>
                  </a:lnTo>
                  <a:lnTo>
                    <a:pt x="116" y="414"/>
                  </a:lnTo>
                  <a:lnTo>
                    <a:pt x="125" y="402"/>
                  </a:lnTo>
                  <a:lnTo>
                    <a:pt x="133" y="389"/>
                  </a:lnTo>
                  <a:lnTo>
                    <a:pt x="142" y="375"/>
                  </a:lnTo>
                  <a:lnTo>
                    <a:pt x="152" y="361"/>
                  </a:lnTo>
                  <a:lnTo>
                    <a:pt x="161" y="346"/>
                  </a:lnTo>
                  <a:lnTo>
                    <a:pt x="171" y="331"/>
                  </a:lnTo>
                  <a:lnTo>
                    <a:pt x="180" y="316"/>
                  </a:lnTo>
                  <a:lnTo>
                    <a:pt x="190" y="300"/>
                  </a:lnTo>
                  <a:lnTo>
                    <a:pt x="201" y="285"/>
                  </a:lnTo>
                  <a:lnTo>
                    <a:pt x="210" y="269"/>
                  </a:lnTo>
                  <a:lnTo>
                    <a:pt x="220" y="253"/>
                  </a:lnTo>
                  <a:lnTo>
                    <a:pt x="229" y="238"/>
                  </a:lnTo>
                  <a:lnTo>
                    <a:pt x="239" y="223"/>
                  </a:lnTo>
                  <a:lnTo>
                    <a:pt x="249" y="208"/>
                  </a:lnTo>
                  <a:lnTo>
                    <a:pt x="259" y="193"/>
                  </a:lnTo>
                  <a:lnTo>
                    <a:pt x="269" y="179"/>
                  </a:lnTo>
                  <a:lnTo>
                    <a:pt x="278" y="165"/>
                  </a:lnTo>
                  <a:lnTo>
                    <a:pt x="287" y="153"/>
                  </a:lnTo>
                  <a:lnTo>
                    <a:pt x="296" y="140"/>
                  </a:lnTo>
                  <a:lnTo>
                    <a:pt x="306" y="128"/>
                  </a:lnTo>
                  <a:lnTo>
                    <a:pt x="314" y="117"/>
                  </a:lnTo>
                  <a:lnTo>
                    <a:pt x="321" y="109"/>
                  </a:lnTo>
                  <a:lnTo>
                    <a:pt x="329" y="100"/>
                  </a:lnTo>
                  <a:lnTo>
                    <a:pt x="336" y="94"/>
                  </a:lnTo>
                  <a:lnTo>
                    <a:pt x="341" y="88"/>
                  </a:lnTo>
                  <a:lnTo>
                    <a:pt x="346" y="84"/>
                  </a:lnTo>
                  <a:lnTo>
                    <a:pt x="349" y="82"/>
                  </a:lnTo>
                  <a:lnTo>
                    <a:pt x="308" y="0"/>
                  </a:lnTo>
                  <a:lnTo>
                    <a:pt x="296" y="8"/>
                  </a:lnTo>
                  <a:lnTo>
                    <a:pt x="286" y="16"/>
                  </a:lnTo>
                  <a:lnTo>
                    <a:pt x="276" y="25"/>
                  </a:lnTo>
                  <a:lnTo>
                    <a:pt x="266" y="36"/>
                  </a:lnTo>
                  <a:lnTo>
                    <a:pt x="256" y="46"/>
                  </a:lnTo>
                  <a:lnTo>
                    <a:pt x="246" y="58"/>
                  </a:lnTo>
                  <a:lnTo>
                    <a:pt x="236" y="70"/>
                  </a:lnTo>
                  <a:lnTo>
                    <a:pt x="226" y="83"/>
                  </a:lnTo>
                  <a:lnTo>
                    <a:pt x="217" y="96"/>
                  </a:lnTo>
                  <a:lnTo>
                    <a:pt x="207" y="110"/>
                  </a:lnTo>
                  <a:lnTo>
                    <a:pt x="196" y="125"/>
                  </a:lnTo>
                  <a:lnTo>
                    <a:pt x="186" y="140"/>
                  </a:lnTo>
                  <a:lnTo>
                    <a:pt x="176" y="156"/>
                  </a:lnTo>
                  <a:lnTo>
                    <a:pt x="166" y="171"/>
                  </a:lnTo>
                  <a:lnTo>
                    <a:pt x="156" y="187"/>
                  </a:lnTo>
                  <a:lnTo>
                    <a:pt x="145" y="202"/>
                  </a:lnTo>
                  <a:lnTo>
                    <a:pt x="135" y="218"/>
                  </a:lnTo>
                  <a:lnTo>
                    <a:pt x="126" y="234"/>
                  </a:lnTo>
                  <a:lnTo>
                    <a:pt x="116" y="250"/>
                  </a:lnTo>
                  <a:lnTo>
                    <a:pt x="107" y="265"/>
                  </a:lnTo>
                  <a:lnTo>
                    <a:pt x="97" y="280"/>
                  </a:lnTo>
                  <a:lnTo>
                    <a:pt x="87" y="295"/>
                  </a:lnTo>
                  <a:lnTo>
                    <a:pt x="78" y="309"/>
                  </a:lnTo>
                  <a:lnTo>
                    <a:pt x="69" y="323"/>
                  </a:lnTo>
                  <a:lnTo>
                    <a:pt x="61" y="336"/>
                  </a:lnTo>
                  <a:lnTo>
                    <a:pt x="53" y="348"/>
                  </a:lnTo>
                  <a:lnTo>
                    <a:pt x="45" y="360"/>
                  </a:lnTo>
                  <a:lnTo>
                    <a:pt x="37" y="369"/>
                  </a:lnTo>
                  <a:lnTo>
                    <a:pt x="30" y="379"/>
                  </a:lnTo>
                  <a:lnTo>
                    <a:pt x="24" y="387"/>
                  </a:lnTo>
                  <a:lnTo>
                    <a:pt x="18" y="394"/>
                  </a:lnTo>
                  <a:lnTo>
                    <a:pt x="13" y="399"/>
                  </a:lnTo>
                  <a:lnTo>
                    <a:pt x="0" y="429"/>
                  </a:lnTo>
                  <a:lnTo>
                    <a:pt x="88" y="43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87" name="Freeform 217"/>
            <p:cNvSpPr>
              <a:spLocks/>
            </p:cNvSpPr>
            <p:nvPr/>
          </p:nvSpPr>
          <p:spPr bwMode="auto">
            <a:xfrm>
              <a:off x="3169" y="3415"/>
              <a:ext cx="26" cy="207"/>
            </a:xfrm>
            <a:custGeom>
              <a:avLst/>
              <a:gdLst>
                <a:gd name="T0" fmla="*/ 0 w 286"/>
                <a:gd name="T1" fmla="*/ 181 h 3101"/>
                <a:gd name="T2" fmla="*/ 22 w 286"/>
                <a:gd name="T3" fmla="*/ 207 h 3101"/>
                <a:gd name="T4" fmla="*/ 26 w 286"/>
                <a:gd name="T5" fmla="*/ 31 h 3101"/>
                <a:gd name="T6" fmla="*/ 25 w 286"/>
                <a:gd name="T7" fmla="*/ 30 h 3101"/>
                <a:gd name="T8" fmla="*/ 24 w 286"/>
                <a:gd name="T9" fmla="*/ 29 h 3101"/>
                <a:gd name="T10" fmla="*/ 23 w 286"/>
                <a:gd name="T11" fmla="*/ 28 h 3101"/>
                <a:gd name="T12" fmla="*/ 21 w 286"/>
                <a:gd name="T13" fmla="*/ 26 h 3101"/>
                <a:gd name="T14" fmla="*/ 18 w 286"/>
                <a:gd name="T15" fmla="*/ 21 h 3101"/>
                <a:gd name="T16" fmla="*/ 13 w 286"/>
                <a:gd name="T17" fmla="*/ 15 h 3101"/>
                <a:gd name="T18" fmla="*/ 9 w 286"/>
                <a:gd name="T19" fmla="*/ 10 h 3101"/>
                <a:gd name="T20" fmla="*/ 6 w 286"/>
                <a:gd name="T21" fmla="*/ 5 h 3101"/>
                <a:gd name="T22" fmla="*/ 4 w 286"/>
                <a:gd name="T23" fmla="*/ 3 h 3101"/>
                <a:gd name="T24" fmla="*/ 3 w 286"/>
                <a:gd name="T25" fmla="*/ 2 h 3101"/>
                <a:gd name="T26" fmla="*/ 2 w 286"/>
                <a:gd name="T27" fmla="*/ 1 h 3101"/>
                <a:gd name="T28" fmla="*/ 1 w 286"/>
                <a:gd name="T29" fmla="*/ 0 h 3101"/>
                <a:gd name="T30" fmla="*/ 0 w 286"/>
                <a:gd name="T31" fmla="*/ 181 h 310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86" h="3101">
                  <a:moveTo>
                    <a:pt x="0" y="2706"/>
                  </a:moveTo>
                  <a:lnTo>
                    <a:pt x="241" y="3101"/>
                  </a:lnTo>
                  <a:lnTo>
                    <a:pt x="286" y="462"/>
                  </a:lnTo>
                  <a:lnTo>
                    <a:pt x="278" y="453"/>
                  </a:lnTo>
                  <a:lnTo>
                    <a:pt x="266" y="437"/>
                  </a:lnTo>
                  <a:lnTo>
                    <a:pt x="252" y="414"/>
                  </a:lnTo>
                  <a:lnTo>
                    <a:pt x="234" y="384"/>
                  </a:lnTo>
                  <a:lnTo>
                    <a:pt x="193" y="313"/>
                  </a:lnTo>
                  <a:lnTo>
                    <a:pt x="147" y="232"/>
                  </a:lnTo>
                  <a:lnTo>
                    <a:pt x="102" y="151"/>
                  </a:lnTo>
                  <a:lnTo>
                    <a:pt x="61" y="80"/>
                  </a:lnTo>
                  <a:lnTo>
                    <a:pt x="44" y="50"/>
                  </a:lnTo>
                  <a:lnTo>
                    <a:pt x="30" y="27"/>
                  </a:lnTo>
                  <a:lnTo>
                    <a:pt x="20" y="10"/>
                  </a:lnTo>
                  <a:lnTo>
                    <a:pt x="13" y="0"/>
                  </a:lnTo>
                  <a:lnTo>
                    <a:pt x="0" y="2706"/>
                  </a:lnTo>
                  <a:close/>
                </a:path>
              </a:pathLst>
            </a:custGeom>
            <a:solidFill>
              <a:srgbClr val="F1A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88" name="Freeform 218"/>
            <p:cNvSpPr>
              <a:spLocks/>
            </p:cNvSpPr>
            <p:nvPr/>
          </p:nvSpPr>
          <p:spPr bwMode="auto">
            <a:xfrm>
              <a:off x="3166" y="3594"/>
              <a:ext cx="29" cy="30"/>
            </a:xfrm>
            <a:custGeom>
              <a:avLst/>
              <a:gdLst>
                <a:gd name="T0" fmla="*/ 29 w 323"/>
                <a:gd name="T1" fmla="*/ 28 h 443"/>
                <a:gd name="T2" fmla="*/ 28 w 323"/>
                <a:gd name="T3" fmla="*/ 27 h 443"/>
                <a:gd name="T4" fmla="*/ 7 w 323"/>
                <a:gd name="T5" fmla="*/ 0 h 443"/>
                <a:gd name="T6" fmla="*/ 0 w 323"/>
                <a:gd name="T7" fmla="*/ 3 h 443"/>
                <a:gd name="T8" fmla="*/ 22 w 323"/>
                <a:gd name="T9" fmla="*/ 30 h 443"/>
                <a:gd name="T10" fmla="*/ 29 w 323"/>
                <a:gd name="T11" fmla="*/ 28 h 4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23" h="443">
                  <a:moveTo>
                    <a:pt x="323" y="420"/>
                  </a:moveTo>
                  <a:lnTo>
                    <a:pt x="317" y="394"/>
                  </a:lnTo>
                  <a:lnTo>
                    <a:pt x="76" y="0"/>
                  </a:lnTo>
                  <a:lnTo>
                    <a:pt x="0" y="50"/>
                  </a:lnTo>
                  <a:lnTo>
                    <a:pt x="241" y="443"/>
                  </a:lnTo>
                  <a:lnTo>
                    <a:pt x="323" y="42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89" name="Freeform 219"/>
            <p:cNvSpPr>
              <a:spLocks/>
            </p:cNvSpPr>
            <p:nvPr/>
          </p:nvSpPr>
          <p:spPr bwMode="auto">
            <a:xfrm>
              <a:off x="3187" y="3444"/>
              <a:ext cx="12" cy="178"/>
            </a:xfrm>
            <a:custGeom>
              <a:avLst/>
              <a:gdLst>
                <a:gd name="T0" fmla="*/ 10 w 135"/>
                <a:gd name="T1" fmla="*/ 0 h 2678"/>
                <a:gd name="T2" fmla="*/ 4 w 135"/>
                <a:gd name="T3" fmla="*/ 2 h 2678"/>
                <a:gd name="T4" fmla="*/ 0 w 135"/>
                <a:gd name="T5" fmla="*/ 178 h 2678"/>
                <a:gd name="T6" fmla="*/ 8 w 135"/>
                <a:gd name="T7" fmla="*/ 178 h 2678"/>
                <a:gd name="T8" fmla="*/ 12 w 135"/>
                <a:gd name="T9" fmla="*/ 3 h 2678"/>
                <a:gd name="T10" fmla="*/ 10 w 135"/>
                <a:gd name="T11" fmla="*/ 0 h 2678"/>
                <a:gd name="T12" fmla="*/ 12 w 135"/>
                <a:gd name="T13" fmla="*/ 3 h 2678"/>
                <a:gd name="T14" fmla="*/ 12 w 135"/>
                <a:gd name="T15" fmla="*/ 1 h 2678"/>
                <a:gd name="T16" fmla="*/ 10 w 135"/>
                <a:gd name="T17" fmla="*/ 0 h 267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5" h="2678">
                  <a:moveTo>
                    <a:pt x="114" y="0"/>
                  </a:moveTo>
                  <a:lnTo>
                    <a:pt x="45" y="37"/>
                  </a:lnTo>
                  <a:lnTo>
                    <a:pt x="0" y="2675"/>
                  </a:lnTo>
                  <a:lnTo>
                    <a:pt x="89" y="2678"/>
                  </a:lnTo>
                  <a:lnTo>
                    <a:pt x="134" y="39"/>
                  </a:lnTo>
                  <a:lnTo>
                    <a:pt x="114" y="0"/>
                  </a:lnTo>
                  <a:lnTo>
                    <a:pt x="134" y="39"/>
                  </a:lnTo>
                  <a:lnTo>
                    <a:pt x="135" y="13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90" name="Freeform 220"/>
            <p:cNvSpPr>
              <a:spLocks/>
            </p:cNvSpPr>
            <p:nvPr/>
          </p:nvSpPr>
          <p:spPr bwMode="auto">
            <a:xfrm>
              <a:off x="3166" y="3413"/>
              <a:ext cx="32" cy="36"/>
            </a:xfrm>
            <a:custGeom>
              <a:avLst/>
              <a:gdLst>
                <a:gd name="T0" fmla="*/ 1 w 345"/>
                <a:gd name="T1" fmla="*/ 4 h 531"/>
                <a:gd name="T2" fmla="*/ 1 w 345"/>
                <a:gd name="T3" fmla="*/ 5 h 531"/>
                <a:gd name="T4" fmla="*/ 2 w 345"/>
                <a:gd name="T5" fmla="*/ 6 h 531"/>
                <a:gd name="T6" fmla="*/ 3 w 345"/>
                <a:gd name="T7" fmla="*/ 7 h 531"/>
                <a:gd name="T8" fmla="*/ 5 w 345"/>
                <a:gd name="T9" fmla="*/ 9 h 531"/>
                <a:gd name="T10" fmla="*/ 7 w 345"/>
                <a:gd name="T11" fmla="*/ 11 h 531"/>
                <a:gd name="T12" fmla="*/ 9 w 345"/>
                <a:gd name="T13" fmla="*/ 14 h 531"/>
                <a:gd name="T14" fmla="*/ 13 w 345"/>
                <a:gd name="T15" fmla="*/ 19 h 531"/>
                <a:gd name="T16" fmla="*/ 15 w 345"/>
                <a:gd name="T17" fmla="*/ 22 h 531"/>
                <a:gd name="T18" fmla="*/ 17 w 345"/>
                <a:gd name="T19" fmla="*/ 25 h 531"/>
                <a:gd name="T20" fmla="*/ 19 w 345"/>
                <a:gd name="T21" fmla="*/ 28 h 531"/>
                <a:gd name="T22" fmla="*/ 21 w 345"/>
                <a:gd name="T23" fmla="*/ 30 h 531"/>
                <a:gd name="T24" fmla="*/ 23 w 345"/>
                <a:gd name="T25" fmla="*/ 32 h 531"/>
                <a:gd name="T26" fmla="*/ 24 w 345"/>
                <a:gd name="T27" fmla="*/ 34 h 531"/>
                <a:gd name="T28" fmla="*/ 26 w 345"/>
                <a:gd name="T29" fmla="*/ 35 h 531"/>
                <a:gd name="T30" fmla="*/ 27 w 345"/>
                <a:gd name="T31" fmla="*/ 36 h 531"/>
                <a:gd name="T32" fmla="*/ 32 w 345"/>
                <a:gd name="T33" fmla="*/ 31 h 531"/>
                <a:gd name="T34" fmla="*/ 31 w 345"/>
                <a:gd name="T35" fmla="*/ 31 h 531"/>
                <a:gd name="T36" fmla="*/ 30 w 345"/>
                <a:gd name="T37" fmla="*/ 29 h 531"/>
                <a:gd name="T38" fmla="*/ 29 w 345"/>
                <a:gd name="T39" fmla="*/ 28 h 531"/>
                <a:gd name="T40" fmla="*/ 27 w 345"/>
                <a:gd name="T41" fmla="*/ 25 h 531"/>
                <a:gd name="T42" fmla="*/ 25 w 345"/>
                <a:gd name="T43" fmla="*/ 23 h 531"/>
                <a:gd name="T44" fmla="*/ 23 w 345"/>
                <a:gd name="T45" fmla="*/ 20 h 531"/>
                <a:gd name="T46" fmla="*/ 21 w 345"/>
                <a:gd name="T47" fmla="*/ 18 h 531"/>
                <a:gd name="T48" fmla="*/ 18 w 345"/>
                <a:gd name="T49" fmla="*/ 13 h 531"/>
                <a:gd name="T50" fmla="*/ 15 w 345"/>
                <a:gd name="T51" fmla="*/ 9 h 531"/>
                <a:gd name="T52" fmla="*/ 13 w 345"/>
                <a:gd name="T53" fmla="*/ 7 h 531"/>
                <a:gd name="T54" fmla="*/ 11 w 345"/>
                <a:gd name="T55" fmla="*/ 5 h 531"/>
                <a:gd name="T56" fmla="*/ 10 w 345"/>
                <a:gd name="T57" fmla="*/ 3 h 531"/>
                <a:gd name="T58" fmla="*/ 9 w 345"/>
                <a:gd name="T59" fmla="*/ 2 h 531"/>
                <a:gd name="T60" fmla="*/ 8 w 345"/>
                <a:gd name="T61" fmla="*/ 0 h 531"/>
                <a:gd name="T62" fmla="*/ 0 w 345"/>
                <a:gd name="T63" fmla="*/ 2 h 53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45" h="531">
                  <a:moveTo>
                    <a:pt x="88" y="32"/>
                  </a:moveTo>
                  <a:lnTo>
                    <a:pt x="13" y="64"/>
                  </a:lnTo>
                  <a:lnTo>
                    <a:pt x="12" y="63"/>
                  </a:lnTo>
                  <a:lnTo>
                    <a:pt x="14" y="67"/>
                  </a:lnTo>
                  <a:lnTo>
                    <a:pt x="18" y="74"/>
                  </a:lnTo>
                  <a:lnTo>
                    <a:pt x="24" y="82"/>
                  </a:lnTo>
                  <a:lnTo>
                    <a:pt x="30" y="93"/>
                  </a:lnTo>
                  <a:lnTo>
                    <a:pt x="37" y="106"/>
                  </a:lnTo>
                  <a:lnTo>
                    <a:pt x="45" y="120"/>
                  </a:lnTo>
                  <a:lnTo>
                    <a:pt x="54" y="135"/>
                  </a:lnTo>
                  <a:lnTo>
                    <a:pt x="64" y="152"/>
                  </a:lnTo>
                  <a:lnTo>
                    <a:pt x="73" y="169"/>
                  </a:lnTo>
                  <a:lnTo>
                    <a:pt x="84" y="187"/>
                  </a:lnTo>
                  <a:lnTo>
                    <a:pt x="94" y="206"/>
                  </a:lnTo>
                  <a:lnTo>
                    <a:pt x="117" y="246"/>
                  </a:lnTo>
                  <a:lnTo>
                    <a:pt x="140" y="287"/>
                  </a:lnTo>
                  <a:lnTo>
                    <a:pt x="151" y="308"/>
                  </a:lnTo>
                  <a:lnTo>
                    <a:pt x="163" y="328"/>
                  </a:lnTo>
                  <a:lnTo>
                    <a:pt x="174" y="348"/>
                  </a:lnTo>
                  <a:lnTo>
                    <a:pt x="185" y="367"/>
                  </a:lnTo>
                  <a:lnTo>
                    <a:pt x="196" y="388"/>
                  </a:lnTo>
                  <a:lnTo>
                    <a:pt x="208" y="406"/>
                  </a:lnTo>
                  <a:lnTo>
                    <a:pt x="218" y="424"/>
                  </a:lnTo>
                  <a:lnTo>
                    <a:pt x="227" y="440"/>
                  </a:lnTo>
                  <a:lnTo>
                    <a:pt x="236" y="456"/>
                  </a:lnTo>
                  <a:lnTo>
                    <a:pt x="245" y="469"/>
                  </a:lnTo>
                  <a:lnTo>
                    <a:pt x="253" y="483"/>
                  </a:lnTo>
                  <a:lnTo>
                    <a:pt x="261" y="495"/>
                  </a:lnTo>
                  <a:lnTo>
                    <a:pt x="268" y="505"/>
                  </a:lnTo>
                  <a:lnTo>
                    <a:pt x="275" y="514"/>
                  </a:lnTo>
                  <a:lnTo>
                    <a:pt x="281" y="522"/>
                  </a:lnTo>
                  <a:lnTo>
                    <a:pt x="292" y="531"/>
                  </a:lnTo>
                  <a:lnTo>
                    <a:pt x="341" y="455"/>
                  </a:lnTo>
                  <a:lnTo>
                    <a:pt x="345" y="458"/>
                  </a:lnTo>
                  <a:lnTo>
                    <a:pt x="343" y="456"/>
                  </a:lnTo>
                  <a:lnTo>
                    <a:pt x="339" y="450"/>
                  </a:lnTo>
                  <a:lnTo>
                    <a:pt x="334" y="442"/>
                  </a:lnTo>
                  <a:lnTo>
                    <a:pt x="328" y="432"/>
                  </a:lnTo>
                  <a:lnTo>
                    <a:pt x="320" y="419"/>
                  </a:lnTo>
                  <a:lnTo>
                    <a:pt x="312" y="407"/>
                  </a:lnTo>
                  <a:lnTo>
                    <a:pt x="302" y="392"/>
                  </a:lnTo>
                  <a:lnTo>
                    <a:pt x="293" y="375"/>
                  </a:lnTo>
                  <a:lnTo>
                    <a:pt x="283" y="358"/>
                  </a:lnTo>
                  <a:lnTo>
                    <a:pt x="273" y="340"/>
                  </a:lnTo>
                  <a:lnTo>
                    <a:pt x="262" y="321"/>
                  </a:lnTo>
                  <a:lnTo>
                    <a:pt x="250" y="301"/>
                  </a:lnTo>
                  <a:lnTo>
                    <a:pt x="239" y="281"/>
                  </a:lnTo>
                  <a:lnTo>
                    <a:pt x="228" y="261"/>
                  </a:lnTo>
                  <a:lnTo>
                    <a:pt x="217" y="240"/>
                  </a:lnTo>
                  <a:lnTo>
                    <a:pt x="193" y="199"/>
                  </a:lnTo>
                  <a:lnTo>
                    <a:pt x="171" y="159"/>
                  </a:lnTo>
                  <a:lnTo>
                    <a:pt x="160" y="140"/>
                  </a:lnTo>
                  <a:lnTo>
                    <a:pt x="149" y="122"/>
                  </a:lnTo>
                  <a:lnTo>
                    <a:pt x="140" y="104"/>
                  </a:lnTo>
                  <a:lnTo>
                    <a:pt x="130" y="88"/>
                  </a:lnTo>
                  <a:lnTo>
                    <a:pt x="122" y="72"/>
                  </a:lnTo>
                  <a:lnTo>
                    <a:pt x="114" y="58"/>
                  </a:lnTo>
                  <a:lnTo>
                    <a:pt x="106" y="44"/>
                  </a:lnTo>
                  <a:lnTo>
                    <a:pt x="98" y="32"/>
                  </a:lnTo>
                  <a:lnTo>
                    <a:pt x="92" y="23"/>
                  </a:lnTo>
                  <a:lnTo>
                    <a:pt x="87" y="14"/>
                  </a:lnTo>
                  <a:lnTo>
                    <a:pt x="82" y="7"/>
                  </a:lnTo>
                  <a:lnTo>
                    <a:pt x="76" y="0"/>
                  </a:lnTo>
                  <a:lnTo>
                    <a:pt x="0" y="31"/>
                  </a:lnTo>
                  <a:lnTo>
                    <a:pt x="88" y="3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91" name="Freeform 221"/>
            <p:cNvSpPr>
              <a:spLocks/>
            </p:cNvSpPr>
            <p:nvPr/>
          </p:nvSpPr>
          <p:spPr bwMode="auto">
            <a:xfrm>
              <a:off x="3165" y="3415"/>
              <a:ext cx="9" cy="182"/>
            </a:xfrm>
            <a:custGeom>
              <a:avLst/>
              <a:gdLst>
                <a:gd name="T0" fmla="*/ 1 w 101"/>
                <a:gd name="T1" fmla="*/ 182 h 2732"/>
                <a:gd name="T2" fmla="*/ 8 w 101"/>
                <a:gd name="T3" fmla="*/ 180 h 2732"/>
                <a:gd name="T4" fmla="*/ 9 w 101"/>
                <a:gd name="T5" fmla="*/ 0 h 2732"/>
                <a:gd name="T6" fmla="*/ 1 w 101"/>
                <a:gd name="T7" fmla="*/ 0 h 2732"/>
                <a:gd name="T8" fmla="*/ 0 w 101"/>
                <a:gd name="T9" fmla="*/ 180 h 2732"/>
                <a:gd name="T10" fmla="*/ 1 w 101"/>
                <a:gd name="T11" fmla="*/ 182 h 27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1" h="2732">
                  <a:moveTo>
                    <a:pt x="6" y="2732"/>
                  </a:moveTo>
                  <a:lnTo>
                    <a:pt x="89" y="2706"/>
                  </a:lnTo>
                  <a:lnTo>
                    <a:pt x="101" y="1"/>
                  </a:lnTo>
                  <a:lnTo>
                    <a:pt x="13" y="0"/>
                  </a:lnTo>
                  <a:lnTo>
                    <a:pt x="0" y="2706"/>
                  </a:lnTo>
                  <a:lnTo>
                    <a:pt x="6" y="273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92" name="Freeform 222"/>
            <p:cNvSpPr>
              <a:spLocks/>
            </p:cNvSpPr>
            <p:nvPr/>
          </p:nvSpPr>
          <p:spPr bwMode="auto">
            <a:xfrm>
              <a:off x="2924" y="3406"/>
              <a:ext cx="246" cy="210"/>
            </a:xfrm>
            <a:custGeom>
              <a:avLst/>
              <a:gdLst>
                <a:gd name="T0" fmla="*/ 0 w 2713"/>
                <a:gd name="T1" fmla="*/ 187 h 3143"/>
                <a:gd name="T2" fmla="*/ 1 w 2713"/>
                <a:gd name="T3" fmla="*/ 187 h 3143"/>
                <a:gd name="T4" fmla="*/ 4 w 2713"/>
                <a:gd name="T5" fmla="*/ 187 h 3143"/>
                <a:gd name="T6" fmla="*/ 15 w 2713"/>
                <a:gd name="T7" fmla="*/ 186 h 3143"/>
                <a:gd name="T8" fmla="*/ 23 w 2713"/>
                <a:gd name="T9" fmla="*/ 185 h 3143"/>
                <a:gd name="T10" fmla="*/ 31 w 2713"/>
                <a:gd name="T11" fmla="*/ 184 h 3143"/>
                <a:gd name="T12" fmla="*/ 40 w 2713"/>
                <a:gd name="T13" fmla="*/ 184 h 3143"/>
                <a:gd name="T14" fmla="*/ 50 w 2713"/>
                <a:gd name="T15" fmla="*/ 184 h 3143"/>
                <a:gd name="T16" fmla="*/ 60 w 2713"/>
                <a:gd name="T17" fmla="*/ 184 h 3143"/>
                <a:gd name="T18" fmla="*/ 71 w 2713"/>
                <a:gd name="T19" fmla="*/ 185 h 3143"/>
                <a:gd name="T20" fmla="*/ 81 w 2713"/>
                <a:gd name="T21" fmla="*/ 187 h 3143"/>
                <a:gd name="T22" fmla="*/ 90 w 2713"/>
                <a:gd name="T23" fmla="*/ 190 h 3143"/>
                <a:gd name="T24" fmla="*/ 100 w 2713"/>
                <a:gd name="T25" fmla="*/ 193 h 3143"/>
                <a:gd name="T26" fmla="*/ 108 w 2713"/>
                <a:gd name="T27" fmla="*/ 198 h 3143"/>
                <a:gd name="T28" fmla="*/ 115 w 2713"/>
                <a:gd name="T29" fmla="*/ 203 h 3143"/>
                <a:gd name="T30" fmla="*/ 121 w 2713"/>
                <a:gd name="T31" fmla="*/ 210 h 3143"/>
                <a:gd name="T32" fmla="*/ 127 w 2713"/>
                <a:gd name="T33" fmla="*/ 203 h 3143"/>
                <a:gd name="T34" fmla="*/ 135 w 2713"/>
                <a:gd name="T35" fmla="*/ 198 h 3143"/>
                <a:gd name="T36" fmla="*/ 143 w 2713"/>
                <a:gd name="T37" fmla="*/ 193 h 3143"/>
                <a:gd name="T38" fmla="*/ 153 w 2713"/>
                <a:gd name="T39" fmla="*/ 190 h 3143"/>
                <a:gd name="T40" fmla="*/ 163 w 2713"/>
                <a:gd name="T41" fmla="*/ 188 h 3143"/>
                <a:gd name="T42" fmla="*/ 173 w 2713"/>
                <a:gd name="T43" fmla="*/ 186 h 3143"/>
                <a:gd name="T44" fmla="*/ 184 w 2713"/>
                <a:gd name="T45" fmla="*/ 185 h 3143"/>
                <a:gd name="T46" fmla="*/ 194 w 2713"/>
                <a:gd name="T47" fmla="*/ 185 h 3143"/>
                <a:gd name="T48" fmla="*/ 204 w 2713"/>
                <a:gd name="T49" fmla="*/ 185 h 3143"/>
                <a:gd name="T50" fmla="*/ 213 w 2713"/>
                <a:gd name="T51" fmla="*/ 186 h 3143"/>
                <a:gd name="T52" fmla="*/ 222 w 2713"/>
                <a:gd name="T53" fmla="*/ 187 h 3143"/>
                <a:gd name="T54" fmla="*/ 230 w 2713"/>
                <a:gd name="T55" fmla="*/ 188 h 3143"/>
                <a:gd name="T56" fmla="*/ 241 w 2713"/>
                <a:gd name="T57" fmla="*/ 189 h 3143"/>
                <a:gd name="T58" fmla="*/ 245 w 2713"/>
                <a:gd name="T59" fmla="*/ 190 h 3143"/>
                <a:gd name="T60" fmla="*/ 245 w 2713"/>
                <a:gd name="T61" fmla="*/ 9 h 3143"/>
                <a:gd name="T62" fmla="*/ 239 w 2713"/>
                <a:gd name="T63" fmla="*/ 8 h 3143"/>
                <a:gd name="T64" fmla="*/ 233 w 2713"/>
                <a:gd name="T65" fmla="*/ 7 h 3143"/>
                <a:gd name="T66" fmla="*/ 225 w 2713"/>
                <a:gd name="T67" fmla="*/ 6 h 3143"/>
                <a:gd name="T68" fmla="*/ 216 w 2713"/>
                <a:gd name="T69" fmla="*/ 5 h 3143"/>
                <a:gd name="T70" fmla="*/ 207 w 2713"/>
                <a:gd name="T71" fmla="*/ 5 h 3143"/>
                <a:gd name="T72" fmla="*/ 196 w 2713"/>
                <a:gd name="T73" fmla="*/ 5 h 3143"/>
                <a:gd name="T74" fmla="*/ 186 w 2713"/>
                <a:gd name="T75" fmla="*/ 5 h 3143"/>
                <a:gd name="T76" fmla="*/ 175 w 2713"/>
                <a:gd name="T77" fmla="*/ 6 h 3143"/>
                <a:gd name="T78" fmla="*/ 164 w 2713"/>
                <a:gd name="T79" fmla="*/ 8 h 3143"/>
                <a:gd name="T80" fmla="*/ 155 w 2713"/>
                <a:gd name="T81" fmla="*/ 11 h 3143"/>
                <a:gd name="T82" fmla="*/ 145 w 2713"/>
                <a:gd name="T83" fmla="*/ 16 h 3143"/>
                <a:gd name="T84" fmla="*/ 137 w 2713"/>
                <a:gd name="T85" fmla="*/ 21 h 3143"/>
                <a:gd name="T86" fmla="*/ 131 w 2713"/>
                <a:gd name="T87" fmla="*/ 28 h 3143"/>
                <a:gd name="T88" fmla="*/ 126 w 2713"/>
                <a:gd name="T89" fmla="*/ 36 h 3143"/>
                <a:gd name="T90" fmla="*/ 121 w 2713"/>
                <a:gd name="T91" fmla="*/ 36 h 3143"/>
                <a:gd name="T92" fmla="*/ 112 w 2713"/>
                <a:gd name="T93" fmla="*/ 27 h 3143"/>
                <a:gd name="T94" fmla="*/ 103 w 2713"/>
                <a:gd name="T95" fmla="*/ 20 h 3143"/>
                <a:gd name="T96" fmla="*/ 93 w 2713"/>
                <a:gd name="T97" fmla="*/ 14 h 3143"/>
                <a:gd name="T98" fmla="*/ 83 w 2713"/>
                <a:gd name="T99" fmla="*/ 9 h 3143"/>
                <a:gd name="T100" fmla="*/ 72 w 2713"/>
                <a:gd name="T101" fmla="*/ 5 h 3143"/>
                <a:gd name="T102" fmla="*/ 62 w 2713"/>
                <a:gd name="T103" fmla="*/ 3 h 3143"/>
                <a:gd name="T104" fmla="*/ 52 w 2713"/>
                <a:gd name="T105" fmla="*/ 1 h 3143"/>
                <a:gd name="T106" fmla="*/ 42 w 2713"/>
                <a:gd name="T107" fmla="*/ 0 h 3143"/>
                <a:gd name="T108" fmla="*/ 33 w 2713"/>
                <a:gd name="T109" fmla="*/ 0 h 3143"/>
                <a:gd name="T110" fmla="*/ 24 w 2713"/>
                <a:gd name="T111" fmla="*/ 0 h 3143"/>
                <a:gd name="T112" fmla="*/ 17 w 2713"/>
                <a:gd name="T113" fmla="*/ 1 h 3143"/>
                <a:gd name="T114" fmla="*/ 11 w 2713"/>
                <a:gd name="T115" fmla="*/ 1 h 3143"/>
                <a:gd name="T116" fmla="*/ 6 w 2713"/>
                <a:gd name="T117" fmla="*/ 2 h 3143"/>
                <a:gd name="T118" fmla="*/ 1 w 2713"/>
                <a:gd name="T119" fmla="*/ 3 h 314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713" h="3143">
                  <a:moveTo>
                    <a:pt x="0" y="46"/>
                  </a:moveTo>
                  <a:lnTo>
                    <a:pt x="3" y="2801"/>
                  </a:lnTo>
                  <a:lnTo>
                    <a:pt x="6" y="2804"/>
                  </a:lnTo>
                  <a:lnTo>
                    <a:pt x="14" y="2803"/>
                  </a:lnTo>
                  <a:lnTo>
                    <a:pt x="29" y="2801"/>
                  </a:lnTo>
                  <a:lnTo>
                    <a:pt x="48" y="2798"/>
                  </a:lnTo>
                  <a:lnTo>
                    <a:pt x="100" y="2790"/>
                  </a:lnTo>
                  <a:lnTo>
                    <a:pt x="167" y="2780"/>
                  </a:lnTo>
                  <a:lnTo>
                    <a:pt x="207" y="2775"/>
                  </a:lnTo>
                  <a:lnTo>
                    <a:pt x="250" y="2770"/>
                  </a:lnTo>
                  <a:lnTo>
                    <a:pt x="295" y="2764"/>
                  </a:lnTo>
                  <a:lnTo>
                    <a:pt x="343" y="2761"/>
                  </a:lnTo>
                  <a:lnTo>
                    <a:pt x="393" y="2757"/>
                  </a:lnTo>
                  <a:lnTo>
                    <a:pt x="445" y="2755"/>
                  </a:lnTo>
                  <a:lnTo>
                    <a:pt x="499" y="2754"/>
                  </a:lnTo>
                  <a:lnTo>
                    <a:pt x="554" y="2755"/>
                  </a:lnTo>
                  <a:lnTo>
                    <a:pt x="609" y="2757"/>
                  </a:lnTo>
                  <a:lnTo>
                    <a:pt x="665" y="2760"/>
                  </a:lnTo>
                  <a:lnTo>
                    <a:pt x="722" y="2766"/>
                  </a:lnTo>
                  <a:lnTo>
                    <a:pt x="778" y="2775"/>
                  </a:lnTo>
                  <a:lnTo>
                    <a:pt x="834" y="2787"/>
                  </a:lnTo>
                  <a:lnTo>
                    <a:pt x="890" y="2800"/>
                  </a:lnTo>
                  <a:lnTo>
                    <a:pt x="944" y="2817"/>
                  </a:lnTo>
                  <a:lnTo>
                    <a:pt x="997" y="2838"/>
                  </a:lnTo>
                  <a:lnTo>
                    <a:pt x="1049" y="2861"/>
                  </a:lnTo>
                  <a:lnTo>
                    <a:pt x="1099" y="2889"/>
                  </a:lnTo>
                  <a:lnTo>
                    <a:pt x="1146" y="2920"/>
                  </a:lnTo>
                  <a:lnTo>
                    <a:pt x="1191" y="2956"/>
                  </a:lnTo>
                  <a:lnTo>
                    <a:pt x="1234" y="2995"/>
                  </a:lnTo>
                  <a:lnTo>
                    <a:pt x="1273" y="3040"/>
                  </a:lnTo>
                  <a:lnTo>
                    <a:pt x="1307" y="3089"/>
                  </a:lnTo>
                  <a:lnTo>
                    <a:pt x="1339" y="3143"/>
                  </a:lnTo>
                  <a:lnTo>
                    <a:pt x="1370" y="3089"/>
                  </a:lnTo>
                  <a:lnTo>
                    <a:pt x="1405" y="3040"/>
                  </a:lnTo>
                  <a:lnTo>
                    <a:pt x="1445" y="2996"/>
                  </a:lnTo>
                  <a:lnTo>
                    <a:pt x="1487" y="2957"/>
                  </a:lnTo>
                  <a:lnTo>
                    <a:pt x="1533" y="2922"/>
                  </a:lnTo>
                  <a:lnTo>
                    <a:pt x="1581" y="2891"/>
                  </a:lnTo>
                  <a:lnTo>
                    <a:pt x="1632" y="2864"/>
                  </a:lnTo>
                  <a:lnTo>
                    <a:pt x="1684" y="2842"/>
                  </a:lnTo>
                  <a:lnTo>
                    <a:pt x="1738" y="2823"/>
                  </a:lnTo>
                  <a:lnTo>
                    <a:pt x="1794" y="2807"/>
                  </a:lnTo>
                  <a:lnTo>
                    <a:pt x="1851" y="2794"/>
                  </a:lnTo>
                  <a:lnTo>
                    <a:pt x="1908" y="2783"/>
                  </a:lnTo>
                  <a:lnTo>
                    <a:pt x="1966" y="2777"/>
                  </a:lnTo>
                  <a:lnTo>
                    <a:pt x="2024" y="2772"/>
                  </a:lnTo>
                  <a:lnTo>
                    <a:pt x="2081" y="2770"/>
                  </a:lnTo>
                  <a:lnTo>
                    <a:pt x="2138" y="2769"/>
                  </a:lnTo>
                  <a:lnTo>
                    <a:pt x="2194" y="2770"/>
                  </a:lnTo>
                  <a:lnTo>
                    <a:pt x="2249" y="2773"/>
                  </a:lnTo>
                  <a:lnTo>
                    <a:pt x="2302" y="2776"/>
                  </a:lnTo>
                  <a:lnTo>
                    <a:pt x="2354" y="2781"/>
                  </a:lnTo>
                  <a:lnTo>
                    <a:pt x="2403" y="2788"/>
                  </a:lnTo>
                  <a:lnTo>
                    <a:pt x="2450" y="2794"/>
                  </a:lnTo>
                  <a:lnTo>
                    <a:pt x="2494" y="2801"/>
                  </a:lnTo>
                  <a:lnTo>
                    <a:pt x="2534" y="2808"/>
                  </a:lnTo>
                  <a:lnTo>
                    <a:pt x="2603" y="2822"/>
                  </a:lnTo>
                  <a:lnTo>
                    <a:pt x="2656" y="2834"/>
                  </a:lnTo>
                  <a:lnTo>
                    <a:pt x="2690" y="2843"/>
                  </a:lnTo>
                  <a:lnTo>
                    <a:pt x="2700" y="2845"/>
                  </a:lnTo>
                  <a:lnTo>
                    <a:pt x="2713" y="139"/>
                  </a:lnTo>
                  <a:lnTo>
                    <a:pt x="2700" y="136"/>
                  </a:lnTo>
                  <a:lnTo>
                    <a:pt x="2663" y="127"/>
                  </a:lnTo>
                  <a:lnTo>
                    <a:pt x="2637" y="120"/>
                  </a:lnTo>
                  <a:lnTo>
                    <a:pt x="2605" y="114"/>
                  </a:lnTo>
                  <a:lnTo>
                    <a:pt x="2569" y="106"/>
                  </a:lnTo>
                  <a:lnTo>
                    <a:pt x="2529" y="99"/>
                  </a:lnTo>
                  <a:lnTo>
                    <a:pt x="2484" y="93"/>
                  </a:lnTo>
                  <a:lnTo>
                    <a:pt x="2437" y="86"/>
                  </a:lnTo>
                  <a:lnTo>
                    <a:pt x="2387" y="81"/>
                  </a:lnTo>
                  <a:lnTo>
                    <a:pt x="2334" y="77"/>
                  </a:lnTo>
                  <a:lnTo>
                    <a:pt x="2279" y="74"/>
                  </a:lnTo>
                  <a:lnTo>
                    <a:pt x="2223" y="71"/>
                  </a:lnTo>
                  <a:lnTo>
                    <a:pt x="2165" y="71"/>
                  </a:lnTo>
                  <a:lnTo>
                    <a:pt x="2106" y="74"/>
                  </a:lnTo>
                  <a:lnTo>
                    <a:pt x="2047" y="79"/>
                  </a:lnTo>
                  <a:lnTo>
                    <a:pt x="1987" y="86"/>
                  </a:lnTo>
                  <a:lnTo>
                    <a:pt x="1928" y="96"/>
                  </a:lnTo>
                  <a:lnTo>
                    <a:pt x="1870" y="110"/>
                  </a:lnTo>
                  <a:lnTo>
                    <a:pt x="1813" y="127"/>
                  </a:lnTo>
                  <a:lnTo>
                    <a:pt x="1758" y="147"/>
                  </a:lnTo>
                  <a:lnTo>
                    <a:pt x="1704" y="171"/>
                  </a:lnTo>
                  <a:lnTo>
                    <a:pt x="1653" y="200"/>
                  </a:lnTo>
                  <a:lnTo>
                    <a:pt x="1604" y="233"/>
                  </a:lnTo>
                  <a:lnTo>
                    <a:pt x="1559" y="271"/>
                  </a:lnTo>
                  <a:lnTo>
                    <a:pt x="1516" y="314"/>
                  </a:lnTo>
                  <a:lnTo>
                    <a:pt x="1479" y="363"/>
                  </a:lnTo>
                  <a:lnTo>
                    <a:pt x="1445" y="417"/>
                  </a:lnTo>
                  <a:lnTo>
                    <a:pt x="1416" y="476"/>
                  </a:lnTo>
                  <a:lnTo>
                    <a:pt x="1393" y="542"/>
                  </a:lnTo>
                  <a:lnTo>
                    <a:pt x="1375" y="615"/>
                  </a:lnTo>
                  <a:lnTo>
                    <a:pt x="1330" y="538"/>
                  </a:lnTo>
                  <a:lnTo>
                    <a:pt x="1283" y="468"/>
                  </a:lnTo>
                  <a:lnTo>
                    <a:pt x="1235" y="404"/>
                  </a:lnTo>
                  <a:lnTo>
                    <a:pt x="1184" y="346"/>
                  </a:lnTo>
                  <a:lnTo>
                    <a:pt x="1131" y="294"/>
                  </a:lnTo>
                  <a:lnTo>
                    <a:pt x="1078" y="247"/>
                  </a:lnTo>
                  <a:lnTo>
                    <a:pt x="1023" y="204"/>
                  </a:lnTo>
                  <a:lnTo>
                    <a:pt x="967" y="167"/>
                  </a:lnTo>
                  <a:lnTo>
                    <a:pt x="910" y="134"/>
                  </a:lnTo>
                  <a:lnTo>
                    <a:pt x="853" y="105"/>
                  </a:lnTo>
                  <a:lnTo>
                    <a:pt x="796" y="82"/>
                  </a:lnTo>
                  <a:lnTo>
                    <a:pt x="739" y="61"/>
                  </a:lnTo>
                  <a:lnTo>
                    <a:pt x="682" y="44"/>
                  </a:lnTo>
                  <a:lnTo>
                    <a:pt x="626" y="30"/>
                  </a:lnTo>
                  <a:lnTo>
                    <a:pt x="571" y="19"/>
                  </a:lnTo>
                  <a:lnTo>
                    <a:pt x="516" y="11"/>
                  </a:lnTo>
                  <a:lnTo>
                    <a:pt x="464" y="5"/>
                  </a:lnTo>
                  <a:lnTo>
                    <a:pt x="412" y="2"/>
                  </a:lnTo>
                  <a:lnTo>
                    <a:pt x="363" y="0"/>
                  </a:lnTo>
                  <a:lnTo>
                    <a:pt x="315" y="1"/>
                  </a:lnTo>
                  <a:lnTo>
                    <a:pt x="270" y="2"/>
                  </a:lnTo>
                  <a:lnTo>
                    <a:pt x="227" y="5"/>
                  </a:lnTo>
                  <a:lnTo>
                    <a:pt x="188" y="10"/>
                  </a:lnTo>
                  <a:lnTo>
                    <a:pt x="152" y="14"/>
                  </a:lnTo>
                  <a:lnTo>
                    <a:pt x="118" y="19"/>
                  </a:lnTo>
                  <a:lnTo>
                    <a:pt x="89" y="25"/>
                  </a:lnTo>
                  <a:lnTo>
                    <a:pt x="63" y="30"/>
                  </a:lnTo>
                  <a:lnTo>
                    <a:pt x="41" y="35"/>
                  </a:lnTo>
                  <a:lnTo>
                    <a:pt x="1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F8D0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93" name="Freeform 223"/>
            <p:cNvSpPr>
              <a:spLocks/>
            </p:cNvSpPr>
            <p:nvPr/>
          </p:nvSpPr>
          <p:spPr bwMode="auto">
            <a:xfrm>
              <a:off x="2919" y="3409"/>
              <a:ext cx="9" cy="184"/>
            </a:xfrm>
            <a:custGeom>
              <a:avLst/>
              <a:gdLst>
                <a:gd name="T0" fmla="*/ 0 w 93"/>
                <a:gd name="T1" fmla="*/ 184 h 2755"/>
                <a:gd name="T2" fmla="*/ 9 w 93"/>
                <a:gd name="T3" fmla="*/ 184 h 2755"/>
                <a:gd name="T4" fmla="*/ 9 w 93"/>
                <a:gd name="T5" fmla="*/ 0 h 2755"/>
                <a:gd name="T6" fmla="*/ 0 w 93"/>
                <a:gd name="T7" fmla="*/ 0 h 2755"/>
                <a:gd name="T8" fmla="*/ 0 w 93"/>
                <a:gd name="T9" fmla="*/ 184 h 27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2755">
                  <a:moveTo>
                    <a:pt x="3" y="2755"/>
                  </a:moveTo>
                  <a:lnTo>
                    <a:pt x="93" y="2755"/>
                  </a:lnTo>
                  <a:lnTo>
                    <a:pt x="90" y="0"/>
                  </a:lnTo>
                  <a:lnTo>
                    <a:pt x="0" y="0"/>
                  </a:lnTo>
                  <a:lnTo>
                    <a:pt x="3" y="275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94" name="Freeform 224"/>
            <p:cNvSpPr>
              <a:spLocks/>
            </p:cNvSpPr>
            <p:nvPr/>
          </p:nvSpPr>
          <p:spPr bwMode="auto">
            <a:xfrm>
              <a:off x="2920" y="3587"/>
              <a:ext cx="129" cy="35"/>
            </a:xfrm>
            <a:custGeom>
              <a:avLst/>
              <a:gdLst>
                <a:gd name="T0" fmla="*/ 129 w 1420"/>
                <a:gd name="T1" fmla="*/ 27 h 532"/>
                <a:gd name="T2" fmla="*/ 122 w 1420"/>
                <a:gd name="T3" fmla="*/ 20 h 532"/>
                <a:gd name="T4" fmla="*/ 115 w 1420"/>
                <a:gd name="T5" fmla="*/ 14 h 532"/>
                <a:gd name="T6" fmla="*/ 106 w 1420"/>
                <a:gd name="T7" fmla="*/ 9 h 532"/>
                <a:gd name="T8" fmla="*/ 96 w 1420"/>
                <a:gd name="T9" fmla="*/ 6 h 532"/>
                <a:gd name="T10" fmla="*/ 86 w 1420"/>
                <a:gd name="T11" fmla="*/ 3 h 532"/>
                <a:gd name="T12" fmla="*/ 75 w 1420"/>
                <a:gd name="T13" fmla="*/ 1 h 532"/>
                <a:gd name="T14" fmla="*/ 65 w 1420"/>
                <a:gd name="T15" fmla="*/ 0 h 532"/>
                <a:gd name="T16" fmla="*/ 54 w 1420"/>
                <a:gd name="T17" fmla="*/ 0 h 532"/>
                <a:gd name="T18" fmla="*/ 44 w 1420"/>
                <a:gd name="T19" fmla="*/ 0 h 532"/>
                <a:gd name="T20" fmla="*/ 35 w 1420"/>
                <a:gd name="T21" fmla="*/ 0 h 532"/>
                <a:gd name="T22" fmla="*/ 26 w 1420"/>
                <a:gd name="T23" fmla="*/ 1 h 532"/>
                <a:gd name="T24" fmla="*/ 19 w 1420"/>
                <a:gd name="T25" fmla="*/ 2 h 532"/>
                <a:gd name="T26" fmla="*/ 12 w 1420"/>
                <a:gd name="T27" fmla="*/ 2 h 532"/>
                <a:gd name="T28" fmla="*/ 8 w 1420"/>
                <a:gd name="T29" fmla="*/ 3 h 532"/>
                <a:gd name="T30" fmla="*/ 5 w 1420"/>
                <a:gd name="T31" fmla="*/ 3 h 532"/>
                <a:gd name="T32" fmla="*/ 8 w 1420"/>
                <a:gd name="T33" fmla="*/ 6 h 532"/>
                <a:gd name="T34" fmla="*/ 4 w 1420"/>
                <a:gd name="T35" fmla="*/ 9 h 532"/>
                <a:gd name="T36" fmla="*/ 7 w 1420"/>
                <a:gd name="T37" fmla="*/ 9 h 532"/>
                <a:gd name="T38" fmla="*/ 11 w 1420"/>
                <a:gd name="T39" fmla="*/ 9 h 532"/>
                <a:gd name="T40" fmla="*/ 16 w 1420"/>
                <a:gd name="T41" fmla="*/ 8 h 532"/>
                <a:gd name="T42" fmla="*/ 23 w 1420"/>
                <a:gd name="T43" fmla="*/ 7 h 532"/>
                <a:gd name="T44" fmla="*/ 31 w 1420"/>
                <a:gd name="T45" fmla="*/ 7 h 532"/>
                <a:gd name="T46" fmla="*/ 40 w 1420"/>
                <a:gd name="T47" fmla="*/ 6 h 532"/>
                <a:gd name="T48" fmla="*/ 49 w 1420"/>
                <a:gd name="T49" fmla="*/ 6 h 532"/>
                <a:gd name="T50" fmla="*/ 59 w 1420"/>
                <a:gd name="T51" fmla="*/ 6 h 532"/>
                <a:gd name="T52" fmla="*/ 69 w 1420"/>
                <a:gd name="T53" fmla="*/ 7 h 532"/>
                <a:gd name="T54" fmla="*/ 79 w 1420"/>
                <a:gd name="T55" fmla="*/ 8 h 532"/>
                <a:gd name="T56" fmla="*/ 88 w 1420"/>
                <a:gd name="T57" fmla="*/ 10 h 532"/>
                <a:gd name="T58" fmla="*/ 97 w 1420"/>
                <a:gd name="T59" fmla="*/ 13 h 532"/>
                <a:gd name="T60" fmla="*/ 106 w 1420"/>
                <a:gd name="T61" fmla="*/ 16 h 532"/>
                <a:gd name="T62" fmla="*/ 113 w 1420"/>
                <a:gd name="T63" fmla="*/ 21 h 532"/>
                <a:gd name="T64" fmla="*/ 119 w 1420"/>
                <a:gd name="T65" fmla="*/ 27 h 532"/>
                <a:gd name="T66" fmla="*/ 129 w 1420"/>
                <a:gd name="T67" fmla="*/ 30 h 532"/>
                <a:gd name="T68" fmla="*/ 125 w 1420"/>
                <a:gd name="T69" fmla="*/ 35 h 532"/>
                <a:gd name="T70" fmla="*/ 122 w 1420"/>
                <a:gd name="T71" fmla="*/ 27 h 5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420" h="532">
                  <a:moveTo>
                    <a:pt x="1342" y="412"/>
                  </a:moveTo>
                  <a:lnTo>
                    <a:pt x="1420" y="412"/>
                  </a:lnTo>
                  <a:lnTo>
                    <a:pt x="1386" y="355"/>
                  </a:lnTo>
                  <a:lnTo>
                    <a:pt x="1348" y="302"/>
                  </a:lnTo>
                  <a:lnTo>
                    <a:pt x="1306" y="254"/>
                  </a:lnTo>
                  <a:lnTo>
                    <a:pt x="1262" y="212"/>
                  </a:lnTo>
                  <a:lnTo>
                    <a:pt x="1214" y="174"/>
                  </a:lnTo>
                  <a:lnTo>
                    <a:pt x="1164" y="140"/>
                  </a:lnTo>
                  <a:lnTo>
                    <a:pt x="1111" y="112"/>
                  </a:lnTo>
                  <a:lnTo>
                    <a:pt x="1057" y="87"/>
                  </a:lnTo>
                  <a:lnTo>
                    <a:pt x="1001" y="66"/>
                  </a:lnTo>
                  <a:lnTo>
                    <a:pt x="943" y="48"/>
                  </a:lnTo>
                  <a:lnTo>
                    <a:pt x="885" y="33"/>
                  </a:lnTo>
                  <a:lnTo>
                    <a:pt x="827" y="21"/>
                  </a:lnTo>
                  <a:lnTo>
                    <a:pt x="769" y="13"/>
                  </a:lnTo>
                  <a:lnTo>
                    <a:pt x="711" y="6"/>
                  </a:lnTo>
                  <a:lnTo>
                    <a:pt x="653" y="2"/>
                  </a:lnTo>
                  <a:lnTo>
                    <a:pt x="596" y="0"/>
                  </a:lnTo>
                  <a:lnTo>
                    <a:pt x="541" y="0"/>
                  </a:lnTo>
                  <a:lnTo>
                    <a:pt x="486" y="1"/>
                  </a:lnTo>
                  <a:lnTo>
                    <a:pt x="433" y="3"/>
                  </a:lnTo>
                  <a:lnTo>
                    <a:pt x="382" y="6"/>
                  </a:lnTo>
                  <a:lnTo>
                    <a:pt x="333" y="11"/>
                  </a:lnTo>
                  <a:lnTo>
                    <a:pt x="287" y="16"/>
                  </a:lnTo>
                  <a:lnTo>
                    <a:pt x="244" y="20"/>
                  </a:lnTo>
                  <a:lnTo>
                    <a:pt x="204" y="27"/>
                  </a:lnTo>
                  <a:lnTo>
                    <a:pt x="167" y="32"/>
                  </a:lnTo>
                  <a:lnTo>
                    <a:pt x="135" y="36"/>
                  </a:lnTo>
                  <a:lnTo>
                    <a:pt x="106" y="40"/>
                  </a:lnTo>
                  <a:lnTo>
                    <a:pt x="83" y="45"/>
                  </a:lnTo>
                  <a:lnTo>
                    <a:pt x="64" y="48"/>
                  </a:lnTo>
                  <a:lnTo>
                    <a:pt x="53" y="49"/>
                  </a:lnTo>
                  <a:lnTo>
                    <a:pt x="52" y="49"/>
                  </a:lnTo>
                  <a:lnTo>
                    <a:pt x="90" y="93"/>
                  </a:lnTo>
                  <a:lnTo>
                    <a:pt x="0" y="93"/>
                  </a:lnTo>
                  <a:lnTo>
                    <a:pt x="44" y="141"/>
                  </a:lnTo>
                  <a:lnTo>
                    <a:pt x="60" y="141"/>
                  </a:lnTo>
                  <a:lnTo>
                    <a:pt x="77" y="139"/>
                  </a:lnTo>
                  <a:lnTo>
                    <a:pt x="96" y="136"/>
                  </a:lnTo>
                  <a:lnTo>
                    <a:pt x="120" y="133"/>
                  </a:lnTo>
                  <a:lnTo>
                    <a:pt x="148" y="128"/>
                  </a:lnTo>
                  <a:lnTo>
                    <a:pt x="180" y="123"/>
                  </a:lnTo>
                  <a:lnTo>
                    <a:pt x="215" y="118"/>
                  </a:lnTo>
                  <a:lnTo>
                    <a:pt x="254" y="113"/>
                  </a:lnTo>
                  <a:lnTo>
                    <a:pt x="296" y="107"/>
                  </a:lnTo>
                  <a:lnTo>
                    <a:pt x="341" y="103"/>
                  </a:lnTo>
                  <a:lnTo>
                    <a:pt x="388" y="99"/>
                  </a:lnTo>
                  <a:lnTo>
                    <a:pt x="438" y="96"/>
                  </a:lnTo>
                  <a:lnTo>
                    <a:pt x="489" y="93"/>
                  </a:lnTo>
                  <a:lnTo>
                    <a:pt x="541" y="92"/>
                  </a:lnTo>
                  <a:lnTo>
                    <a:pt x="595" y="92"/>
                  </a:lnTo>
                  <a:lnTo>
                    <a:pt x="649" y="95"/>
                  </a:lnTo>
                  <a:lnTo>
                    <a:pt x="704" y="99"/>
                  </a:lnTo>
                  <a:lnTo>
                    <a:pt x="759" y="105"/>
                  </a:lnTo>
                  <a:lnTo>
                    <a:pt x="813" y="113"/>
                  </a:lnTo>
                  <a:lnTo>
                    <a:pt x="867" y="123"/>
                  </a:lnTo>
                  <a:lnTo>
                    <a:pt x="921" y="137"/>
                  </a:lnTo>
                  <a:lnTo>
                    <a:pt x="973" y="153"/>
                  </a:lnTo>
                  <a:lnTo>
                    <a:pt x="1023" y="172"/>
                  </a:lnTo>
                  <a:lnTo>
                    <a:pt x="1072" y="194"/>
                  </a:lnTo>
                  <a:lnTo>
                    <a:pt x="1119" y="221"/>
                  </a:lnTo>
                  <a:lnTo>
                    <a:pt x="1164" y="250"/>
                  </a:lnTo>
                  <a:lnTo>
                    <a:pt x="1205" y="283"/>
                  </a:lnTo>
                  <a:lnTo>
                    <a:pt x="1244" y="320"/>
                  </a:lnTo>
                  <a:lnTo>
                    <a:pt x="1280" y="361"/>
                  </a:lnTo>
                  <a:lnTo>
                    <a:pt x="1313" y="406"/>
                  </a:lnTo>
                  <a:lnTo>
                    <a:pt x="1342" y="456"/>
                  </a:lnTo>
                  <a:lnTo>
                    <a:pt x="1420" y="456"/>
                  </a:lnTo>
                  <a:lnTo>
                    <a:pt x="1342" y="456"/>
                  </a:lnTo>
                  <a:lnTo>
                    <a:pt x="1381" y="532"/>
                  </a:lnTo>
                  <a:lnTo>
                    <a:pt x="1420" y="456"/>
                  </a:lnTo>
                  <a:lnTo>
                    <a:pt x="1342" y="41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95" name="Freeform 225"/>
            <p:cNvSpPr>
              <a:spLocks/>
            </p:cNvSpPr>
            <p:nvPr/>
          </p:nvSpPr>
          <p:spPr bwMode="auto">
            <a:xfrm>
              <a:off x="3042" y="3588"/>
              <a:ext cx="131" cy="29"/>
            </a:xfrm>
            <a:custGeom>
              <a:avLst/>
              <a:gdLst>
                <a:gd name="T0" fmla="*/ 125 w 1445"/>
                <a:gd name="T1" fmla="*/ 11 h 442"/>
                <a:gd name="T2" fmla="*/ 127 w 1445"/>
                <a:gd name="T3" fmla="*/ 5 h 442"/>
                <a:gd name="T4" fmla="*/ 124 w 1445"/>
                <a:gd name="T5" fmla="*/ 4 h 442"/>
                <a:gd name="T6" fmla="*/ 119 w 1445"/>
                <a:gd name="T7" fmla="*/ 4 h 442"/>
                <a:gd name="T8" fmla="*/ 113 w 1445"/>
                <a:gd name="T9" fmla="*/ 3 h 442"/>
                <a:gd name="T10" fmla="*/ 105 w 1445"/>
                <a:gd name="T11" fmla="*/ 2 h 442"/>
                <a:gd name="T12" fmla="*/ 96 w 1445"/>
                <a:gd name="T13" fmla="*/ 1 h 442"/>
                <a:gd name="T14" fmla="*/ 86 w 1445"/>
                <a:gd name="T15" fmla="*/ 0 h 442"/>
                <a:gd name="T16" fmla="*/ 76 w 1445"/>
                <a:gd name="T17" fmla="*/ 0 h 442"/>
                <a:gd name="T18" fmla="*/ 65 w 1445"/>
                <a:gd name="T19" fmla="*/ 0 h 442"/>
                <a:gd name="T20" fmla="*/ 55 w 1445"/>
                <a:gd name="T21" fmla="*/ 1 h 442"/>
                <a:gd name="T22" fmla="*/ 44 w 1445"/>
                <a:gd name="T23" fmla="*/ 3 h 442"/>
                <a:gd name="T24" fmla="*/ 33 w 1445"/>
                <a:gd name="T25" fmla="*/ 5 h 442"/>
                <a:gd name="T26" fmla="*/ 23 w 1445"/>
                <a:gd name="T27" fmla="*/ 8 h 442"/>
                <a:gd name="T28" fmla="*/ 14 w 1445"/>
                <a:gd name="T29" fmla="*/ 13 h 442"/>
                <a:gd name="T30" fmla="*/ 7 w 1445"/>
                <a:gd name="T31" fmla="*/ 19 h 442"/>
                <a:gd name="T32" fmla="*/ 0 w 1445"/>
                <a:gd name="T33" fmla="*/ 26 h 442"/>
                <a:gd name="T34" fmla="*/ 10 w 1445"/>
                <a:gd name="T35" fmla="*/ 26 h 442"/>
                <a:gd name="T36" fmla="*/ 16 w 1445"/>
                <a:gd name="T37" fmla="*/ 20 h 442"/>
                <a:gd name="T38" fmla="*/ 23 w 1445"/>
                <a:gd name="T39" fmla="*/ 16 h 442"/>
                <a:gd name="T40" fmla="*/ 32 w 1445"/>
                <a:gd name="T41" fmla="*/ 12 h 442"/>
                <a:gd name="T42" fmla="*/ 41 w 1445"/>
                <a:gd name="T43" fmla="*/ 9 h 442"/>
                <a:gd name="T44" fmla="*/ 51 w 1445"/>
                <a:gd name="T45" fmla="*/ 8 h 442"/>
                <a:gd name="T46" fmla="*/ 61 w 1445"/>
                <a:gd name="T47" fmla="*/ 7 h 442"/>
                <a:gd name="T48" fmla="*/ 71 w 1445"/>
                <a:gd name="T49" fmla="*/ 6 h 442"/>
                <a:gd name="T50" fmla="*/ 81 w 1445"/>
                <a:gd name="T51" fmla="*/ 6 h 442"/>
                <a:gd name="T52" fmla="*/ 91 w 1445"/>
                <a:gd name="T53" fmla="*/ 7 h 442"/>
                <a:gd name="T54" fmla="*/ 100 w 1445"/>
                <a:gd name="T55" fmla="*/ 7 h 442"/>
                <a:gd name="T56" fmla="*/ 108 w 1445"/>
                <a:gd name="T57" fmla="*/ 8 h 442"/>
                <a:gd name="T58" fmla="*/ 115 w 1445"/>
                <a:gd name="T59" fmla="*/ 9 h 442"/>
                <a:gd name="T60" fmla="*/ 120 w 1445"/>
                <a:gd name="T61" fmla="*/ 10 h 442"/>
                <a:gd name="T62" fmla="*/ 124 w 1445"/>
                <a:gd name="T63" fmla="*/ 11 h 442"/>
                <a:gd name="T64" fmla="*/ 126 w 1445"/>
                <a:gd name="T65" fmla="*/ 11 h 442"/>
                <a:gd name="T66" fmla="*/ 131 w 1445"/>
                <a:gd name="T67" fmla="*/ 8 h 442"/>
                <a:gd name="T68" fmla="*/ 123 w 1445"/>
                <a:gd name="T69" fmla="*/ 10 h 442"/>
                <a:gd name="T70" fmla="*/ 123 w 1445"/>
                <a:gd name="T71" fmla="*/ 8 h 44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445" h="442">
                  <a:moveTo>
                    <a:pt x="1356" y="123"/>
                  </a:moveTo>
                  <a:lnTo>
                    <a:pt x="1381" y="165"/>
                  </a:lnTo>
                  <a:lnTo>
                    <a:pt x="1408" y="77"/>
                  </a:lnTo>
                  <a:lnTo>
                    <a:pt x="1400" y="75"/>
                  </a:lnTo>
                  <a:lnTo>
                    <a:pt x="1386" y="72"/>
                  </a:lnTo>
                  <a:lnTo>
                    <a:pt x="1367" y="67"/>
                  </a:lnTo>
                  <a:lnTo>
                    <a:pt x="1342" y="61"/>
                  </a:lnTo>
                  <a:lnTo>
                    <a:pt x="1312" y="55"/>
                  </a:lnTo>
                  <a:lnTo>
                    <a:pt x="1279" y="48"/>
                  </a:lnTo>
                  <a:lnTo>
                    <a:pt x="1242" y="40"/>
                  </a:lnTo>
                  <a:lnTo>
                    <a:pt x="1200" y="34"/>
                  </a:lnTo>
                  <a:lnTo>
                    <a:pt x="1156" y="26"/>
                  </a:lnTo>
                  <a:lnTo>
                    <a:pt x="1109" y="19"/>
                  </a:lnTo>
                  <a:lnTo>
                    <a:pt x="1059" y="14"/>
                  </a:lnTo>
                  <a:lnTo>
                    <a:pt x="1007" y="8"/>
                  </a:lnTo>
                  <a:lnTo>
                    <a:pt x="953" y="4"/>
                  </a:lnTo>
                  <a:lnTo>
                    <a:pt x="896" y="2"/>
                  </a:lnTo>
                  <a:lnTo>
                    <a:pt x="838" y="0"/>
                  </a:lnTo>
                  <a:lnTo>
                    <a:pt x="780" y="1"/>
                  </a:lnTo>
                  <a:lnTo>
                    <a:pt x="721" y="3"/>
                  </a:lnTo>
                  <a:lnTo>
                    <a:pt x="662" y="8"/>
                  </a:lnTo>
                  <a:lnTo>
                    <a:pt x="602" y="16"/>
                  </a:lnTo>
                  <a:lnTo>
                    <a:pt x="543" y="26"/>
                  </a:lnTo>
                  <a:lnTo>
                    <a:pt x="483" y="39"/>
                  </a:lnTo>
                  <a:lnTo>
                    <a:pt x="425" y="56"/>
                  </a:lnTo>
                  <a:lnTo>
                    <a:pt x="368" y="76"/>
                  </a:lnTo>
                  <a:lnTo>
                    <a:pt x="312" y="101"/>
                  </a:lnTo>
                  <a:lnTo>
                    <a:pt x="259" y="128"/>
                  </a:lnTo>
                  <a:lnTo>
                    <a:pt x="208" y="161"/>
                  </a:lnTo>
                  <a:lnTo>
                    <a:pt x="159" y="199"/>
                  </a:lnTo>
                  <a:lnTo>
                    <a:pt x="113" y="241"/>
                  </a:lnTo>
                  <a:lnTo>
                    <a:pt x="72" y="288"/>
                  </a:lnTo>
                  <a:lnTo>
                    <a:pt x="34" y="341"/>
                  </a:lnTo>
                  <a:lnTo>
                    <a:pt x="0" y="398"/>
                  </a:lnTo>
                  <a:lnTo>
                    <a:pt x="78" y="442"/>
                  </a:lnTo>
                  <a:lnTo>
                    <a:pt x="107" y="392"/>
                  </a:lnTo>
                  <a:lnTo>
                    <a:pt x="140" y="347"/>
                  </a:lnTo>
                  <a:lnTo>
                    <a:pt x="176" y="307"/>
                  </a:lnTo>
                  <a:lnTo>
                    <a:pt x="215" y="270"/>
                  </a:lnTo>
                  <a:lnTo>
                    <a:pt x="257" y="238"/>
                  </a:lnTo>
                  <a:lnTo>
                    <a:pt x="302" y="209"/>
                  </a:lnTo>
                  <a:lnTo>
                    <a:pt x="350" y="185"/>
                  </a:lnTo>
                  <a:lnTo>
                    <a:pt x="399" y="162"/>
                  </a:lnTo>
                  <a:lnTo>
                    <a:pt x="451" y="144"/>
                  </a:lnTo>
                  <a:lnTo>
                    <a:pt x="504" y="129"/>
                  </a:lnTo>
                  <a:lnTo>
                    <a:pt x="559" y="117"/>
                  </a:lnTo>
                  <a:lnTo>
                    <a:pt x="614" y="107"/>
                  </a:lnTo>
                  <a:lnTo>
                    <a:pt x="670" y="101"/>
                  </a:lnTo>
                  <a:lnTo>
                    <a:pt x="726" y="95"/>
                  </a:lnTo>
                  <a:lnTo>
                    <a:pt x="782" y="93"/>
                  </a:lnTo>
                  <a:lnTo>
                    <a:pt x="838" y="93"/>
                  </a:lnTo>
                  <a:lnTo>
                    <a:pt x="893" y="94"/>
                  </a:lnTo>
                  <a:lnTo>
                    <a:pt x="947" y="97"/>
                  </a:lnTo>
                  <a:lnTo>
                    <a:pt x="999" y="101"/>
                  </a:lnTo>
                  <a:lnTo>
                    <a:pt x="1050" y="105"/>
                  </a:lnTo>
                  <a:lnTo>
                    <a:pt x="1098" y="111"/>
                  </a:lnTo>
                  <a:lnTo>
                    <a:pt x="1144" y="118"/>
                  </a:lnTo>
                  <a:lnTo>
                    <a:pt x="1187" y="124"/>
                  </a:lnTo>
                  <a:lnTo>
                    <a:pt x="1227" y="132"/>
                  </a:lnTo>
                  <a:lnTo>
                    <a:pt x="1263" y="139"/>
                  </a:lnTo>
                  <a:lnTo>
                    <a:pt x="1295" y="145"/>
                  </a:lnTo>
                  <a:lnTo>
                    <a:pt x="1323" y="152"/>
                  </a:lnTo>
                  <a:lnTo>
                    <a:pt x="1347" y="157"/>
                  </a:lnTo>
                  <a:lnTo>
                    <a:pt x="1366" y="162"/>
                  </a:lnTo>
                  <a:lnTo>
                    <a:pt x="1379" y="166"/>
                  </a:lnTo>
                  <a:lnTo>
                    <a:pt x="1388" y="168"/>
                  </a:lnTo>
                  <a:lnTo>
                    <a:pt x="1421" y="82"/>
                  </a:lnTo>
                  <a:lnTo>
                    <a:pt x="1445" y="123"/>
                  </a:lnTo>
                  <a:lnTo>
                    <a:pt x="1356" y="123"/>
                  </a:lnTo>
                  <a:lnTo>
                    <a:pt x="1356" y="152"/>
                  </a:lnTo>
                  <a:lnTo>
                    <a:pt x="1381" y="165"/>
                  </a:lnTo>
                  <a:lnTo>
                    <a:pt x="1356" y="12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96" name="Freeform 226"/>
            <p:cNvSpPr>
              <a:spLocks/>
            </p:cNvSpPr>
            <p:nvPr/>
          </p:nvSpPr>
          <p:spPr bwMode="auto">
            <a:xfrm>
              <a:off x="3165" y="3413"/>
              <a:ext cx="9" cy="183"/>
            </a:xfrm>
            <a:custGeom>
              <a:avLst/>
              <a:gdLst>
                <a:gd name="T0" fmla="*/ 2 w 101"/>
                <a:gd name="T1" fmla="*/ 0 h 2737"/>
                <a:gd name="T2" fmla="*/ 1 w 101"/>
                <a:gd name="T3" fmla="*/ 2 h 2737"/>
                <a:gd name="T4" fmla="*/ 0 w 101"/>
                <a:gd name="T5" fmla="*/ 183 h 2737"/>
                <a:gd name="T6" fmla="*/ 8 w 101"/>
                <a:gd name="T7" fmla="*/ 183 h 2737"/>
                <a:gd name="T8" fmla="*/ 9 w 101"/>
                <a:gd name="T9" fmla="*/ 2 h 2737"/>
                <a:gd name="T10" fmla="*/ 2 w 101"/>
                <a:gd name="T11" fmla="*/ 0 h 27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1" h="2737">
                  <a:moveTo>
                    <a:pt x="26" y="0"/>
                  </a:moveTo>
                  <a:lnTo>
                    <a:pt x="13" y="31"/>
                  </a:lnTo>
                  <a:lnTo>
                    <a:pt x="0" y="2737"/>
                  </a:lnTo>
                  <a:lnTo>
                    <a:pt x="89" y="2737"/>
                  </a:lnTo>
                  <a:lnTo>
                    <a:pt x="101" y="3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97" name="Freeform 227"/>
            <p:cNvSpPr>
              <a:spLocks/>
            </p:cNvSpPr>
            <p:nvPr/>
          </p:nvSpPr>
          <p:spPr bwMode="auto">
            <a:xfrm>
              <a:off x="3045" y="3408"/>
              <a:ext cx="128" cy="41"/>
            </a:xfrm>
            <a:custGeom>
              <a:avLst/>
              <a:gdLst>
                <a:gd name="T0" fmla="*/ 8 w 1414"/>
                <a:gd name="T1" fmla="*/ 40 h 612"/>
                <a:gd name="T2" fmla="*/ 11 w 1414"/>
                <a:gd name="T3" fmla="*/ 31 h 612"/>
                <a:gd name="T4" fmla="*/ 17 w 1414"/>
                <a:gd name="T5" fmla="*/ 24 h 612"/>
                <a:gd name="T6" fmla="*/ 23 w 1414"/>
                <a:gd name="T7" fmla="*/ 19 h 612"/>
                <a:gd name="T8" fmla="*/ 31 w 1414"/>
                <a:gd name="T9" fmla="*/ 14 h 612"/>
                <a:gd name="T10" fmla="*/ 40 w 1414"/>
                <a:gd name="T11" fmla="*/ 11 h 612"/>
                <a:gd name="T12" fmla="*/ 50 w 1414"/>
                <a:gd name="T13" fmla="*/ 9 h 612"/>
                <a:gd name="T14" fmla="*/ 60 w 1414"/>
                <a:gd name="T15" fmla="*/ 7 h 612"/>
                <a:gd name="T16" fmla="*/ 70 w 1414"/>
                <a:gd name="T17" fmla="*/ 6 h 612"/>
                <a:gd name="T18" fmla="*/ 81 w 1414"/>
                <a:gd name="T19" fmla="*/ 6 h 612"/>
                <a:gd name="T20" fmla="*/ 91 w 1414"/>
                <a:gd name="T21" fmla="*/ 6 h 612"/>
                <a:gd name="T22" fmla="*/ 100 w 1414"/>
                <a:gd name="T23" fmla="*/ 7 h 612"/>
                <a:gd name="T24" fmla="*/ 108 w 1414"/>
                <a:gd name="T25" fmla="*/ 8 h 612"/>
                <a:gd name="T26" fmla="*/ 115 w 1414"/>
                <a:gd name="T27" fmla="*/ 9 h 612"/>
                <a:gd name="T28" fmla="*/ 120 w 1414"/>
                <a:gd name="T29" fmla="*/ 10 h 612"/>
                <a:gd name="T30" fmla="*/ 123 w 1414"/>
                <a:gd name="T31" fmla="*/ 10 h 612"/>
                <a:gd name="T32" fmla="*/ 122 w 1414"/>
                <a:gd name="T33" fmla="*/ 6 h 612"/>
                <a:gd name="T34" fmla="*/ 126 w 1414"/>
                <a:gd name="T35" fmla="*/ 5 h 612"/>
                <a:gd name="T36" fmla="*/ 123 w 1414"/>
                <a:gd name="T37" fmla="*/ 4 h 612"/>
                <a:gd name="T38" fmla="*/ 119 w 1414"/>
                <a:gd name="T39" fmla="*/ 3 h 612"/>
                <a:gd name="T40" fmla="*/ 113 w 1414"/>
                <a:gd name="T41" fmla="*/ 2 h 612"/>
                <a:gd name="T42" fmla="*/ 105 w 1414"/>
                <a:gd name="T43" fmla="*/ 1 h 612"/>
                <a:gd name="T44" fmla="*/ 96 w 1414"/>
                <a:gd name="T45" fmla="*/ 1 h 612"/>
                <a:gd name="T46" fmla="*/ 86 w 1414"/>
                <a:gd name="T47" fmla="*/ 0 h 612"/>
                <a:gd name="T48" fmla="*/ 75 w 1414"/>
                <a:gd name="T49" fmla="*/ 0 h 612"/>
                <a:gd name="T50" fmla="*/ 64 w 1414"/>
                <a:gd name="T51" fmla="*/ 1 h 612"/>
                <a:gd name="T52" fmla="*/ 53 w 1414"/>
                <a:gd name="T53" fmla="*/ 2 h 612"/>
                <a:gd name="T54" fmla="*/ 42 w 1414"/>
                <a:gd name="T55" fmla="*/ 4 h 612"/>
                <a:gd name="T56" fmla="*/ 32 w 1414"/>
                <a:gd name="T57" fmla="*/ 7 h 612"/>
                <a:gd name="T58" fmla="*/ 22 w 1414"/>
                <a:gd name="T59" fmla="*/ 11 h 612"/>
                <a:gd name="T60" fmla="*/ 14 w 1414"/>
                <a:gd name="T61" fmla="*/ 17 h 612"/>
                <a:gd name="T62" fmla="*/ 7 w 1414"/>
                <a:gd name="T63" fmla="*/ 25 h 612"/>
                <a:gd name="T64" fmla="*/ 2 w 1414"/>
                <a:gd name="T65" fmla="*/ 34 h 612"/>
                <a:gd name="T66" fmla="*/ 7 w 1414"/>
                <a:gd name="T67" fmla="*/ 38 h 6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414" h="612">
                  <a:moveTo>
                    <a:pt x="5" y="612"/>
                  </a:moveTo>
                  <a:lnTo>
                    <a:pt x="86" y="599"/>
                  </a:lnTo>
                  <a:lnTo>
                    <a:pt x="104" y="531"/>
                  </a:lnTo>
                  <a:lnTo>
                    <a:pt x="126" y="470"/>
                  </a:lnTo>
                  <a:lnTo>
                    <a:pt x="153" y="414"/>
                  </a:lnTo>
                  <a:lnTo>
                    <a:pt x="183" y="365"/>
                  </a:lnTo>
                  <a:lnTo>
                    <a:pt x="219" y="321"/>
                  </a:lnTo>
                  <a:lnTo>
                    <a:pt x="258" y="281"/>
                  </a:lnTo>
                  <a:lnTo>
                    <a:pt x="300" y="246"/>
                  </a:lnTo>
                  <a:lnTo>
                    <a:pt x="344" y="215"/>
                  </a:lnTo>
                  <a:lnTo>
                    <a:pt x="392" y="188"/>
                  </a:lnTo>
                  <a:lnTo>
                    <a:pt x="443" y="165"/>
                  </a:lnTo>
                  <a:lnTo>
                    <a:pt x="495" y="145"/>
                  </a:lnTo>
                  <a:lnTo>
                    <a:pt x="550" y="129"/>
                  </a:lnTo>
                  <a:lnTo>
                    <a:pt x="606" y="117"/>
                  </a:lnTo>
                  <a:lnTo>
                    <a:pt x="663" y="107"/>
                  </a:lnTo>
                  <a:lnTo>
                    <a:pt x="721" y="100"/>
                  </a:lnTo>
                  <a:lnTo>
                    <a:pt x="778" y="95"/>
                  </a:lnTo>
                  <a:lnTo>
                    <a:pt x="835" y="93"/>
                  </a:lnTo>
                  <a:lnTo>
                    <a:pt x="891" y="93"/>
                  </a:lnTo>
                  <a:lnTo>
                    <a:pt x="947" y="94"/>
                  </a:lnTo>
                  <a:lnTo>
                    <a:pt x="1000" y="97"/>
                  </a:lnTo>
                  <a:lnTo>
                    <a:pt x="1052" y="102"/>
                  </a:lnTo>
                  <a:lnTo>
                    <a:pt x="1101" y="107"/>
                  </a:lnTo>
                  <a:lnTo>
                    <a:pt x="1148" y="113"/>
                  </a:lnTo>
                  <a:lnTo>
                    <a:pt x="1191" y="120"/>
                  </a:lnTo>
                  <a:lnTo>
                    <a:pt x="1230" y="127"/>
                  </a:lnTo>
                  <a:lnTo>
                    <a:pt x="1265" y="134"/>
                  </a:lnTo>
                  <a:lnTo>
                    <a:pt x="1297" y="141"/>
                  </a:lnTo>
                  <a:lnTo>
                    <a:pt x="1322" y="146"/>
                  </a:lnTo>
                  <a:lnTo>
                    <a:pt x="1344" y="152"/>
                  </a:lnTo>
                  <a:lnTo>
                    <a:pt x="1358" y="156"/>
                  </a:lnTo>
                  <a:lnTo>
                    <a:pt x="1366" y="158"/>
                  </a:lnTo>
                  <a:lnTo>
                    <a:pt x="1351" y="83"/>
                  </a:lnTo>
                  <a:lnTo>
                    <a:pt x="1414" y="147"/>
                  </a:lnTo>
                  <a:lnTo>
                    <a:pt x="1393" y="70"/>
                  </a:lnTo>
                  <a:lnTo>
                    <a:pt x="1381" y="67"/>
                  </a:lnTo>
                  <a:lnTo>
                    <a:pt x="1364" y="61"/>
                  </a:lnTo>
                  <a:lnTo>
                    <a:pt x="1342" y="56"/>
                  </a:lnTo>
                  <a:lnTo>
                    <a:pt x="1315" y="50"/>
                  </a:lnTo>
                  <a:lnTo>
                    <a:pt x="1282" y="43"/>
                  </a:lnTo>
                  <a:lnTo>
                    <a:pt x="1246" y="36"/>
                  </a:lnTo>
                  <a:lnTo>
                    <a:pt x="1204" y="28"/>
                  </a:lnTo>
                  <a:lnTo>
                    <a:pt x="1159" y="22"/>
                  </a:lnTo>
                  <a:lnTo>
                    <a:pt x="1111" y="16"/>
                  </a:lnTo>
                  <a:lnTo>
                    <a:pt x="1060" y="10"/>
                  </a:lnTo>
                  <a:lnTo>
                    <a:pt x="1006" y="5"/>
                  </a:lnTo>
                  <a:lnTo>
                    <a:pt x="950" y="2"/>
                  </a:lnTo>
                  <a:lnTo>
                    <a:pt x="892" y="0"/>
                  </a:lnTo>
                  <a:lnTo>
                    <a:pt x="833" y="1"/>
                  </a:lnTo>
                  <a:lnTo>
                    <a:pt x="773" y="3"/>
                  </a:lnTo>
                  <a:lnTo>
                    <a:pt x="711" y="8"/>
                  </a:lnTo>
                  <a:lnTo>
                    <a:pt x="650" y="16"/>
                  </a:lnTo>
                  <a:lnTo>
                    <a:pt x="589" y="26"/>
                  </a:lnTo>
                  <a:lnTo>
                    <a:pt x="529" y="40"/>
                  </a:lnTo>
                  <a:lnTo>
                    <a:pt x="469" y="57"/>
                  </a:lnTo>
                  <a:lnTo>
                    <a:pt x="411" y="78"/>
                  </a:lnTo>
                  <a:lnTo>
                    <a:pt x="354" y="105"/>
                  </a:lnTo>
                  <a:lnTo>
                    <a:pt x="300" y="136"/>
                  </a:lnTo>
                  <a:lnTo>
                    <a:pt x="248" y="171"/>
                  </a:lnTo>
                  <a:lnTo>
                    <a:pt x="199" y="211"/>
                  </a:lnTo>
                  <a:lnTo>
                    <a:pt x="153" y="258"/>
                  </a:lnTo>
                  <a:lnTo>
                    <a:pt x="112" y="310"/>
                  </a:lnTo>
                  <a:lnTo>
                    <a:pt x="75" y="369"/>
                  </a:lnTo>
                  <a:lnTo>
                    <a:pt x="45" y="432"/>
                  </a:lnTo>
                  <a:lnTo>
                    <a:pt x="19" y="504"/>
                  </a:lnTo>
                  <a:lnTo>
                    <a:pt x="0" y="580"/>
                  </a:lnTo>
                  <a:lnTo>
                    <a:pt x="82" y="566"/>
                  </a:lnTo>
                  <a:lnTo>
                    <a:pt x="5" y="61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98" name="Freeform 228"/>
            <p:cNvSpPr>
              <a:spLocks/>
            </p:cNvSpPr>
            <p:nvPr/>
          </p:nvSpPr>
          <p:spPr bwMode="auto">
            <a:xfrm>
              <a:off x="2919" y="3403"/>
              <a:ext cx="133" cy="46"/>
            </a:xfrm>
            <a:custGeom>
              <a:avLst/>
              <a:gdLst>
                <a:gd name="T0" fmla="*/ 7 w 1458"/>
                <a:gd name="T1" fmla="*/ 8 h 683"/>
                <a:gd name="T2" fmla="*/ 6 w 1458"/>
                <a:gd name="T3" fmla="*/ 9 h 683"/>
                <a:gd name="T4" fmla="*/ 9 w 1458"/>
                <a:gd name="T5" fmla="*/ 8 h 683"/>
                <a:gd name="T6" fmla="*/ 13 w 1458"/>
                <a:gd name="T7" fmla="*/ 8 h 683"/>
                <a:gd name="T8" fmla="*/ 18 w 1458"/>
                <a:gd name="T9" fmla="*/ 7 h 683"/>
                <a:gd name="T10" fmla="*/ 25 w 1458"/>
                <a:gd name="T11" fmla="*/ 7 h 683"/>
                <a:gd name="T12" fmla="*/ 33 w 1458"/>
                <a:gd name="T13" fmla="*/ 6 h 683"/>
                <a:gd name="T14" fmla="*/ 42 w 1458"/>
                <a:gd name="T15" fmla="*/ 6 h 683"/>
                <a:gd name="T16" fmla="*/ 51 w 1458"/>
                <a:gd name="T17" fmla="*/ 7 h 683"/>
                <a:gd name="T18" fmla="*/ 60 w 1458"/>
                <a:gd name="T19" fmla="*/ 8 h 683"/>
                <a:gd name="T20" fmla="*/ 70 w 1458"/>
                <a:gd name="T21" fmla="*/ 10 h 683"/>
                <a:gd name="T22" fmla="*/ 80 w 1458"/>
                <a:gd name="T23" fmla="*/ 13 h 683"/>
                <a:gd name="T24" fmla="*/ 90 w 1458"/>
                <a:gd name="T25" fmla="*/ 17 h 683"/>
                <a:gd name="T26" fmla="*/ 100 w 1458"/>
                <a:gd name="T27" fmla="*/ 22 h 683"/>
                <a:gd name="T28" fmla="*/ 109 w 1458"/>
                <a:gd name="T29" fmla="*/ 29 h 683"/>
                <a:gd name="T30" fmla="*/ 118 w 1458"/>
                <a:gd name="T31" fmla="*/ 37 h 683"/>
                <a:gd name="T32" fmla="*/ 126 w 1458"/>
                <a:gd name="T33" fmla="*/ 46 h 683"/>
                <a:gd name="T34" fmla="*/ 129 w 1458"/>
                <a:gd name="T35" fmla="*/ 38 h 683"/>
                <a:gd name="T36" fmla="*/ 120 w 1458"/>
                <a:gd name="T37" fmla="*/ 28 h 683"/>
                <a:gd name="T38" fmla="*/ 110 w 1458"/>
                <a:gd name="T39" fmla="*/ 21 h 683"/>
                <a:gd name="T40" fmla="*/ 100 w 1458"/>
                <a:gd name="T41" fmla="*/ 14 h 683"/>
                <a:gd name="T42" fmla="*/ 89 w 1458"/>
                <a:gd name="T43" fmla="*/ 9 h 683"/>
                <a:gd name="T44" fmla="*/ 78 w 1458"/>
                <a:gd name="T45" fmla="*/ 6 h 683"/>
                <a:gd name="T46" fmla="*/ 67 w 1458"/>
                <a:gd name="T47" fmla="*/ 3 h 683"/>
                <a:gd name="T48" fmla="*/ 57 w 1458"/>
                <a:gd name="T49" fmla="*/ 1 h 683"/>
                <a:gd name="T50" fmla="*/ 47 w 1458"/>
                <a:gd name="T51" fmla="*/ 0 h 683"/>
                <a:gd name="T52" fmla="*/ 37 w 1458"/>
                <a:gd name="T53" fmla="*/ 0 h 683"/>
                <a:gd name="T54" fmla="*/ 29 w 1458"/>
                <a:gd name="T55" fmla="*/ 0 h 683"/>
                <a:gd name="T56" fmla="*/ 21 w 1458"/>
                <a:gd name="T57" fmla="*/ 1 h 683"/>
                <a:gd name="T58" fmla="*/ 14 w 1458"/>
                <a:gd name="T59" fmla="*/ 1 h 683"/>
                <a:gd name="T60" fmla="*/ 9 w 1458"/>
                <a:gd name="T61" fmla="*/ 2 h 683"/>
                <a:gd name="T62" fmla="*/ 5 w 1458"/>
                <a:gd name="T63" fmla="*/ 3 h 683"/>
                <a:gd name="T64" fmla="*/ 3 w 1458"/>
                <a:gd name="T65" fmla="*/ 3 h 683"/>
                <a:gd name="T66" fmla="*/ 0 w 1458"/>
                <a:gd name="T67" fmla="*/ 6 h 68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458" h="683">
                  <a:moveTo>
                    <a:pt x="90" y="92"/>
                  </a:moveTo>
                  <a:lnTo>
                    <a:pt x="77" y="125"/>
                  </a:lnTo>
                  <a:lnTo>
                    <a:pt x="61" y="135"/>
                  </a:lnTo>
                  <a:lnTo>
                    <a:pt x="67" y="133"/>
                  </a:lnTo>
                  <a:lnTo>
                    <a:pt x="80" y="130"/>
                  </a:lnTo>
                  <a:lnTo>
                    <a:pt x="96" y="126"/>
                  </a:lnTo>
                  <a:lnTo>
                    <a:pt x="116" y="122"/>
                  </a:lnTo>
                  <a:lnTo>
                    <a:pt x="142" y="116"/>
                  </a:lnTo>
                  <a:lnTo>
                    <a:pt x="170" y="111"/>
                  </a:lnTo>
                  <a:lnTo>
                    <a:pt x="202" y="107"/>
                  </a:lnTo>
                  <a:lnTo>
                    <a:pt x="238" y="101"/>
                  </a:lnTo>
                  <a:lnTo>
                    <a:pt x="276" y="98"/>
                  </a:lnTo>
                  <a:lnTo>
                    <a:pt x="317" y="95"/>
                  </a:lnTo>
                  <a:lnTo>
                    <a:pt x="361" y="93"/>
                  </a:lnTo>
                  <a:lnTo>
                    <a:pt x="407" y="93"/>
                  </a:lnTo>
                  <a:lnTo>
                    <a:pt x="455" y="94"/>
                  </a:lnTo>
                  <a:lnTo>
                    <a:pt x="505" y="97"/>
                  </a:lnTo>
                  <a:lnTo>
                    <a:pt x="556" y="103"/>
                  </a:lnTo>
                  <a:lnTo>
                    <a:pt x="609" y="111"/>
                  </a:lnTo>
                  <a:lnTo>
                    <a:pt x="662" y="122"/>
                  </a:lnTo>
                  <a:lnTo>
                    <a:pt x="716" y="134"/>
                  </a:lnTo>
                  <a:lnTo>
                    <a:pt x="770" y="151"/>
                  </a:lnTo>
                  <a:lnTo>
                    <a:pt x="825" y="171"/>
                  </a:lnTo>
                  <a:lnTo>
                    <a:pt x="880" y="194"/>
                  </a:lnTo>
                  <a:lnTo>
                    <a:pt x="935" y="222"/>
                  </a:lnTo>
                  <a:lnTo>
                    <a:pt x="989" y="252"/>
                  </a:lnTo>
                  <a:lnTo>
                    <a:pt x="1042" y="289"/>
                  </a:lnTo>
                  <a:lnTo>
                    <a:pt x="1095" y="329"/>
                  </a:lnTo>
                  <a:lnTo>
                    <a:pt x="1146" y="374"/>
                  </a:lnTo>
                  <a:lnTo>
                    <a:pt x="1197" y="425"/>
                  </a:lnTo>
                  <a:lnTo>
                    <a:pt x="1246" y="480"/>
                  </a:lnTo>
                  <a:lnTo>
                    <a:pt x="1293" y="542"/>
                  </a:lnTo>
                  <a:lnTo>
                    <a:pt x="1338" y="610"/>
                  </a:lnTo>
                  <a:lnTo>
                    <a:pt x="1381" y="683"/>
                  </a:lnTo>
                  <a:lnTo>
                    <a:pt x="1458" y="637"/>
                  </a:lnTo>
                  <a:lnTo>
                    <a:pt x="1412" y="559"/>
                  </a:lnTo>
                  <a:lnTo>
                    <a:pt x="1363" y="486"/>
                  </a:lnTo>
                  <a:lnTo>
                    <a:pt x="1314" y="420"/>
                  </a:lnTo>
                  <a:lnTo>
                    <a:pt x="1260" y="360"/>
                  </a:lnTo>
                  <a:lnTo>
                    <a:pt x="1206" y="306"/>
                  </a:lnTo>
                  <a:lnTo>
                    <a:pt x="1150" y="256"/>
                  </a:lnTo>
                  <a:lnTo>
                    <a:pt x="1092" y="212"/>
                  </a:lnTo>
                  <a:lnTo>
                    <a:pt x="1034" y="174"/>
                  </a:lnTo>
                  <a:lnTo>
                    <a:pt x="975" y="140"/>
                  </a:lnTo>
                  <a:lnTo>
                    <a:pt x="916" y="110"/>
                  </a:lnTo>
                  <a:lnTo>
                    <a:pt x="857" y="84"/>
                  </a:lnTo>
                  <a:lnTo>
                    <a:pt x="798" y="63"/>
                  </a:lnTo>
                  <a:lnTo>
                    <a:pt x="738" y="45"/>
                  </a:lnTo>
                  <a:lnTo>
                    <a:pt x="680" y="30"/>
                  </a:lnTo>
                  <a:lnTo>
                    <a:pt x="623" y="20"/>
                  </a:lnTo>
                  <a:lnTo>
                    <a:pt x="567" y="11"/>
                  </a:lnTo>
                  <a:lnTo>
                    <a:pt x="512" y="5"/>
                  </a:lnTo>
                  <a:lnTo>
                    <a:pt x="459" y="2"/>
                  </a:lnTo>
                  <a:lnTo>
                    <a:pt x="408" y="0"/>
                  </a:lnTo>
                  <a:lnTo>
                    <a:pt x="359" y="0"/>
                  </a:lnTo>
                  <a:lnTo>
                    <a:pt x="313" y="3"/>
                  </a:lnTo>
                  <a:lnTo>
                    <a:pt x="269" y="6"/>
                  </a:lnTo>
                  <a:lnTo>
                    <a:pt x="229" y="10"/>
                  </a:lnTo>
                  <a:lnTo>
                    <a:pt x="191" y="14"/>
                  </a:lnTo>
                  <a:lnTo>
                    <a:pt x="156" y="20"/>
                  </a:lnTo>
                  <a:lnTo>
                    <a:pt x="126" y="25"/>
                  </a:lnTo>
                  <a:lnTo>
                    <a:pt x="99" y="31"/>
                  </a:lnTo>
                  <a:lnTo>
                    <a:pt x="77" y="36"/>
                  </a:lnTo>
                  <a:lnTo>
                    <a:pt x="58" y="41"/>
                  </a:lnTo>
                  <a:lnTo>
                    <a:pt x="44" y="44"/>
                  </a:lnTo>
                  <a:lnTo>
                    <a:pt x="35" y="47"/>
                  </a:lnTo>
                  <a:lnTo>
                    <a:pt x="13" y="60"/>
                  </a:lnTo>
                  <a:lnTo>
                    <a:pt x="0" y="92"/>
                  </a:lnTo>
                  <a:lnTo>
                    <a:pt x="90" y="9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699" name="Freeform 229"/>
            <p:cNvSpPr>
              <a:spLocks/>
            </p:cNvSpPr>
            <p:nvPr/>
          </p:nvSpPr>
          <p:spPr bwMode="auto">
            <a:xfrm>
              <a:off x="2893" y="3591"/>
              <a:ext cx="35" cy="35"/>
            </a:xfrm>
            <a:custGeom>
              <a:avLst/>
              <a:gdLst>
                <a:gd name="T0" fmla="*/ 26 w 381"/>
                <a:gd name="T1" fmla="*/ 0 h 527"/>
                <a:gd name="T2" fmla="*/ 0 w 381"/>
                <a:gd name="T3" fmla="*/ 31 h 527"/>
                <a:gd name="T4" fmla="*/ 8 w 381"/>
                <a:gd name="T5" fmla="*/ 35 h 527"/>
                <a:gd name="T6" fmla="*/ 35 w 381"/>
                <a:gd name="T7" fmla="*/ 4 h 527"/>
                <a:gd name="T8" fmla="*/ 26 w 381"/>
                <a:gd name="T9" fmla="*/ 0 h 5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1" h="527">
                  <a:moveTo>
                    <a:pt x="287" y="0"/>
                  </a:moveTo>
                  <a:lnTo>
                    <a:pt x="0" y="463"/>
                  </a:lnTo>
                  <a:lnTo>
                    <a:pt x="92" y="527"/>
                  </a:lnTo>
                  <a:lnTo>
                    <a:pt x="381" y="62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00" name="Freeform 230"/>
            <p:cNvSpPr>
              <a:spLocks/>
            </p:cNvSpPr>
            <p:nvPr/>
          </p:nvSpPr>
          <p:spPr bwMode="auto">
            <a:xfrm>
              <a:off x="3165" y="3594"/>
              <a:ext cx="30" cy="30"/>
            </a:xfrm>
            <a:custGeom>
              <a:avLst/>
              <a:gdLst>
                <a:gd name="T0" fmla="*/ 0 w 335"/>
                <a:gd name="T1" fmla="*/ 4 h 456"/>
                <a:gd name="T2" fmla="*/ 22 w 335"/>
                <a:gd name="T3" fmla="*/ 30 h 456"/>
                <a:gd name="T4" fmla="*/ 30 w 335"/>
                <a:gd name="T5" fmla="*/ 26 h 456"/>
                <a:gd name="T6" fmla="*/ 8 w 335"/>
                <a:gd name="T7" fmla="*/ 0 h 456"/>
                <a:gd name="T8" fmla="*/ 0 w 335"/>
                <a:gd name="T9" fmla="*/ 4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5" h="456">
                  <a:moveTo>
                    <a:pt x="0" y="62"/>
                  </a:moveTo>
                  <a:lnTo>
                    <a:pt x="241" y="456"/>
                  </a:lnTo>
                  <a:lnTo>
                    <a:pt x="335" y="395"/>
                  </a:lnTo>
                  <a:lnTo>
                    <a:pt x="94" y="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01" name="Freeform 231"/>
            <p:cNvSpPr>
              <a:spLocks/>
            </p:cNvSpPr>
            <p:nvPr/>
          </p:nvSpPr>
          <p:spPr bwMode="auto">
            <a:xfrm>
              <a:off x="2944" y="3449"/>
              <a:ext cx="85" cy="32"/>
            </a:xfrm>
            <a:custGeom>
              <a:avLst/>
              <a:gdLst>
                <a:gd name="T0" fmla="*/ 5 w 929"/>
                <a:gd name="T1" fmla="*/ 0 h 468"/>
                <a:gd name="T2" fmla="*/ 13 w 929"/>
                <a:gd name="T3" fmla="*/ 0 h 468"/>
                <a:gd name="T4" fmla="*/ 20 w 929"/>
                <a:gd name="T5" fmla="*/ 1 h 468"/>
                <a:gd name="T6" fmla="*/ 27 w 929"/>
                <a:gd name="T7" fmla="*/ 2 h 468"/>
                <a:gd name="T8" fmla="*/ 34 w 929"/>
                <a:gd name="T9" fmla="*/ 3 h 468"/>
                <a:gd name="T10" fmla="*/ 40 w 929"/>
                <a:gd name="T11" fmla="*/ 5 h 468"/>
                <a:gd name="T12" fmla="*/ 46 w 929"/>
                <a:gd name="T13" fmla="*/ 6 h 468"/>
                <a:gd name="T14" fmla="*/ 51 w 929"/>
                <a:gd name="T15" fmla="*/ 8 h 468"/>
                <a:gd name="T16" fmla="*/ 56 w 929"/>
                <a:gd name="T17" fmla="*/ 11 h 468"/>
                <a:gd name="T18" fmla="*/ 61 w 929"/>
                <a:gd name="T19" fmla="*/ 13 h 468"/>
                <a:gd name="T20" fmla="*/ 66 w 929"/>
                <a:gd name="T21" fmla="*/ 16 h 468"/>
                <a:gd name="T22" fmla="*/ 70 w 929"/>
                <a:gd name="T23" fmla="*/ 18 h 468"/>
                <a:gd name="T24" fmla="*/ 74 w 929"/>
                <a:gd name="T25" fmla="*/ 21 h 468"/>
                <a:gd name="T26" fmla="*/ 77 w 929"/>
                <a:gd name="T27" fmla="*/ 24 h 468"/>
                <a:gd name="T28" fmla="*/ 81 w 929"/>
                <a:gd name="T29" fmla="*/ 27 h 468"/>
                <a:gd name="T30" fmla="*/ 84 w 929"/>
                <a:gd name="T31" fmla="*/ 30 h 468"/>
                <a:gd name="T32" fmla="*/ 84 w 929"/>
                <a:gd name="T33" fmla="*/ 31 h 468"/>
                <a:gd name="T34" fmla="*/ 82 w 929"/>
                <a:gd name="T35" fmla="*/ 29 h 468"/>
                <a:gd name="T36" fmla="*/ 79 w 929"/>
                <a:gd name="T37" fmla="*/ 28 h 468"/>
                <a:gd name="T38" fmla="*/ 77 w 929"/>
                <a:gd name="T39" fmla="*/ 27 h 468"/>
                <a:gd name="T40" fmla="*/ 73 w 929"/>
                <a:gd name="T41" fmla="*/ 25 h 468"/>
                <a:gd name="T42" fmla="*/ 66 w 929"/>
                <a:gd name="T43" fmla="*/ 22 h 468"/>
                <a:gd name="T44" fmla="*/ 60 w 929"/>
                <a:gd name="T45" fmla="*/ 21 h 468"/>
                <a:gd name="T46" fmla="*/ 53 w 929"/>
                <a:gd name="T47" fmla="*/ 19 h 468"/>
                <a:gd name="T48" fmla="*/ 43 w 929"/>
                <a:gd name="T49" fmla="*/ 17 h 468"/>
                <a:gd name="T50" fmla="*/ 34 w 929"/>
                <a:gd name="T51" fmla="*/ 15 h 468"/>
                <a:gd name="T52" fmla="*/ 29 w 929"/>
                <a:gd name="T53" fmla="*/ 14 h 468"/>
                <a:gd name="T54" fmla="*/ 22 w 929"/>
                <a:gd name="T55" fmla="*/ 13 h 468"/>
                <a:gd name="T56" fmla="*/ 15 w 929"/>
                <a:gd name="T57" fmla="*/ 12 h 468"/>
                <a:gd name="T58" fmla="*/ 10 w 929"/>
                <a:gd name="T59" fmla="*/ 12 h 468"/>
                <a:gd name="T60" fmla="*/ 6 w 929"/>
                <a:gd name="T61" fmla="*/ 11 h 468"/>
                <a:gd name="T62" fmla="*/ 5 w 929"/>
                <a:gd name="T63" fmla="*/ 11 h 468"/>
                <a:gd name="T64" fmla="*/ 3 w 929"/>
                <a:gd name="T65" fmla="*/ 10 h 468"/>
                <a:gd name="T66" fmla="*/ 2 w 929"/>
                <a:gd name="T67" fmla="*/ 9 h 468"/>
                <a:gd name="T68" fmla="*/ 1 w 929"/>
                <a:gd name="T69" fmla="*/ 8 h 468"/>
                <a:gd name="T70" fmla="*/ 1 w 929"/>
                <a:gd name="T71" fmla="*/ 6 h 468"/>
                <a:gd name="T72" fmla="*/ 0 w 929"/>
                <a:gd name="T73" fmla="*/ 4 h 468"/>
                <a:gd name="T74" fmla="*/ 0 w 929"/>
                <a:gd name="T75" fmla="*/ 2 h 468"/>
                <a:gd name="T76" fmla="*/ 1 w 929"/>
                <a:gd name="T77" fmla="*/ 0 h 46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29" h="468">
                  <a:moveTo>
                    <a:pt x="10" y="3"/>
                  </a:moveTo>
                  <a:lnTo>
                    <a:pt x="55" y="3"/>
                  </a:lnTo>
                  <a:lnTo>
                    <a:pt x="97" y="4"/>
                  </a:lnTo>
                  <a:lnTo>
                    <a:pt x="139" y="6"/>
                  </a:lnTo>
                  <a:lnTo>
                    <a:pt x="180" y="10"/>
                  </a:lnTo>
                  <a:lnTo>
                    <a:pt x="219" y="15"/>
                  </a:lnTo>
                  <a:lnTo>
                    <a:pt x="257" y="21"/>
                  </a:lnTo>
                  <a:lnTo>
                    <a:pt x="295" y="28"/>
                  </a:lnTo>
                  <a:lnTo>
                    <a:pt x="332" y="37"/>
                  </a:lnTo>
                  <a:lnTo>
                    <a:pt x="368" y="47"/>
                  </a:lnTo>
                  <a:lnTo>
                    <a:pt x="402" y="57"/>
                  </a:lnTo>
                  <a:lnTo>
                    <a:pt x="436" y="68"/>
                  </a:lnTo>
                  <a:lnTo>
                    <a:pt x="469" y="81"/>
                  </a:lnTo>
                  <a:lnTo>
                    <a:pt x="500" y="94"/>
                  </a:lnTo>
                  <a:lnTo>
                    <a:pt x="532" y="108"/>
                  </a:lnTo>
                  <a:lnTo>
                    <a:pt x="561" y="123"/>
                  </a:lnTo>
                  <a:lnTo>
                    <a:pt x="590" y="139"/>
                  </a:lnTo>
                  <a:lnTo>
                    <a:pt x="617" y="156"/>
                  </a:lnTo>
                  <a:lnTo>
                    <a:pt x="645" y="173"/>
                  </a:lnTo>
                  <a:lnTo>
                    <a:pt x="670" y="191"/>
                  </a:lnTo>
                  <a:lnTo>
                    <a:pt x="696" y="209"/>
                  </a:lnTo>
                  <a:lnTo>
                    <a:pt x="720" y="228"/>
                  </a:lnTo>
                  <a:lnTo>
                    <a:pt x="744" y="249"/>
                  </a:lnTo>
                  <a:lnTo>
                    <a:pt x="766" y="269"/>
                  </a:lnTo>
                  <a:lnTo>
                    <a:pt x="788" y="289"/>
                  </a:lnTo>
                  <a:lnTo>
                    <a:pt x="808" y="310"/>
                  </a:lnTo>
                  <a:lnTo>
                    <a:pt x="828" y="333"/>
                  </a:lnTo>
                  <a:lnTo>
                    <a:pt x="847" y="354"/>
                  </a:lnTo>
                  <a:lnTo>
                    <a:pt x="865" y="376"/>
                  </a:lnTo>
                  <a:lnTo>
                    <a:pt x="883" y="398"/>
                  </a:lnTo>
                  <a:lnTo>
                    <a:pt x="899" y="422"/>
                  </a:lnTo>
                  <a:lnTo>
                    <a:pt x="915" y="444"/>
                  </a:lnTo>
                  <a:lnTo>
                    <a:pt x="929" y="468"/>
                  </a:lnTo>
                  <a:lnTo>
                    <a:pt x="918" y="455"/>
                  </a:lnTo>
                  <a:lnTo>
                    <a:pt x="907" y="442"/>
                  </a:lnTo>
                  <a:lnTo>
                    <a:pt x="895" y="430"/>
                  </a:lnTo>
                  <a:lnTo>
                    <a:pt x="883" y="420"/>
                  </a:lnTo>
                  <a:lnTo>
                    <a:pt x="868" y="408"/>
                  </a:lnTo>
                  <a:lnTo>
                    <a:pt x="855" y="398"/>
                  </a:lnTo>
                  <a:lnTo>
                    <a:pt x="841" y="388"/>
                  </a:lnTo>
                  <a:lnTo>
                    <a:pt x="825" y="378"/>
                  </a:lnTo>
                  <a:lnTo>
                    <a:pt x="794" y="361"/>
                  </a:lnTo>
                  <a:lnTo>
                    <a:pt x="761" y="345"/>
                  </a:lnTo>
                  <a:lnTo>
                    <a:pt x="726" y="329"/>
                  </a:lnTo>
                  <a:lnTo>
                    <a:pt x="691" y="316"/>
                  </a:lnTo>
                  <a:lnTo>
                    <a:pt x="654" y="303"/>
                  </a:lnTo>
                  <a:lnTo>
                    <a:pt x="617" y="291"/>
                  </a:lnTo>
                  <a:lnTo>
                    <a:pt x="580" y="279"/>
                  </a:lnTo>
                  <a:lnTo>
                    <a:pt x="542" y="269"/>
                  </a:lnTo>
                  <a:lnTo>
                    <a:pt x="467" y="247"/>
                  </a:lnTo>
                  <a:lnTo>
                    <a:pt x="394" y="227"/>
                  </a:lnTo>
                  <a:lnTo>
                    <a:pt x="367" y="219"/>
                  </a:lnTo>
                  <a:lnTo>
                    <a:pt x="339" y="211"/>
                  </a:lnTo>
                  <a:lnTo>
                    <a:pt x="314" y="206"/>
                  </a:lnTo>
                  <a:lnTo>
                    <a:pt x="288" y="201"/>
                  </a:lnTo>
                  <a:lnTo>
                    <a:pt x="243" y="192"/>
                  </a:lnTo>
                  <a:lnTo>
                    <a:pt x="202" y="187"/>
                  </a:lnTo>
                  <a:lnTo>
                    <a:pt x="166" y="182"/>
                  </a:lnTo>
                  <a:lnTo>
                    <a:pt x="133" y="178"/>
                  </a:lnTo>
                  <a:lnTo>
                    <a:pt x="105" y="174"/>
                  </a:lnTo>
                  <a:lnTo>
                    <a:pt x="81" y="170"/>
                  </a:lnTo>
                  <a:lnTo>
                    <a:pt x="70" y="167"/>
                  </a:lnTo>
                  <a:lnTo>
                    <a:pt x="61" y="164"/>
                  </a:lnTo>
                  <a:lnTo>
                    <a:pt x="51" y="159"/>
                  </a:lnTo>
                  <a:lnTo>
                    <a:pt x="43" y="154"/>
                  </a:lnTo>
                  <a:lnTo>
                    <a:pt x="36" y="149"/>
                  </a:lnTo>
                  <a:lnTo>
                    <a:pt x="29" y="142"/>
                  </a:lnTo>
                  <a:lnTo>
                    <a:pt x="24" y="134"/>
                  </a:lnTo>
                  <a:lnTo>
                    <a:pt x="19" y="125"/>
                  </a:lnTo>
                  <a:lnTo>
                    <a:pt x="14" y="115"/>
                  </a:lnTo>
                  <a:lnTo>
                    <a:pt x="11" y="104"/>
                  </a:lnTo>
                  <a:lnTo>
                    <a:pt x="8" y="90"/>
                  </a:lnTo>
                  <a:lnTo>
                    <a:pt x="5" y="76"/>
                  </a:lnTo>
                  <a:lnTo>
                    <a:pt x="3" y="59"/>
                  </a:lnTo>
                  <a:lnTo>
                    <a:pt x="1" y="41"/>
                  </a:lnTo>
                  <a:lnTo>
                    <a:pt x="0" y="22"/>
                  </a:lnTo>
                  <a:lnTo>
                    <a:pt x="0" y="0"/>
                  </a:lnTo>
                  <a:lnTo>
                    <a:pt x="10" y="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02" name="Freeform 232"/>
            <p:cNvSpPr>
              <a:spLocks/>
            </p:cNvSpPr>
            <p:nvPr/>
          </p:nvSpPr>
          <p:spPr bwMode="auto">
            <a:xfrm>
              <a:off x="2945" y="3449"/>
              <a:ext cx="85" cy="32"/>
            </a:xfrm>
            <a:custGeom>
              <a:avLst/>
              <a:gdLst>
                <a:gd name="T0" fmla="*/ 85 w 926"/>
                <a:gd name="T1" fmla="*/ 31 h 475"/>
                <a:gd name="T2" fmla="*/ 82 w 926"/>
                <a:gd name="T3" fmla="*/ 28 h 475"/>
                <a:gd name="T4" fmla="*/ 79 w 926"/>
                <a:gd name="T5" fmla="*/ 25 h 475"/>
                <a:gd name="T6" fmla="*/ 76 w 926"/>
                <a:gd name="T7" fmla="*/ 22 h 475"/>
                <a:gd name="T8" fmla="*/ 72 w 926"/>
                <a:gd name="T9" fmla="*/ 19 h 475"/>
                <a:gd name="T10" fmla="*/ 68 w 926"/>
                <a:gd name="T11" fmla="*/ 17 h 475"/>
                <a:gd name="T12" fmla="*/ 63 w 926"/>
                <a:gd name="T13" fmla="*/ 14 h 475"/>
                <a:gd name="T14" fmla="*/ 59 w 926"/>
                <a:gd name="T15" fmla="*/ 11 h 475"/>
                <a:gd name="T16" fmla="*/ 54 w 926"/>
                <a:gd name="T17" fmla="*/ 9 h 475"/>
                <a:gd name="T18" fmla="*/ 48 w 926"/>
                <a:gd name="T19" fmla="*/ 7 h 475"/>
                <a:gd name="T20" fmla="*/ 42 w 926"/>
                <a:gd name="T21" fmla="*/ 5 h 475"/>
                <a:gd name="T22" fmla="*/ 36 w 926"/>
                <a:gd name="T23" fmla="*/ 4 h 475"/>
                <a:gd name="T24" fmla="*/ 30 w 926"/>
                <a:gd name="T25" fmla="*/ 2 h 475"/>
                <a:gd name="T26" fmla="*/ 23 w 926"/>
                <a:gd name="T27" fmla="*/ 1 h 475"/>
                <a:gd name="T28" fmla="*/ 16 w 926"/>
                <a:gd name="T29" fmla="*/ 0 h 475"/>
                <a:gd name="T30" fmla="*/ 8 w 926"/>
                <a:gd name="T31" fmla="*/ 0 h 475"/>
                <a:gd name="T32" fmla="*/ 0 w 926"/>
                <a:gd name="T33" fmla="*/ 0 h 475"/>
                <a:gd name="T34" fmla="*/ 4 w 926"/>
                <a:gd name="T35" fmla="*/ 1 h 475"/>
                <a:gd name="T36" fmla="*/ 12 w 926"/>
                <a:gd name="T37" fmla="*/ 1 h 475"/>
                <a:gd name="T38" fmla="*/ 19 w 926"/>
                <a:gd name="T39" fmla="*/ 2 h 475"/>
                <a:gd name="T40" fmla="*/ 26 w 926"/>
                <a:gd name="T41" fmla="*/ 3 h 475"/>
                <a:gd name="T42" fmla="*/ 33 w 926"/>
                <a:gd name="T43" fmla="*/ 4 h 475"/>
                <a:gd name="T44" fmla="*/ 39 w 926"/>
                <a:gd name="T45" fmla="*/ 5 h 475"/>
                <a:gd name="T46" fmla="*/ 45 w 926"/>
                <a:gd name="T47" fmla="*/ 7 h 475"/>
                <a:gd name="T48" fmla="*/ 50 w 926"/>
                <a:gd name="T49" fmla="*/ 9 h 475"/>
                <a:gd name="T50" fmla="*/ 55 w 926"/>
                <a:gd name="T51" fmla="*/ 11 h 475"/>
                <a:gd name="T52" fmla="*/ 60 w 926"/>
                <a:gd name="T53" fmla="*/ 13 h 475"/>
                <a:gd name="T54" fmla="*/ 65 w 926"/>
                <a:gd name="T55" fmla="*/ 16 h 475"/>
                <a:gd name="T56" fmla="*/ 69 w 926"/>
                <a:gd name="T57" fmla="*/ 19 h 475"/>
                <a:gd name="T58" fmla="*/ 73 w 926"/>
                <a:gd name="T59" fmla="*/ 21 h 475"/>
                <a:gd name="T60" fmla="*/ 76 w 926"/>
                <a:gd name="T61" fmla="*/ 24 h 475"/>
                <a:gd name="T62" fmla="*/ 80 w 926"/>
                <a:gd name="T63" fmla="*/ 27 h 475"/>
                <a:gd name="T64" fmla="*/ 83 w 926"/>
                <a:gd name="T65" fmla="*/ 30 h 475"/>
                <a:gd name="T66" fmla="*/ 85 w 926"/>
                <a:gd name="T67" fmla="*/ 31 h 47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26" h="475">
                  <a:moveTo>
                    <a:pt x="914" y="475"/>
                  </a:moveTo>
                  <a:lnTo>
                    <a:pt x="926" y="466"/>
                  </a:lnTo>
                  <a:lnTo>
                    <a:pt x="910" y="444"/>
                  </a:lnTo>
                  <a:lnTo>
                    <a:pt x="895" y="421"/>
                  </a:lnTo>
                  <a:lnTo>
                    <a:pt x="878" y="397"/>
                  </a:lnTo>
                  <a:lnTo>
                    <a:pt x="860" y="375"/>
                  </a:lnTo>
                  <a:lnTo>
                    <a:pt x="842" y="353"/>
                  </a:lnTo>
                  <a:lnTo>
                    <a:pt x="824" y="330"/>
                  </a:lnTo>
                  <a:lnTo>
                    <a:pt x="803" y="309"/>
                  </a:lnTo>
                  <a:lnTo>
                    <a:pt x="783" y="288"/>
                  </a:lnTo>
                  <a:lnTo>
                    <a:pt x="760" y="266"/>
                  </a:lnTo>
                  <a:lnTo>
                    <a:pt x="738" y="246"/>
                  </a:lnTo>
                  <a:lnTo>
                    <a:pt x="714" y="226"/>
                  </a:lnTo>
                  <a:lnTo>
                    <a:pt x="690" y="207"/>
                  </a:lnTo>
                  <a:lnTo>
                    <a:pt x="664" y="188"/>
                  </a:lnTo>
                  <a:lnTo>
                    <a:pt x="638" y="170"/>
                  </a:lnTo>
                  <a:lnTo>
                    <a:pt x="611" y="153"/>
                  </a:lnTo>
                  <a:lnTo>
                    <a:pt x="583" y="136"/>
                  </a:lnTo>
                  <a:lnTo>
                    <a:pt x="554" y="120"/>
                  </a:lnTo>
                  <a:lnTo>
                    <a:pt x="524" y="105"/>
                  </a:lnTo>
                  <a:lnTo>
                    <a:pt x="493" y="91"/>
                  </a:lnTo>
                  <a:lnTo>
                    <a:pt x="462" y="77"/>
                  </a:lnTo>
                  <a:lnTo>
                    <a:pt x="428" y="64"/>
                  </a:lnTo>
                  <a:lnTo>
                    <a:pt x="394" y="53"/>
                  </a:lnTo>
                  <a:lnTo>
                    <a:pt x="360" y="42"/>
                  </a:lnTo>
                  <a:lnTo>
                    <a:pt x="324" y="33"/>
                  </a:lnTo>
                  <a:lnTo>
                    <a:pt x="287" y="25"/>
                  </a:lnTo>
                  <a:lnTo>
                    <a:pt x="249" y="18"/>
                  </a:lnTo>
                  <a:lnTo>
                    <a:pt x="210" y="11"/>
                  </a:lnTo>
                  <a:lnTo>
                    <a:pt x="170" y="6"/>
                  </a:lnTo>
                  <a:lnTo>
                    <a:pt x="129" y="3"/>
                  </a:lnTo>
                  <a:lnTo>
                    <a:pt x="87" y="1"/>
                  </a:lnTo>
                  <a:lnTo>
                    <a:pt x="45" y="0"/>
                  </a:lnTo>
                  <a:lnTo>
                    <a:pt x="0" y="0"/>
                  </a:lnTo>
                  <a:lnTo>
                    <a:pt x="1" y="13"/>
                  </a:lnTo>
                  <a:lnTo>
                    <a:pt x="45" y="13"/>
                  </a:lnTo>
                  <a:lnTo>
                    <a:pt x="86" y="14"/>
                  </a:lnTo>
                  <a:lnTo>
                    <a:pt x="128" y="17"/>
                  </a:lnTo>
                  <a:lnTo>
                    <a:pt x="169" y="20"/>
                  </a:lnTo>
                  <a:lnTo>
                    <a:pt x="209" y="25"/>
                  </a:lnTo>
                  <a:lnTo>
                    <a:pt x="246" y="31"/>
                  </a:lnTo>
                  <a:lnTo>
                    <a:pt x="284" y="38"/>
                  </a:lnTo>
                  <a:lnTo>
                    <a:pt x="321" y="46"/>
                  </a:lnTo>
                  <a:lnTo>
                    <a:pt x="357" y="56"/>
                  </a:lnTo>
                  <a:lnTo>
                    <a:pt x="390" y="67"/>
                  </a:lnTo>
                  <a:lnTo>
                    <a:pt x="424" y="78"/>
                  </a:lnTo>
                  <a:lnTo>
                    <a:pt x="456" y="90"/>
                  </a:lnTo>
                  <a:lnTo>
                    <a:pt x="488" y="104"/>
                  </a:lnTo>
                  <a:lnTo>
                    <a:pt x="519" y="118"/>
                  </a:lnTo>
                  <a:lnTo>
                    <a:pt x="548" y="132"/>
                  </a:lnTo>
                  <a:lnTo>
                    <a:pt x="577" y="148"/>
                  </a:lnTo>
                  <a:lnTo>
                    <a:pt x="604" y="164"/>
                  </a:lnTo>
                  <a:lnTo>
                    <a:pt x="631" y="181"/>
                  </a:lnTo>
                  <a:lnTo>
                    <a:pt x="657" y="199"/>
                  </a:lnTo>
                  <a:lnTo>
                    <a:pt x="682" y="218"/>
                  </a:lnTo>
                  <a:lnTo>
                    <a:pt x="706" y="237"/>
                  </a:lnTo>
                  <a:lnTo>
                    <a:pt x="730" y="257"/>
                  </a:lnTo>
                  <a:lnTo>
                    <a:pt x="752" y="277"/>
                  </a:lnTo>
                  <a:lnTo>
                    <a:pt x="774" y="297"/>
                  </a:lnTo>
                  <a:lnTo>
                    <a:pt x="794" y="319"/>
                  </a:lnTo>
                  <a:lnTo>
                    <a:pt x="813" y="340"/>
                  </a:lnTo>
                  <a:lnTo>
                    <a:pt x="832" y="361"/>
                  </a:lnTo>
                  <a:lnTo>
                    <a:pt x="850" y="383"/>
                  </a:lnTo>
                  <a:lnTo>
                    <a:pt x="867" y="406"/>
                  </a:lnTo>
                  <a:lnTo>
                    <a:pt x="884" y="429"/>
                  </a:lnTo>
                  <a:lnTo>
                    <a:pt x="899" y="451"/>
                  </a:lnTo>
                  <a:lnTo>
                    <a:pt x="914" y="475"/>
                  </a:lnTo>
                  <a:lnTo>
                    <a:pt x="925" y="466"/>
                  </a:lnTo>
                  <a:lnTo>
                    <a:pt x="914" y="47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03" name="Freeform 233"/>
            <p:cNvSpPr>
              <a:spLocks/>
            </p:cNvSpPr>
            <p:nvPr/>
          </p:nvSpPr>
          <p:spPr bwMode="auto">
            <a:xfrm>
              <a:off x="2980" y="3464"/>
              <a:ext cx="49" cy="17"/>
            </a:xfrm>
            <a:custGeom>
              <a:avLst/>
              <a:gdLst>
                <a:gd name="T0" fmla="*/ 0 w 542"/>
                <a:gd name="T1" fmla="*/ 1 h 252"/>
                <a:gd name="T2" fmla="*/ 3 w 542"/>
                <a:gd name="T3" fmla="*/ 2 h 252"/>
                <a:gd name="T4" fmla="*/ 7 w 542"/>
                <a:gd name="T5" fmla="*/ 2 h 252"/>
                <a:gd name="T6" fmla="*/ 10 w 542"/>
                <a:gd name="T7" fmla="*/ 3 h 252"/>
                <a:gd name="T8" fmla="*/ 13 w 542"/>
                <a:gd name="T9" fmla="*/ 4 h 252"/>
                <a:gd name="T10" fmla="*/ 17 w 542"/>
                <a:gd name="T11" fmla="*/ 5 h 252"/>
                <a:gd name="T12" fmla="*/ 20 w 542"/>
                <a:gd name="T13" fmla="*/ 5 h 252"/>
                <a:gd name="T14" fmla="*/ 23 w 542"/>
                <a:gd name="T15" fmla="*/ 6 h 252"/>
                <a:gd name="T16" fmla="*/ 27 w 542"/>
                <a:gd name="T17" fmla="*/ 7 h 252"/>
                <a:gd name="T18" fmla="*/ 30 w 542"/>
                <a:gd name="T19" fmla="*/ 8 h 252"/>
                <a:gd name="T20" fmla="*/ 33 w 542"/>
                <a:gd name="T21" fmla="*/ 9 h 252"/>
                <a:gd name="T22" fmla="*/ 36 w 542"/>
                <a:gd name="T23" fmla="*/ 10 h 252"/>
                <a:gd name="T24" fmla="*/ 39 w 542"/>
                <a:gd name="T25" fmla="*/ 11 h 252"/>
                <a:gd name="T26" fmla="*/ 41 w 542"/>
                <a:gd name="T27" fmla="*/ 12 h 252"/>
                <a:gd name="T28" fmla="*/ 44 w 542"/>
                <a:gd name="T29" fmla="*/ 14 h 252"/>
                <a:gd name="T30" fmla="*/ 46 w 542"/>
                <a:gd name="T31" fmla="*/ 15 h 252"/>
                <a:gd name="T32" fmla="*/ 48 w 542"/>
                <a:gd name="T33" fmla="*/ 17 h 252"/>
                <a:gd name="T34" fmla="*/ 48 w 542"/>
                <a:gd name="T35" fmla="*/ 15 h 252"/>
                <a:gd name="T36" fmla="*/ 46 w 542"/>
                <a:gd name="T37" fmla="*/ 14 h 252"/>
                <a:gd name="T38" fmla="*/ 43 w 542"/>
                <a:gd name="T39" fmla="*/ 12 h 252"/>
                <a:gd name="T40" fmla="*/ 41 w 542"/>
                <a:gd name="T41" fmla="*/ 11 h 252"/>
                <a:gd name="T42" fmla="*/ 38 w 542"/>
                <a:gd name="T43" fmla="*/ 10 h 252"/>
                <a:gd name="T44" fmla="*/ 35 w 542"/>
                <a:gd name="T45" fmla="*/ 9 h 252"/>
                <a:gd name="T46" fmla="*/ 32 w 542"/>
                <a:gd name="T47" fmla="*/ 7 h 252"/>
                <a:gd name="T48" fmla="*/ 29 w 542"/>
                <a:gd name="T49" fmla="*/ 7 h 252"/>
                <a:gd name="T50" fmla="*/ 25 w 542"/>
                <a:gd name="T51" fmla="*/ 6 h 252"/>
                <a:gd name="T52" fmla="*/ 22 w 542"/>
                <a:gd name="T53" fmla="*/ 5 h 252"/>
                <a:gd name="T54" fmla="*/ 19 w 542"/>
                <a:gd name="T55" fmla="*/ 4 h 252"/>
                <a:gd name="T56" fmla="*/ 15 w 542"/>
                <a:gd name="T57" fmla="*/ 3 h 252"/>
                <a:gd name="T58" fmla="*/ 12 w 542"/>
                <a:gd name="T59" fmla="*/ 2 h 252"/>
                <a:gd name="T60" fmla="*/ 9 w 542"/>
                <a:gd name="T61" fmla="*/ 2 h 252"/>
                <a:gd name="T62" fmla="*/ 5 w 542"/>
                <a:gd name="T63" fmla="*/ 1 h 252"/>
                <a:gd name="T64" fmla="*/ 2 w 542"/>
                <a:gd name="T65" fmla="*/ 0 h 252"/>
                <a:gd name="T66" fmla="*/ 0 w 542"/>
                <a:gd name="T67" fmla="*/ 0 h 25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42" h="252">
                  <a:moveTo>
                    <a:pt x="0" y="14"/>
                  </a:moveTo>
                  <a:lnTo>
                    <a:pt x="0" y="14"/>
                  </a:lnTo>
                  <a:lnTo>
                    <a:pt x="17" y="19"/>
                  </a:lnTo>
                  <a:lnTo>
                    <a:pt x="36" y="24"/>
                  </a:lnTo>
                  <a:lnTo>
                    <a:pt x="54" y="30"/>
                  </a:lnTo>
                  <a:lnTo>
                    <a:pt x="72" y="35"/>
                  </a:lnTo>
                  <a:lnTo>
                    <a:pt x="91" y="40"/>
                  </a:lnTo>
                  <a:lnTo>
                    <a:pt x="110" y="45"/>
                  </a:lnTo>
                  <a:lnTo>
                    <a:pt x="129" y="50"/>
                  </a:lnTo>
                  <a:lnTo>
                    <a:pt x="148" y="55"/>
                  </a:lnTo>
                  <a:lnTo>
                    <a:pt x="166" y="60"/>
                  </a:lnTo>
                  <a:lnTo>
                    <a:pt x="185" y="67"/>
                  </a:lnTo>
                  <a:lnTo>
                    <a:pt x="204" y="72"/>
                  </a:lnTo>
                  <a:lnTo>
                    <a:pt x="222" y="77"/>
                  </a:lnTo>
                  <a:lnTo>
                    <a:pt x="241" y="84"/>
                  </a:lnTo>
                  <a:lnTo>
                    <a:pt x="259" y="90"/>
                  </a:lnTo>
                  <a:lnTo>
                    <a:pt x="277" y="96"/>
                  </a:lnTo>
                  <a:lnTo>
                    <a:pt x="296" y="103"/>
                  </a:lnTo>
                  <a:lnTo>
                    <a:pt x="313" y="109"/>
                  </a:lnTo>
                  <a:lnTo>
                    <a:pt x="331" y="117"/>
                  </a:lnTo>
                  <a:lnTo>
                    <a:pt x="348" y="123"/>
                  </a:lnTo>
                  <a:lnTo>
                    <a:pt x="365" y="131"/>
                  </a:lnTo>
                  <a:lnTo>
                    <a:pt x="381" y="139"/>
                  </a:lnTo>
                  <a:lnTo>
                    <a:pt x="398" y="148"/>
                  </a:lnTo>
                  <a:lnTo>
                    <a:pt x="414" y="156"/>
                  </a:lnTo>
                  <a:lnTo>
                    <a:pt x="429" y="165"/>
                  </a:lnTo>
                  <a:lnTo>
                    <a:pt x="444" y="174"/>
                  </a:lnTo>
                  <a:lnTo>
                    <a:pt x="458" y="184"/>
                  </a:lnTo>
                  <a:lnTo>
                    <a:pt x="472" y="194"/>
                  </a:lnTo>
                  <a:lnTo>
                    <a:pt x="485" y="205"/>
                  </a:lnTo>
                  <a:lnTo>
                    <a:pt x="498" y="216"/>
                  </a:lnTo>
                  <a:lnTo>
                    <a:pt x="510" y="227"/>
                  </a:lnTo>
                  <a:lnTo>
                    <a:pt x="521" y="239"/>
                  </a:lnTo>
                  <a:lnTo>
                    <a:pt x="531" y="252"/>
                  </a:lnTo>
                  <a:lnTo>
                    <a:pt x="542" y="243"/>
                  </a:lnTo>
                  <a:lnTo>
                    <a:pt x="530" y="229"/>
                  </a:lnTo>
                  <a:lnTo>
                    <a:pt x="519" y="218"/>
                  </a:lnTo>
                  <a:lnTo>
                    <a:pt x="507" y="205"/>
                  </a:lnTo>
                  <a:lnTo>
                    <a:pt x="494" y="193"/>
                  </a:lnTo>
                  <a:lnTo>
                    <a:pt x="479" y="183"/>
                  </a:lnTo>
                  <a:lnTo>
                    <a:pt x="465" y="172"/>
                  </a:lnTo>
                  <a:lnTo>
                    <a:pt x="451" y="163"/>
                  </a:lnTo>
                  <a:lnTo>
                    <a:pt x="435" y="153"/>
                  </a:lnTo>
                  <a:lnTo>
                    <a:pt x="420" y="143"/>
                  </a:lnTo>
                  <a:lnTo>
                    <a:pt x="404" y="135"/>
                  </a:lnTo>
                  <a:lnTo>
                    <a:pt x="388" y="126"/>
                  </a:lnTo>
                  <a:lnTo>
                    <a:pt x="370" y="119"/>
                  </a:lnTo>
                  <a:lnTo>
                    <a:pt x="353" y="110"/>
                  </a:lnTo>
                  <a:lnTo>
                    <a:pt x="336" y="103"/>
                  </a:lnTo>
                  <a:lnTo>
                    <a:pt x="318" y="97"/>
                  </a:lnTo>
                  <a:lnTo>
                    <a:pt x="300" y="89"/>
                  </a:lnTo>
                  <a:lnTo>
                    <a:pt x="281" y="83"/>
                  </a:lnTo>
                  <a:lnTo>
                    <a:pt x="263" y="76"/>
                  </a:lnTo>
                  <a:lnTo>
                    <a:pt x="245" y="70"/>
                  </a:lnTo>
                  <a:lnTo>
                    <a:pt x="226" y="65"/>
                  </a:lnTo>
                  <a:lnTo>
                    <a:pt x="207" y="58"/>
                  </a:lnTo>
                  <a:lnTo>
                    <a:pt x="189" y="53"/>
                  </a:lnTo>
                  <a:lnTo>
                    <a:pt x="169" y="48"/>
                  </a:lnTo>
                  <a:lnTo>
                    <a:pt x="151" y="42"/>
                  </a:lnTo>
                  <a:lnTo>
                    <a:pt x="132" y="37"/>
                  </a:lnTo>
                  <a:lnTo>
                    <a:pt x="113" y="32"/>
                  </a:lnTo>
                  <a:lnTo>
                    <a:pt x="95" y="26"/>
                  </a:lnTo>
                  <a:lnTo>
                    <a:pt x="76" y="21"/>
                  </a:lnTo>
                  <a:lnTo>
                    <a:pt x="57" y="16"/>
                  </a:lnTo>
                  <a:lnTo>
                    <a:pt x="39" y="10"/>
                  </a:lnTo>
                  <a:lnTo>
                    <a:pt x="21" y="5"/>
                  </a:lnTo>
                  <a:lnTo>
                    <a:pt x="3" y="0"/>
                  </a:lnTo>
                  <a:lnTo>
                    <a:pt x="3" y="1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04" name="Freeform 234"/>
            <p:cNvSpPr>
              <a:spLocks/>
            </p:cNvSpPr>
            <p:nvPr/>
          </p:nvSpPr>
          <p:spPr bwMode="auto">
            <a:xfrm>
              <a:off x="2944" y="3449"/>
              <a:ext cx="36" cy="16"/>
            </a:xfrm>
            <a:custGeom>
              <a:avLst/>
              <a:gdLst>
                <a:gd name="T0" fmla="*/ 0 w 402"/>
                <a:gd name="T1" fmla="*/ 1 h 244"/>
                <a:gd name="T2" fmla="*/ 0 w 402"/>
                <a:gd name="T3" fmla="*/ 3 h 244"/>
                <a:gd name="T4" fmla="*/ 0 w 402"/>
                <a:gd name="T5" fmla="*/ 6 h 244"/>
                <a:gd name="T6" fmla="*/ 1 w 402"/>
                <a:gd name="T7" fmla="*/ 8 h 244"/>
                <a:gd name="T8" fmla="*/ 2 w 402"/>
                <a:gd name="T9" fmla="*/ 9 h 244"/>
                <a:gd name="T10" fmla="*/ 3 w 402"/>
                <a:gd name="T11" fmla="*/ 10 h 244"/>
                <a:gd name="T12" fmla="*/ 4 w 402"/>
                <a:gd name="T13" fmla="*/ 11 h 244"/>
                <a:gd name="T14" fmla="*/ 6 w 402"/>
                <a:gd name="T15" fmla="*/ 12 h 244"/>
                <a:gd name="T16" fmla="*/ 8 w 402"/>
                <a:gd name="T17" fmla="*/ 12 h 244"/>
                <a:gd name="T18" fmla="*/ 10 w 402"/>
                <a:gd name="T19" fmla="*/ 13 h 244"/>
                <a:gd name="T20" fmla="*/ 12 w 402"/>
                <a:gd name="T21" fmla="*/ 13 h 244"/>
                <a:gd name="T22" fmla="*/ 15 w 402"/>
                <a:gd name="T23" fmla="*/ 13 h 244"/>
                <a:gd name="T24" fmla="*/ 19 w 402"/>
                <a:gd name="T25" fmla="*/ 13 h 244"/>
                <a:gd name="T26" fmla="*/ 22 w 402"/>
                <a:gd name="T27" fmla="*/ 14 h 244"/>
                <a:gd name="T28" fmla="*/ 26 w 402"/>
                <a:gd name="T29" fmla="*/ 14 h 244"/>
                <a:gd name="T30" fmla="*/ 31 w 402"/>
                <a:gd name="T31" fmla="*/ 15 h 244"/>
                <a:gd name="T32" fmla="*/ 36 w 402"/>
                <a:gd name="T33" fmla="*/ 16 h 244"/>
                <a:gd name="T34" fmla="*/ 33 w 402"/>
                <a:gd name="T35" fmla="*/ 15 h 244"/>
                <a:gd name="T36" fmla="*/ 29 w 402"/>
                <a:gd name="T37" fmla="*/ 14 h 244"/>
                <a:gd name="T38" fmla="*/ 24 w 402"/>
                <a:gd name="T39" fmla="*/ 13 h 244"/>
                <a:gd name="T40" fmla="*/ 21 w 402"/>
                <a:gd name="T41" fmla="*/ 13 h 244"/>
                <a:gd name="T42" fmla="*/ 17 w 402"/>
                <a:gd name="T43" fmla="*/ 12 h 244"/>
                <a:gd name="T44" fmla="*/ 14 w 402"/>
                <a:gd name="T45" fmla="*/ 12 h 244"/>
                <a:gd name="T46" fmla="*/ 11 w 402"/>
                <a:gd name="T47" fmla="*/ 12 h 244"/>
                <a:gd name="T48" fmla="*/ 9 w 402"/>
                <a:gd name="T49" fmla="*/ 12 h 244"/>
                <a:gd name="T50" fmla="*/ 7 w 402"/>
                <a:gd name="T51" fmla="*/ 11 h 244"/>
                <a:gd name="T52" fmla="*/ 5 w 402"/>
                <a:gd name="T53" fmla="*/ 11 h 244"/>
                <a:gd name="T54" fmla="*/ 4 w 402"/>
                <a:gd name="T55" fmla="*/ 10 h 244"/>
                <a:gd name="T56" fmla="*/ 3 w 402"/>
                <a:gd name="T57" fmla="*/ 9 h 244"/>
                <a:gd name="T58" fmla="*/ 2 w 402"/>
                <a:gd name="T59" fmla="*/ 8 h 244"/>
                <a:gd name="T60" fmla="*/ 2 w 402"/>
                <a:gd name="T61" fmla="*/ 6 h 244"/>
                <a:gd name="T62" fmla="*/ 1 w 402"/>
                <a:gd name="T63" fmla="*/ 5 h 244"/>
                <a:gd name="T64" fmla="*/ 1 w 402"/>
                <a:gd name="T65" fmla="*/ 2 h 244"/>
                <a:gd name="T66" fmla="*/ 0 w 402"/>
                <a:gd name="T67" fmla="*/ 1 h 244"/>
                <a:gd name="T68" fmla="*/ 0 w 402"/>
                <a:gd name="T69" fmla="*/ 0 h 244"/>
                <a:gd name="T70" fmla="*/ 1 w 402"/>
                <a:gd name="T71" fmla="*/ 0 h 2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02" h="244">
                  <a:moveTo>
                    <a:pt x="9" y="3"/>
                  </a:moveTo>
                  <a:lnTo>
                    <a:pt x="0" y="10"/>
                  </a:lnTo>
                  <a:lnTo>
                    <a:pt x="0" y="32"/>
                  </a:lnTo>
                  <a:lnTo>
                    <a:pt x="1" y="52"/>
                  </a:lnTo>
                  <a:lnTo>
                    <a:pt x="2" y="70"/>
                  </a:lnTo>
                  <a:lnTo>
                    <a:pt x="4" y="86"/>
                  </a:lnTo>
                  <a:lnTo>
                    <a:pt x="6" y="102"/>
                  </a:lnTo>
                  <a:lnTo>
                    <a:pt x="10" y="115"/>
                  </a:lnTo>
                  <a:lnTo>
                    <a:pt x="14" y="128"/>
                  </a:lnTo>
                  <a:lnTo>
                    <a:pt x="19" y="138"/>
                  </a:lnTo>
                  <a:lnTo>
                    <a:pt x="24" y="148"/>
                  </a:lnTo>
                  <a:lnTo>
                    <a:pt x="30" y="157"/>
                  </a:lnTo>
                  <a:lnTo>
                    <a:pt x="38" y="164"/>
                  </a:lnTo>
                  <a:lnTo>
                    <a:pt x="45" y="170"/>
                  </a:lnTo>
                  <a:lnTo>
                    <a:pt x="54" y="176"/>
                  </a:lnTo>
                  <a:lnTo>
                    <a:pt x="64" y="180"/>
                  </a:lnTo>
                  <a:lnTo>
                    <a:pt x="75" y="183"/>
                  </a:lnTo>
                  <a:lnTo>
                    <a:pt x="86" y="186"/>
                  </a:lnTo>
                  <a:lnTo>
                    <a:pt x="97" y="189"/>
                  </a:lnTo>
                  <a:lnTo>
                    <a:pt x="110" y="192"/>
                  </a:lnTo>
                  <a:lnTo>
                    <a:pt x="124" y="194"/>
                  </a:lnTo>
                  <a:lnTo>
                    <a:pt x="139" y="195"/>
                  </a:lnTo>
                  <a:lnTo>
                    <a:pt x="154" y="197"/>
                  </a:lnTo>
                  <a:lnTo>
                    <a:pt x="171" y="199"/>
                  </a:lnTo>
                  <a:lnTo>
                    <a:pt x="188" y="201"/>
                  </a:lnTo>
                  <a:lnTo>
                    <a:pt x="207" y="203"/>
                  </a:lnTo>
                  <a:lnTo>
                    <a:pt x="227" y="206"/>
                  </a:lnTo>
                  <a:lnTo>
                    <a:pt x="248" y="210"/>
                  </a:lnTo>
                  <a:lnTo>
                    <a:pt x="270" y="213"/>
                  </a:lnTo>
                  <a:lnTo>
                    <a:pt x="293" y="217"/>
                  </a:lnTo>
                  <a:lnTo>
                    <a:pt x="317" y="222"/>
                  </a:lnTo>
                  <a:lnTo>
                    <a:pt x="343" y="229"/>
                  </a:lnTo>
                  <a:lnTo>
                    <a:pt x="370" y="235"/>
                  </a:lnTo>
                  <a:lnTo>
                    <a:pt x="399" y="244"/>
                  </a:lnTo>
                  <a:lnTo>
                    <a:pt x="402" y="231"/>
                  </a:lnTo>
                  <a:lnTo>
                    <a:pt x="374" y="222"/>
                  </a:lnTo>
                  <a:lnTo>
                    <a:pt x="346" y="215"/>
                  </a:lnTo>
                  <a:lnTo>
                    <a:pt x="321" y="209"/>
                  </a:lnTo>
                  <a:lnTo>
                    <a:pt x="296" y="203"/>
                  </a:lnTo>
                  <a:lnTo>
                    <a:pt x="273" y="199"/>
                  </a:lnTo>
                  <a:lnTo>
                    <a:pt x="250" y="196"/>
                  </a:lnTo>
                  <a:lnTo>
                    <a:pt x="229" y="193"/>
                  </a:lnTo>
                  <a:lnTo>
                    <a:pt x="208" y="189"/>
                  </a:lnTo>
                  <a:lnTo>
                    <a:pt x="190" y="187"/>
                  </a:lnTo>
                  <a:lnTo>
                    <a:pt x="173" y="185"/>
                  </a:lnTo>
                  <a:lnTo>
                    <a:pt x="155" y="183"/>
                  </a:lnTo>
                  <a:lnTo>
                    <a:pt x="140" y="182"/>
                  </a:lnTo>
                  <a:lnTo>
                    <a:pt x="126" y="180"/>
                  </a:lnTo>
                  <a:lnTo>
                    <a:pt x="113" y="178"/>
                  </a:lnTo>
                  <a:lnTo>
                    <a:pt x="100" y="176"/>
                  </a:lnTo>
                  <a:lnTo>
                    <a:pt x="88" y="174"/>
                  </a:lnTo>
                  <a:lnTo>
                    <a:pt x="78" y="170"/>
                  </a:lnTo>
                  <a:lnTo>
                    <a:pt x="69" y="167"/>
                  </a:lnTo>
                  <a:lnTo>
                    <a:pt x="61" y="163"/>
                  </a:lnTo>
                  <a:lnTo>
                    <a:pt x="53" y="159"/>
                  </a:lnTo>
                  <a:lnTo>
                    <a:pt x="46" y="153"/>
                  </a:lnTo>
                  <a:lnTo>
                    <a:pt x="40" y="147"/>
                  </a:lnTo>
                  <a:lnTo>
                    <a:pt x="35" y="141"/>
                  </a:lnTo>
                  <a:lnTo>
                    <a:pt x="30" y="132"/>
                  </a:lnTo>
                  <a:lnTo>
                    <a:pt x="26" y="122"/>
                  </a:lnTo>
                  <a:lnTo>
                    <a:pt x="23" y="112"/>
                  </a:lnTo>
                  <a:lnTo>
                    <a:pt x="20" y="99"/>
                  </a:lnTo>
                  <a:lnTo>
                    <a:pt x="18" y="85"/>
                  </a:lnTo>
                  <a:lnTo>
                    <a:pt x="16" y="69"/>
                  </a:lnTo>
                  <a:lnTo>
                    <a:pt x="15" y="51"/>
                  </a:lnTo>
                  <a:lnTo>
                    <a:pt x="14" y="32"/>
                  </a:lnTo>
                  <a:lnTo>
                    <a:pt x="14" y="10"/>
                  </a:lnTo>
                  <a:lnTo>
                    <a:pt x="4" y="16"/>
                  </a:lnTo>
                  <a:lnTo>
                    <a:pt x="9" y="3"/>
                  </a:lnTo>
                  <a:lnTo>
                    <a:pt x="0" y="0"/>
                  </a:lnTo>
                  <a:lnTo>
                    <a:pt x="0" y="10"/>
                  </a:lnTo>
                  <a:lnTo>
                    <a:pt x="9" y="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05" name="Freeform 235"/>
            <p:cNvSpPr>
              <a:spLocks/>
            </p:cNvSpPr>
            <p:nvPr/>
          </p:nvSpPr>
          <p:spPr bwMode="auto">
            <a:xfrm>
              <a:off x="2944" y="3449"/>
              <a:ext cx="2" cy="1"/>
            </a:xfrm>
            <a:custGeom>
              <a:avLst/>
              <a:gdLst>
                <a:gd name="T0" fmla="*/ 2 w 15"/>
                <a:gd name="T1" fmla="*/ 1 h 17"/>
                <a:gd name="T2" fmla="*/ 2 w 15"/>
                <a:gd name="T3" fmla="*/ 0 h 17"/>
                <a:gd name="T4" fmla="*/ 1 w 15"/>
                <a:gd name="T5" fmla="*/ 0 h 17"/>
                <a:gd name="T6" fmla="*/ 0 w 15"/>
                <a:gd name="T7" fmla="*/ 1 h 17"/>
                <a:gd name="T8" fmla="*/ 1 w 15"/>
                <a:gd name="T9" fmla="*/ 1 h 17"/>
                <a:gd name="T10" fmla="*/ 2 w 15"/>
                <a:gd name="T11" fmla="*/ 1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" h="17">
                  <a:moveTo>
                    <a:pt x="13" y="17"/>
                  </a:moveTo>
                  <a:lnTo>
                    <a:pt x="15" y="4"/>
                  </a:lnTo>
                  <a:lnTo>
                    <a:pt x="5" y="0"/>
                  </a:lnTo>
                  <a:lnTo>
                    <a:pt x="0" y="13"/>
                  </a:lnTo>
                  <a:lnTo>
                    <a:pt x="10" y="16"/>
                  </a:lnTo>
                  <a:lnTo>
                    <a:pt x="13" y="1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06" name="Freeform 236"/>
            <p:cNvSpPr>
              <a:spLocks/>
            </p:cNvSpPr>
            <p:nvPr/>
          </p:nvSpPr>
          <p:spPr bwMode="auto">
            <a:xfrm>
              <a:off x="2942" y="3499"/>
              <a:ext cx="85" cy="31"/>
            </a:xfrm>
            <a:custGeom>
              <a:avLst/>
              <a:gdLst>
                <a:gd name="T0" fmla="*/ 5 w 929"/>
                <a:gd name="T1" fmla="*/ 0 h 467"/>
                <a:gd name="T2" fmla="*/ 13 w 929"/>
                <a:gd name="T3" fmla="*/ 0 h 467"/>
                <a:gd name="T4" fmla="*/ 20 w 929"/>
                <a:gd name="T5" fmla="*/ 1 h 467"/>
                <a:gd name="T6" fmla="*/ 27 w 929"/>
                <a:gd name="T7" fmla="*/ 2 h 467"/>
                <a:gd name="T8" fmla="*/ 34 w 929"/>
                <a:gd name="T9" fmla="*/ 3 h 467"/>
                <a:gd name="T10" fmla="*/ 40 w 929"/>
                <a:gd name="T11" fmla="*/ 5 h 467"/>
                <a:gd name="T12" fmla="*/ 46 w 929"/>
                <a:gd name="T13" fmla="*/ 6 h 467"/>
                <a:gd name="T14" fmla="*/ 51 w 929"/>
                <a:gd name="T15" fmla="*/ 8 h 467"/>
                <a:gd name="T16" fmla="*/ 56 w 929"/>
                <a:gd name="T17" fmla="*/ 10 h 467"/>
                <a:gd name="T18" fmla="*/ 61 w 929"/>
                <a:gd name="T19" fmla="*/ 13 h 467"/>
                <a:gd name="T20" fmla="*/ 66 w 929"/>
                <a:gd name="T21" fmla="*/ 15 h 467"/>
                <a:gd name="T22" fmla="*/ 70 w 929"/>
                <a:gd name="T23" fmla="*/ 18 h 467"/>
                <a:gd name="T24" fmla="*/ 74 w 929"/>
                <a:gd name="T25" fmla="*/ 21 h 467"/>
                <a:gd name="T26" fmla="*/ 77 w 929"/>
                <a:gd name="T27" fmla="*/ 24 h 467"/>
                <a:gd name="T28" fmla="*/ 81 w 929"/>
                <a:gd name="T29" fmla="*/ 27 h 467"/>
                <a:gd name="T30" fmla="*/ 84 w 929"/>
                <a:gd name="T31" fmla="*/ 29 h 467"/>
                <a:gd name="T32" fmla="*/ 84 w 929"/>
                <a:gd name="T33" fmla="*/ 30 h 467"/>
                <a:gd name="T34" fmla="*/ 82 w 929"/>
                <a:gd name="T35" fmla="*/ 29 h 467"/>
                <a:gd name="T36" fmla="*/ 79 w 929"/>
                <a:gd name="T37" fmla="*/ 27 h 467"/>
                <a:gd name="T38" fmla="*/ 77 w 929"/>
                <a:gd name="T39" fmla="*/ 26 h 467"/>
                <a:gd name="T40" fmla="*/ 73 w 929"/>
                <a:gd name="T41" fmla="*/ 24 h 467"/>
                <a:gd name="T42" fmla="*/ 66 w 929"/>
                <a:gd name="T43" fmla="*/ 22 h 467"/>
                <a:gd name="T44" fmla="*/ 60 w 929"/>
                <a:gd name="T45" fmla="*/ 20 h 467"/>
                <a:gd name="T46" fmla="*/ 53 w 929"/>
                <a:gd name="T47" fmla="*/ 19 h 467"/>
                <a:gd name="T48" fmla="*/ 43 w 929"/>
                <a:gd name="T49" fmla="*/ 16 h 467"/>
                <a:gd name="T50" fmla="*/ 34 w 929"/>
                <a:gd name="T51" fmla="*/ 15 h 467"/>
                <a:gd name="T52" fmla="*/ 29 w 929"/>
                <a:gd name="T53" fmla="*/ 14 h 467"/>
                <a:gd name="T54" fmla="*/ 22 w 929"/>
                <a:gd name="T55" fmla="*/ 13 h 467"/>
                <a:gd name="T56" fmla="*/ 15 w 929"/>
                <a:gd name="T57" fmla="*/ 12 h 467"/>
                <a:gd name="T58" fmla="*/ 10 w 929"/>
                <a:gd name="T59" fmla="*/ 12 h 467"/>
                <a:gd name="T60" fmla="*/ 6 w 929"/>
                <a:gd name="T61" fmla="*/ 11 h 467"/>
                <a:gd name="T62" fmla="*/ 5 w 929"/>
                <a:gd name="T63" fmla="*/ 11 h 467"/>
                <a:gd name="T64" fmla="*/ 3 w 929"/>
                <a:gd name="T65" fmla="*/ 10 h 467"/>
                <a:gd name="T66" fmla="*/ 2 w 929"/>
                <a:gd name="T67" fmla="*/ 9 h 467"/>
                <a:gd name="T68" fmla="*/ 1 w 929"/>
                <a:gd name="T69" fmla="*/ 8 h 467"/>
                <a:gd name="T70" fmla="*/ 1 w 929"/>
                <a:gd name="T71" fmla="*/ 6 h 467"/>
                <a:gd name="T72" fmla="*/ 0 w 929"/>
                <a:gd name="T73" fmla="*/ 4 h 467"/>
                <a:gd name="T74" fmla="*/ 0 w 929"/>
                <a:gd name="T75" fmla="*/ 1 h 467"/>
                <a:gd name="T76" fmla="*/ 1 w 929"/>
                <a:gd name="T77" fmla="*/ 0 h 46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29" h="467">
                  <a:moveTo>
                    <a:pt x="10" y="3"/>
                  </a:moveTo>
                  <a:lnTo>
                    <a:pt x="54" y="3"/>
                  </a:lnTo>
                  <a:lnTo>
                    <a:pt x="97" y="4"/>
                  </a:lnTo>
                  <a:lnTo>
                    <a:pt x="139" y="7"/>
                  </a:lnTo>
                  <a:lnTo>
                    <a:pt x="179" y="10"/>
                  </a:lnTo>
                  <a:lnTo>
                    <a:pt x="218" y="16"/>
                  </a:lnTo>
                  <a:lnTo>
                    <a:pt x="257" y="22"/>
                  </a:lnTo>
                  <a:lnTo>
                    <a:pt x="295" y="30"/>
                  </a:lnTo>
                  <a:lnTo>
                    <a:pt x="331" y="38"/>
                  </a:lnTo>
                  <a:lnTo>
                    <a:pt x="367" y="48"/>
                  </a:lnTo>
                  <a:lnTo>
                    <a:pt x="402" y="58"/>
                  </a:lnTo>
                  <a:lnTo>
                    <a:pt x="435" y="70"/>
                  </a:lnTo>
                  <a:lnTo>
                    <a:pt x="468" y="83"/>
                  </a:lnTo>
                  <a:lnTo>
                    <a:pt x="500" y="96"/>
                  </a:lnTo>
                  <a:lnTo>
                    <a:pt x="531" y="110"/>
                  </a:lnTo>
                  <a:lnTo>
                    <a:pt x="561" y="125"/>
                  </a:lnTo>
                  <a:lnTo>
                    <a:pt x="589" y="141"/>
                  </a:lnTo>
                  <a:lnTo>
                    <a:pt x="617" y="157"/>
                  </a:lnTo>
                  <a:lnTo>
                    <a:pt x="644" y="175"/>
                  </a:lnTo>
                  <a:lnTo>
                    <a:pt x="671" y="192"/>
                  </a:lnTo>
                  <a:lnTo>
                    <a:pt x="695" y="211"/>
                  </a:lnTo>
                  <a:lnTo>
                    <a:pt x="720" y="231"/>
                  </a:lnTo>
                  <a:lnTo>
                    <a:pt x="743" y="250"/>
                  </a:lnTo>
                  <a:lnTo>
                    <a:pt x="766" y="270"/>
                  </a:lnTo>
                  <a:lnTo>
                    <a:pt x="787" y="291"/>
                  </a:lnTo>
                  <a:lnTo>
                    <a:pt x="808" y="311"/>
                  </a:lnTo>
                  <a:lnTo>
                    <a:pt x="828" y="333"/>
                  </a:lnTo>
                  <a:lnTo>
                    <a:pt x="846" y="355"/>
                  </a:lnTo>
                  <a:lnTo>
                    <a:pt x="865" y="377"/>
                  </a:lnTo>
                  <a:lnTo>
                    <a:pt x="882" y="400"/>
                  </a:lnTo>
                  <a:lnTo>
                    <a:pt x="898" y="422"/>
                  </a:lnTo>
                  <a:lnTo>
                    <a:pt x="915" y="444"/>
                  </a:lnTo>
                  <a:lnTo>
                    <a:pt x="929" y="467"/>
                  </a:lnTo>
                  <a:lnTo>
                    <a:pt x="918" y="455"/>
                  </a:lnTo>
                  <a:lnTo>
                    <a:pt x="907" y="442"/>
                  </a:lnTo>
                  <a:lnTo>
                    <a:pt x="894" y="430"/>
                  </a:lnTo>
                  <a:lnTo>
                    <a:pt x="882" y="420"/>
                  </a:lnTo>
                  <a:lnTo>
                    <a:pt x="868" y="409"/>
                  </a:lnTo>
                  <a:lnTo>
                    <a:pt x="855" y="399"/>
                  </a:lnTo>
                  <a:lnTo>
                    <a:pt x="840" y="389"/>
                  </a:lnTo>
                  <a:lnTo>
                    <a:pt x="825" y="379"/>
                  </a:lnTo>
                  <a:lnTo>
                    <a:pt x="793" y="362"/>
                  </a:lnTo>
                  <a:lnTo>
                    <a:pt x="761" y="345"/>
                  </a:lnTo>
                  <a:lnTo>
                    <a:pt x="726" y="330"/>
                  </a:lnTo>
                  <a:lnTo>
                    <a:pt x="690" y="317"/>
                  </a:lnTo>
                  <a:lnTo>
                    <a:pt x="655" y="304"/>
                  </a:lnTo>
                  <a:lnTo>
                    <a:pt x="618" y="291"/>
                  </a:lnTo>
                  <a:lnTo>
                    <a:pt x="580" y="279"/>
                  </a:lnTo>
                  <a:lnTo>
                    <a:pt x="544" y="269"/>
                  </a:lnTo>
                  <a:lnTo>
                    <a:pt x="469" y="248"/>
                  </a:lnTo>
                  <a:lnTo>
                    <a:pt x="398" y="226"/>
                  </a:lnTo>
                  <a:lnTo>
                    <a:pt x="368" y="219"/>
                  </a:lnTo>
                  <a:lnTo>
                    <a:pt x="342" y="211"/>
                  </a:lnTo>
                  <a:lnTo>
                    <a:pt x="315" y="205"/>
                  </a:lnTo>
                  <a:lnTo>
                    <a:pt x="291" y="200"/>
                  </a:lnTo>
                  <a:lnTo>
                    <a:pt x="244" y="192"/>
                  </a:lnTo>
                  <a:lnTo>
                    <a:pt x="203" y="186"/>
                  </a:lnTo>
                  <a:lnTo>
                    <a:pt x="166" y="183"/>
                  </a:lnTo>
                  <a:lnTo>
                    <a:pt x="134" y="178"/>
                  </a:lnTo>
                  <a:lnTo>
                    <a:pt x="105" y="175"/>
                  </a:lnTo>
                  <a:lnTo>
                    <a:pt x="81" y="171"/>
                  </a:lnTo>
                  <a:lnTo>
                    <a:pt x="70" y="168"/>
                  </a:lnTo>
                  <a:lnTo>
                    <a:pt x="60" y="165"/>
                  </a:lnTo>
                  <a:lnTo>
                    <a:pt x="51" y="160"/>
                  </a:lnTo>
                  <a:lnTo>
                    <a:pt x="43" y="155"/>
                  </a:lnTo>
                  <a:lnTo>
                    <a:pt x="36" y="150"/>
                  </a:lnTo>
                  <a:lnTo>
                    <a:pt x="29" y="142"/>
                  </a:lnTo>
                  <a:lnTo>
                    <a:pt x="23" y="135"/>
                  </a:lnTo>
                  <a:lnTo>
                    <a:pt x="18" y="126"/>
                  </a:lnTo>
                  <a:lnTo>
                    <a:pt x="13" y="116"/>
                  </a:lnTo>
                  <a:lnTo>
                    <a:pt x="10" y="104"/>
                  </a:lnTo>
                  <a:lnTo>
                    <a:pt x="7" y="91"/>
                  </a:lnTo>
                  <a:lnTo>
                    <a:pt x="4" y="76"/>
                  </a:lnTo>
                  <a:lnTo>
                    <a:pt x="2" y="59"/>
                  </a:lnTo>
                  <a:lnTo>
                    <a:pt x="1" y="41"/>
                  </a:lnTo>
                  <a:lnTo>
                    <a:pt x="0" y="21"/>
                  </a:lnTo>
                  <a:lnTo>
                    <a:pt x="0" y="0"/>
                  </a:lnTo>
                  <a:lnTo>
                    <a:pt x="10" y="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07" name="Freeform 237"/>
            <p:cNvSpPr>
              <a:spLocks/>
            </p:cNvSpPr>
            <p:nvPr/>
          </p:nvSpPr>
          <p:spPr bwMode="auto">
            <a:xfrm>
              <a:off x="2943" y="3499"/>
              <a:ext cx="84" cy="31"/>
            </a:xfrm>
            <a:custGeom>
              <a:avLst/>
              <a:gdLst>
                <a:gd name="T0" fmla="*/ 84 w 926"/>
                <a:gd name="T1" fmla="*/ 30 h 476"/>
                <a:gd name="T2" fmla="*/ 81 w 926"/>
                <a:gd name="T3" fmla="*/ 27 h 476"/>
                <a:gd name="T4" fmla="*/ 78 w 926"/>
                <a:gd name="T5" fmla="*/ 24 h 476"/>
                <a:gd name="T6" fmla="*/ 75 w 926"/>
                <a:gd name="T7" fmla="*/ 22 h 476"/>
                <a:gd name="T8" fmla="*/ 71 w 926"/>
                <a:gd name="T9" fmla="*/ 19 h 476"/>
                <a:gd name="T10" fmla="*/ 67 w 926"/>
                <a:gd name="T11" fmla="*/ 16 h 476"/>
                <a:gd name="T12" fmla="*/ 63 w 926"/>
                <a:gd name="T13" fmla="*/ 14 h 476"/>
                <a:gd name="T14" fmla="*/ 58 w 926"/>
                <a:gd name="T15" fmla="*/ 11 h 476"/>
                <a:gd name="T16" fmla="*/ 53 w 926"/>
                <a:gd name="T17" fmla="*/ 9 h 476"/>
                <a:gd name="T18" fmla="*/ 48 w 926"/>
                <a:gd name="T19" fmla="*/ 7 h 476"/>
                <a:gd name="T20" fmla="*/ 42 w 926"/>
                <a:gd name="T21" fmla="*/ 5 h 476"/>
                <a:gd name="T22" fmla="*/ 36 w 926"/>
                <a:gd name="T23" fmla="*/ 4 h 476"/>
                <a:gd name="T24" fmla="*/ 29 w 926"/>
                <a:gd name="T25" fmla="*/ 2 h 476"/>
                <a:gd name="T26" fmla="*/ 23 w 926"/>
                <a:gd name="T27" fmla="*/ 1 h 476"/>
                <a:gd name="T28" fmla="*/ 15 w 926"/>
                <a:gd name="T29" fmla="*/ 1 h 476"/>
                <a:gd name="T30" fmla="*/ 8 w 926"/>
                <a:gd name="T31" fmla="*/ 0 h 476"/>
                <a:gd name="T32" fmla="*/ 0 w 926"/>
                <a:gd name="T33" fmla="*/ 0 h 476"/>
                <a:gd name="T34" fmla="*/ 4 w 926"/>
                <a:gd name="T35" fmla="*/ 1 h 476"/>
                <a:gd name="T36" fmla="*/ 12 w 926"/>
                <a:gd name="T37" fmla="*/ 1 h 476"/>
                <a:gd name="T38" fmla="*/ 19 w 926"/>
                <a:gd name="T39" fmla="*/ 2 h 476"/>
                <a:gd name="T40" fmla="*/ 26 w 926"/>
                <a:gd name="T41" fmla="*/ 3 h 476"/>
                <a:gd name="T42" fmla="*/ 32 w 926"/>
                <a:gd name="T43" fmla="*/ 4 h 476"/>
                <a:gd name="T44" fmla="*/ 38 w 926"/>
                <a:gd name="T45" fmla="*/ 5 h 476"/>
                <a:gd name="T46" fmla="*/ 44 w 926"/>
                <a:gd name="T47" fmla="*/ 7 h 476"/>
                <a:gd name="T48" fmla="*/ 50 w 926"/>
                <a:gd name="T49" fmla="*/ 9 h 476"/>
                <a:gd name="T50" fmla="*/ 55 w 926"/>
                <a:gd name="T51" fmla="*/ 11 h 476"/>
                <a:gd name="T52" fmla="*/ 60 w 926"/>
                <a:gd name="T53" fmla="*/ 13 h 476"/>
                <a:gd name="T54" fmla="*/ 64 w 926"/>
                <a:gd name="T55" fmla="*/ 16 h 476"/>
                <a:gd name="T56" fmla="*/ 68 w 926"/>
                <a:gd name="T57" fmla="*/ 18 h 476"/>
                <a:gd name="T58" fmla="*/ 72 w 926"/>
                <a:gd name="T59" fmla="*/ 21 h 476"/>
                <a:gd name="T60" fmla="*/ 76 w 926"/>
                <a:gd name="T61" fmla="*/ 24 h 476"/>
                <a:gd name="T62" fmla="*/ 79 w 926"/>
                <a:gd name="T63" fmla="*/ 27 h 476"/>
                <a:gd name="T64" fmla="*/ 82 w 926"/>
                <a:gd name="T65" fmla="*/ 29 h 476"/>
                <a:gd name="T66" fmla="*/ 84 w 926"/>
                <a:gd name="T67" fmla="*/ 30 h 4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26" h="476">
                  <a:moveTo>
                    <a:pt x="915" y="476"/>
                  </a:moveTo>
                  <a:lnTo>
                    <a:pt x="926" y="467"/>
                  </a:lnTo>
                  <a:lnTo>
                    <a:pt x="911" y="444"/>
                  </a:lnTo>
                  <a:lnTo>
                    <a:pt x="896" y="422"/>
                  </a:lnTo>
                  <a:lnTo>
                    <a:pt x="878" y="398"/>
                  </a:lnTo>
                  <a:lnTo>
                    <a:pt x="861" y="376"/>
                  </a:lnTo>
                  <a:lnTo>
                    <a:pt x="842" y="355"/>
                  </a:lnTo>
                  <a:lnTo>
                    <a:pt x="824" y="332"/>
                  </a:lnTo>
                  <a:lnTo>
                    <a:pt x="804" y="311"/>
                  </a:lnTo>
                  <a:lnTo>
                    <a:pt x="783" y="290"/>
                  </a:lnTo>
                  <a:lnTo>
                    <a:pt x="761" y="269"/>
                  </a:lnTo>
                  <a:lnTo>
                    <a:pt x="738" y="248"/>
                  </a:lnTo>
                  <a:lnTo>
                    <a:pt x="715" y="229"/>
                  </a:lnTo>
                  <a:lnTo>
                    <a:pt x="691" y="210"/>
                  </a:lnTo>
                  <a:lnTo>
                    <a:pt x="665" y="191"/>
                  </a:lnTo>
                  <a:lnTo>
                    <a:pt x="639" y="173"/>
                  </a:lnTo>
                  <a:lnTo>
                    <a:pt x="612" y="156"/>
                  </a:lnTo>
                  <a:lnTo>
                    <a:pt x="583" y="139"/>
                  </a:lnTo>
                  <a:lnTo>
                    <a:pt x="555" y="123"/>
                  </a:lnTo>
                  <a:lnTo>
                    <a:pt x="524" y="108"/>
                  </a:lnTo>
                  <a:lnTo>
                    <a:pt x="494" y="93"/>
                  </a:lnTo>
                  <a:lnTo>
                    <a:pt x="462" y="80"/>
                  </a:lnTo>
                  <a:lnTo>
                    <a:pt x="428" y="68"/>
                  </a:lnTo>
                  <a:lnTo>
                    <a:pt x="395" y="56"/>
                  </a:lnTo>
                  <a:lnTo>
                    <a:pt x="360" y="45"/>
                  </a:lnTo>
                  <a:lnTo>
                    <a:pt x="324" y="36"/>
                  </a:lnTo>
                  <a:lnTo>
                    <a:pt x="288" y="27"/>
                  </a:lnTo>
                  <a:lnTo>
                    <a:pt x="250" y="20"/>
                  </a:lnTo>
                  <a:lnTo>
                    <a:pt x="210" y="13"/>
                  </a:lnTo>
                  <a:lnTo>
                    <a:pt x="170" y="8"/>
                  </a:lnTo>
                  <a:lnTo>
                    <a:pt x="130" y="4"/>
                  </a:lnTo>
                  <a:lnTo>
                    <a:pt x="88" y="2"/>
                  </a:lnTo>
                  <a:lnTo>
                    <a:pt x="45" y="0"/>
                  </a:lnTo>
                  <a:lnTo>
                    <a:pt x="0" y="0"/>
                  </a:lnTo>
                  <a:lnTo>
                    <a:pt x="1" y="13"/>
                  </a:lnTo>
                  <a:lnTo>
                    <a:pt x="44" y="13"/>
                  </a:lnTo>
                  <a:lnTo>
                    <a:pt x="87" y="16"/>
                  </a:lnTo>
                  <a:lnTo>
                    <a:pt x="129" y="18"/>
                  </a:lnTo>
                  <a:lnTo>
                    <a:pt x="169" y="22"/>
                  </a:lnTo>
                  <a:lnTo>
                    <a:pt x="209" y="27"/>
                  </a:lnTo>
                  <a:lnTo>
                    <a:pt x="247" y="33"/>
                  </a:lnTo>
                  <a:lnTo>
                    <a:pt x="285" y="40"/>
                  </a:lnTo>
                  <a:lnTo>
                    <a:pt x="321" y="49"/>
                  </a:lnTo>
                  <a:lnTo>
                    <a:pt x="357" y="58"/>
                  </a:lnTo>
                  <a:lnTo>
                    <a:pt x="391" y="69"/>
                  </a:lnTo>
                  <a:lnTo>
                    <a:pt x="424" y="80"/>
                  </a:lnTo>
                  <a:lnTo>
                    <a:pt x="457" y="93"/>
                  </a:lnTo>
                  <a:lnTo>
                    <a:pt x="489" y="106"/>
                  </a:lnTo>
                  <a:lnTo>
                    <a:pt x="519" y="121"/>
                  </a:lnTo>
                  <a:lnTo>
                    <a:pt x="549" y="136"/>
                  </a:lnTo>
                  <a:lnTo>
                    <a:pt x="577" y="151"/>
                  </a:lnTo>
                  <a:lnTo>
                    <a:pt x="605" y="168"/>
                  </a:lnTo>
                  <a:lnTo>
                    <a:pt x="631" y="185"/>
                  </a:lnTo>
                  <a:lnTo>
                    <a:pt x="658" y="203"/>
                  </a:lnTo>
                  <a:lnTo>
                    <a:pt x="682" y="221"/>
                  </a:lnTo>
                  <a:lnTo>
                    <a:pt x="707" y="240"/>
                  </a:lnTo>
                  <a:lnTo>
                    <a:pt x="730" y="259"/>
                  </a:lnTo>
                  <a:lnTo>
                    <a:pt x="753" y="279"/>
                  </a:lnTo>
                  <a:lnTo>
                    <a:pt x="774" y="299"/>
                  </a:lnTo>
                  <a:lnTo>
                    <a:pt x="795" y="321"/>
                  </a:lnTo>
                  <a:lnTo>
                    <a:pt x="814" y="342"/>
                  </a:lnTo>
                  <a:lnTo>
                    <a:pt x="833" y="363"/>
                  </a:lnTo>
                  <a:lnTo>
                    <a:pt x="851" y="386"/>
                  </a:lnTo>
                  <a:lnTo>
                    <a:pt x="868" y="408"/>
                  </a:lnTo>
                  <a:lnTo>
                    <a:pt x="884" y="430"/>
                  </a:lnTo>
                  <a:lnTo>
                    <a:pt x="900" y="452"/>
                  </a:lnTo>
                  <a:lnTo>
                    <a:pt x="915" y="475"/>
                  </a:lnTo>
                  <a:lnTo>
                    <a:pt x="925" y="466"/>
                  </a:lnTo>
                  <a:lnTo>
                    <a:pt x="915" y="47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08" name="Freeform 238"/>
            <p:cNvSpPr>
              <a:spLocks/>
            </p:cNvSpPr>
            <p:nvPr/>
          </p:nvSpPr>
          <p:spPr bwMode="auto">
            <a:xfrm>
              <a:off x="2978" y="3514"/>
              <a:ext cx="49" cy="16"/>
            </a:xfrm>
            <a:custGeom>
              <a:avLst/>
              <a:gdLst>
                <a:gd name="T0" fmla="*/ 0 w 538"/>
                <a:gd name="T1" fmla="*/ 1 h 252"/>
                <a:gd name="T2" fmla="*/ 3 w 538"/>
                <a:gd name="T3" fmla="*/ 1 h 252"/>
                <a:gd name="T4" fmla="*/ 6 w 538"/>
                <a:gd name="T5" fmla="*/ 2 h 252"/>
                <a:gd name="T6" fmla="*/ 10 w 538"/>
                <a:gd name="T7" fmla="*/ 3 h 252"/>
                <a:gd name="T8" fmla="*/ 13 w 538"/>
                <a:gd name="T9" fmla="*/ 3 h 252"/>
                <a:gd name="T10" fmla="*/ 17 w 538"/>
                <a:gd name="T11" fmla="*/ 4 h 252"/>
                <a:gd name="T12" fmla="*/ 20 w 538"/>
                <a:gd name="T13" fmla="*/ 5 h 252"/>
                <a:gd name="T14" fmla="*/ 23 w 538"/>
                <a:gd name="T15" fmla="*/ 6 h 252"/>
                <a:gd name="T16" fmla="*/ 27 w 538"/>
                <a:gd name="T17" fmla="*/ 7 h 252"/>
                <a:gd name="T18" fmla="*/ 30 w 538"/>
                <a:gd name="T19" fmla="*/ 7 h 252"/>
                <a:gd name="T20" fmla="*/ 33 w 538"/>
                <a:gd name="T21" fmla="*/ 8 h 252"/>
                <a:gd name="T22" fmla="*/ 36 w 538"/>
                <a:gd name="T23" fmla="*/ 9 h 252"/>
                <a:gd name="T24" fmla="*/ 39 w 538"/>
                <a:gd name="T25" fmla="*/ 11 h 252"/>
                <a:gd name="T26" fmla="*/ 41 w 538"/>
                <a:gd name="T27" fmla="*/ 12 h 252"/>
                <a:gd name="T28" fmla="*/ 44 w 538"/>
                <a:gd name="T29" fmla="*/ 13 h 252"/>
                <a:gd name="T30" fmla="*/ 46 w 538"/>
                <a:gd name="T31" fmla="*/ 14 h 252"/>
                <a:gd name="T32" fmla="*/ 48 w 538"/>
                <a:gd name="T33" fmla="*/ 16 h 252"/>
                <a:gd name="T34" fmla="*/ 48 w 538"/>
                <a:gd name="T35" fmla="*/ 15 h 252"/>
                <a:gd name="T36" fmla="*/ 46 w 538"/>
                <a:gd name="T37" fmla="*/ 13 h 252"/>
                <a:gd name="T38" fmla="*/ 43 w 538"/>
                <a:gd name="T39" fmla="*/ 12 h 252"/>
                <a:gd name="T40" fmla="*/ 41 w 538"/>
                <a:gd name="T41" fmla="*/ 10 h 252"/>
                <a:gd name="T42" fmla="*/ 38 w 538"/>
                <a:gd name="T43" fmla="*/ 9 h 252"/>
                <a:gd name="T44" fmla="*/ 35 w 538"/>
                <a:gd name="T45" fmla="*/ 8 h 252"/>
                <a:gd name="T46" fmla="*/ 32 w 538"/>
                <a:gd name="T47" fmla="*/ 7 h 252"/>
                <a:gd name="T48" fmla="*/ 29 w 538"/>
                <a:gd name="T49" fmla="*/ 6 h 252"/>
                <a:gd name="T50" fmla="*/ 25 w 538"/>
                <a:gd name="T51" fmla="*/ 5 h 252"/>
                <a:gd name="T52" fmla="*/ 22 w 538"/>
                <a:gd name="T53" fmla="*/ 5 h 252"/>
                <a:gd name="T54" fmla="*/ 19 w 538"/>
                <a:gd name="T55" fmla="*/ 4 h 252"/>
                <a:gd name="T56" fmla="*/ 15 w 538"/>
                <a:gd name="T57" fmla="*/ 3 h 252"/>
                <a:gd name="T58" fmla="*/ 12 w 538"/>
                <a:gd name="T59" fmla="*/ 2 h 252"/>
                <a:gd name="T60" fmla="*/ 8 w 538"/>
                <a:gd name="T61" fmla="*/ 2 h 252"/>
                <a:gd name="T62" fmla="*/ 5 w 538"/>
                <a:gd name="T63" fmla="*/ 1 h 252"/>
                <a:gd name="T64" fmla="*/ 2 w 538"/>
                <a:gd name="T65" fmla="*/ 0 h 252"/>
                <a:gd name="T66" fmla="*/ 0 w 538"/>
                <a:gd name="T67" fmla="*/ 0 h 25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38" h="252">
                  <a:moveTo>
                    <a:pt x="0" y="14"/>
                  </a:moveTo>
                  <a:lnTo>
                    <a:pt x="0" y="13"/>
                  </a:lnTo>
                  <a:lnTo>
                    <a:pt x="17" y="18"/>
                  </a:lnTo>
                  <a:lnTo>
                    <a:pt x="35" y="23"/>
                  </a:lnTo>
                  <a:lnTo>
                    <a:pt x="53" y="29"/>
                  </a:lnTo>
                  <a:lnTo>
                    <a:pt x="71" y="34"/>
                  </a:lnTo>
                  <a:lnTo>
                    <a:pt x="89" y="39"/>
                  </a:lnTo>
                  <a:lnTo>
                    <a:pt x="108" y="45"/>
                  </a:lnTo>
                  <a:lnTo>
                    <a:pt x="127" y="50"/>
                  </a:lnTo>
                  <a:lnTo>
                    <a:pt x="145" y="55"/>
                  </a:lnTo>
                  <a:lnTo>
                    <a:pt x="164" y="61"/>
                  </a:lnTo>
                  <a:lnTo>
                    <a:pt x="182" y="67"/>
                  </a:lnTo>
                  <a:lnTo>
                    <a:pt x="202" y="72"/>
                  </a:lnTo>
                  <a:lnTo>
                    <a:pt x="220" y="79"/>
                  </a:lnTo>
                  <a:lnTo>
                    <a:pt x="238" y="84"/>
                  </a:lnTo>
                  <a:lnTo>
                    <a:pt x="257" y="90"/>
                  </a:lnTo>
                  <a:lnTo>
                    <a:pt x="275" y="97"/>
                  </a:lnTo>
                  <a:lnTo>
                    <a:pt x="292" y="103"/>
                  </a:lnTo>
                  <a:lnTo>
                    <a:pt x="311" y="110"/>
                  </a:lnTo>
                  <a:lnTo>
                    <a:pt x="328" y="117"/>
                  </a:lnTo>
                  <a:lnTo>
                    <a:pt x="345" y="124"/>
                  </a:lnTo>
                  <a:lnTo>
                    <a:pt x="362" y="132"/>
                  </a:lnTo>
                  <a:lnTo>
                    <a:pt x="378" y="140"/>
                  </a:lnTo>
                  <a:lnTo>
                    <a:pt x="394" y="148"/>
                  </a:lnTo>
                  <a:lnTo>
                    <a:pt x="411" y="157"/>
                  </a:lnTo>
                  <a:lnTo>
                    <a:pt x="426" y="166"/>
                  </a:lnTo>
                  <a:lnTo>
                    <a:pt x="440" y="175"/>
                  </a:lnTo>
                  <a:lnTo>
                    <a:pt x="454" y="185"/>
                  </a:lnTo>
                  <a:lnTo>
                    <a:pt x="469" y="194"/>
                  </a:lnTo>
                  <a:lnTo>
                    <a:pt x="482" y="205"/>
                  </a:lnTo>
                  <a:lnTo>
                    <a:pt x="494" y="216"/>
                  </a:lnTo>
                  <a:lnTo>
                    <a:pt x="506" y="227"/>
                  </a:lnTo>
                  <a:lnTo>
                    <a:pt x="518" y="239"/>
                  </a:lnTo>
                  <a:lnTo>
                    <a:pt x="528" y="252"/>
                  </a:lnTo>
                  <a:lnTo>
                    <a:pt x="538" y="242"/>
                  </a:lnTo>
                  <a:lnTo>
                    <a:pt x="527" y="230"/>
                  </a:lnTo>
                  <a:lnTo>
                    <a:pt x="516" y="218"/>
                  </a:lnTo>
                  <a:lnTo>
                    <a:pt x="503" y="205"/>
                  </a:lnTo>
                  <a:lnTo>
                    <a:pt x="490" y="194"/>
                  </a:lnTo>
                  <a:lnTo>
                    <a:pt x="476" y="184"/>
                  </a:lnTo>
                  <a:lnTo>
                    <a:pt x="462" y="173"/>
                  </a:lnTo>
                  <a:lnTo>
                    <a:pt x="447" y="164"/>
                  </a:lnTo>
                  <a:lnTo>
                    <a:pt x="432" y="154"/>
                  </a:lnTo>
                  <a:lnTo>
                    <a:pt x="417" y="145"/>
                  </a:lnTo>
                  <a:lnTo>
                    <a:pt x="400" y="136"/>
                  </a:lnTo>
                  <a:lnTo>
                    <a:pt x="384" y="127"/>
                  </a:lnTo>
                  <a:lnTo>
                    <a:pt x="368" y="119"/>
                  </a:lnTo>
                  <a:lnTo>
                    <a:pt x="350" y="112"/>
                  </a:lnTo>
                  <a:lnTo>
                    <a:pt x="333" y="104"/>
                  </a:lnTo>
                  <a:lnTo>
                    <a:pt x="315" y="97"/>
                  </a:lnTo>
                  <a:lnTo>
                    <a:pt x="297" y="90"/>
                  </a:lnTo>
                  <a:lnTo>
                    <a:pt x="279" y="84"/>
                  </a:lnTo>
                  <a:lnTo>
                    <a:pt x="261" y="78"/>
                  </a:lnTo>
                  <a:lnTo>
                    <a:pt x="242" y="71"/>
                  </a:lnTo>
                  <a:lnTo>
                    <a:pt x="224" y="65"/>
                  </a:lnTo>
                  <a:lnTo>
                    <a:pt x="205" y="59"/>
                  </a:lnTo>
                  <a:lnTo>
                    <a:pt x="186" y="53"/>
                  </a:lnTo>
                  <a:lnTo>
                    <a:pt x="168" y="48"/>
                  </a:lnTo>
                  <a:lnTo>
                    <a:pt x="149" y="42"/>
                  </a:lnTo>
                  <a:lnTo>
                    <a:pt x="130" y="37"/>
                  </a:lnTo>
                  <a:lnTo>
                    <a:pt x="112" y="32"/>
                  </a:lnTo>
                  <a:lnTo>
                    <a:pt x="93" y="26"/>
                  </a:lnTo>
                  <a:lnTo>
                    <a:pt x="75" y="21"/>
                  </a:lnTo>
                  <a:lnTo>
                    <a:pt x="57" y="16"/>
                  </a:lnTo>
                  <a:lnTo>
                    <a:pt x="38" y="11"/>
                  </a:lnTo>
                  <a:lnTo>
                    <a:pt x="21" y="5"/>
                  </a:lnTo>
                  <a:lnTo>
                    <a:pt x="3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09" name="Freeform 239"/>
            <p:cNvSpPr>
              <a:spLocks/>
            </p:cNvSpPr>
            <p:nvPr/>
          </p:nvSpPr>
          <p:spPr bwMode="auto">
            <a:xfrm>
              <a:off x="2942" y="3498"/>
              <a:ext cx="37" cy="17"/>
            </a:xfrm>
            <a:custGeom>
              <a:avLst/>
              <a:gdLst>
                <a:gd name="T0" fmla="*/ 0 w 405"/>
                <a:gd name="T1" fmla="*/ 1 h 244"/>
                <a:gd name="T2" fmla="*/ 0 w 405"/>
                <a:gd name="T3" fmla="*/ 4 h 244"/>
                <a:gd name="T4" fmla="*/ 0 w 405"/>
                <a:gd name="T5" fmla="*/ 6 h 244"/>
                <a:gd name="T6" fmla="*/ 1 w 405"/>
                <a:gd name="T7" fmla="*/ 8 h 244"/>
                <a:gd name="T8" fmla="*/ 2 w 405"/>
                <a:gd name="T9" fmla="*/ 10 h 244"/>
                <a:gd name="T10" fmla="*/ 3 w 405"/>
                <a:gd name="T11" fmla="*/ 11 h 244"/>
                <a:gd name="T12" fmla="*/ 4 w 405"/>
                <a:gd name="T13" fmla="*/ 12 h 244"/>
                <a:gd name="T14" fmla="*/ 6 w 405"/>
                <a:gd name="T15" fmla="*/ 13 h 244"/>
                <a:gd name="T16" fmla="*/ 8 w 405"/>
                <a:gd name="T17" fmla="*/ 13 h 244"/>
                <a:gd name="T18" fmla="*/ 10 w 405"/>
                <a:gd name="T19" fmla="*/ 13 h 244"/>
                <a:gd name="T20" fmla="*/ 13 w 405"/>
                <a:gd name="T21" fmla="*/ 14 h 244"/>
                <a:gd name="T22" fmla="*/ 16 w 405"/>
                <a:gd name="T23" fmla="*/ 14 h 244"/>
                <a:gd name="T24" fmla="*/ 19 w 405"/>
                <a:gd name="T25" fmla="*/ 14 h 244"/>
                <a:gd name="T26" fmla="*/ 23 w 405"/>
                <a:gd name="T27" fmla="*/ 15 h 244"/>
                <a:gd name="T28" fmla="*/ 27 w 405"/>
                <a:gd name="T29" fmla="*/ 15 h 244"/>
                <a:gd name="T30" fmla="*/ 32 w 405"/>
                <a:gd name="T31" fmla="*/ 16 h 244"/>
                <a:gd name="T32" fmla="*/ 37 w 405"/>
                <a:gd name="T33" fmla="*/ 17 h 244"/>
                <a:gd name="T34" fmla="*/ 34 w 405"/>
                <a:gd name="T35" fmla="*/ 15 h 244"/>
                <a:gd name="T36" fmla="*/ 29 w 405"/>
                <a:gd name="T37" fmla="*/ 15 h 244"/>
                <a:gd name="T38" fmla="*/ 25 w 405"/>
                <a:gd name="T39" fmla="*/ 14 h 244"/>
                <a:gd name="T40" fmla="*/ 21 w 405"/>
                <a:gd name="T41" fmla="*/ 13 h 244"/>
                <a:gd name="T42" fmla="*/ 17 w 405"/>
                <a:gd name="T43" fmla="*/ 13 h 244"/>
                <a:gd name="T44" fmla="*/ 14 w 405"/>
                <a:gd name="T45" fmla="*/ 13 h 244"/>
                <a:gd name="T46" fmla="*/ 12 w 405"/>
                <a:gd name="T47" fmla="*/ 13 h 244"/>
                <a:gd name="T48" fmla="*/ 9 w 405"/>
                <a:gd name="T49" fmla="*/ 12 h 244"/>
                <a:gd name="T50" fmla="*/ 7 w 405"/>
                <a:gd name="T51" fmla="*/ 12 h 244"/>
                <a:gd name="T52" fmla="*/ 5 w 405"/>
                <a:gd name="T53" fmla="*/ 11 h 244"/>
                <a:gd name="T54" fmla="*/ 4 w 405"/>
                <a:gd name="T55" fmla="*/ 11 h 244"/>
                <a:gd name="T56" fmla="*/ 3 w 405"/>
                <a:gd name="T57" fmla="*/ 10 h 244"/>
                <a:gd name="T58" fmla="*/ 2 w 405"/>
                <a:gd name="T59" fmla="*/ 9 h 244"/>
                <a:gd name="T60" fmla="*/ 2 w 405"/>
                <a:gd name="T61" fmla="*/ 7 h 244"/>
                <a:gd name="T62" fmla="*/ 1 w 405"/>
                <a:gd name="T63" fmla="*/ 5 h 244"/>
                <a:gd name="T64" fmla="*/ 1 w 405"/>
                <a:gd name="T65" fmla="*/ 2 h 244"/>
                <a:gd name="T66" fmla="*/ 0 w 405"/>
                <a:gd name="T67" fmla="*/ 1 h 244"/>
                <a:gd name="T68" fmla="*/ 0 w 405"/>
                <a:gd name="T69" fmla="*/ 0 h 244"/>
                <a:gd name="T70" fmla="*/ 1 w 405"/>
                <a:gd name="T71" fmla="*/ 0 h 2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05" h="244">
                  <a:moveTo>
                    <a:pt x="8" y="2"/>
                  </a:moveTo>
                  <a:lnTo>
                    <a:pt x="0" y="10"/>
                  </a:lnTo>
                  <a:lnTo>
                    <a:pt x="0" y="32"/>
                  </a:lnTo>
                  <a:lnTo>
                    <a:pt x="1" y="52"/>
                  </a:lnTo>
                  <a:lnTo>
                    <a:pt x="2" y="70"/>
                  </a:lnTo>
                  <a:lnTo>
                    <a:pt x="4" y="87"/>
                  </a:lnTo>
                  <a:lnTo>
                    <a:pt x="6" y="102"/>
                  </a:lnTo>
                  <a:lnTo>
                    <a:pt x="9" y="116"/>
                  </a:lnTo>
                  <a:lnTo>
                    <a:pt x="13" y="128"/>
                  </a:lnTo>
                  <a:lnTo>
                    <a:pt x="18" y="140"/>
                  </a:lnTo>
                  <a:lnTo>
                    <a:pt x="23" y="149"/>
                  </a:lnTo>
                  <a:lnTo>
                    <a:pt x="31" y="158"/>
                  </a:lnTo>
                  <a:lnTo>
                    <a:pt x="38" y="165"/>
                  </a:lnTo>
                  <a:lnTo>
                    <a:pt x="46" y="171"/>
                  </a:lnTo>
                  <a:lnTo>
                    <a:pt x="54" y="177"/>
                  </a:lnTo>
                  <a:lnTo>
                    <a:pt x="64" y="181"/>
                  </a:lnTo>
                  <a:lnTo>
                    <a:pt x="74" y="184"/>
                  </a:lnTo>
                  <a:lnTo>
                    <a:pt x="86" y="187"/>
                  </a:lnTo>
                  <a:lnTo>
                    <a:pt x="98" y="190"/>
                  </a:lnTo>
                  <a:lnTo>
                    <a:pt x="110" y="192"/>
                  </a:lnTo>
                  <a:lnTo>
                    <a:pt x="124" y="194"/>
                  </a:lnTo>
                  <a:lnTo>
                    <a:pt x="139" y="196"/>
                  </a:lnTo>
                  <a:lnTo>
                    <a:pt x="155" y="197"/>
                  </a:lnTo>
                  <a:lnTo>
                    <a:pt x="171" y="199"/>
                  </a:lnTo>
                  <a:lnTo>
                    <a:pt x="190" y="201"/>
                  </a:lnTo>
                  <a:lnTo>
                    <a:pt x="208" y="203"/>
                  </a:lnTo>
                  <a:lnTo>
                    <a:pt x="228" y="205"/>
                  </a:lnTo>
                  <a:lnTo>
                    <a:pt x="249" y="209"/>
                  </a:lnTo>
                  <a:lnTo>
                    <a:pt x="271" y="213"/>
                  </a:lnTo>
                  <a:lnTo>
                    <a:pt x="295" y="217"/>
                  </a:lnTo>
                  <a:lnTo>
                    <a:pt x="320" y="222"/>
                  </a:lnTo>
                  <a:lnTo>
                    <a:pt x="346" y="228"/>
                  </a:lnTo>
                  <a:lnTo>
                    <a:pt x="373" y="235"/>
                  </a:lnTo>
                  <a:lnTo>
                    <a:pt x="402" y="244"/>
                  </a:lnTo>
                  <a:lnTo>
                    <a:pt x="405" y="230"/>
                  </a:lnTo>
                  <a:lnTo>
                    <a:pt x="376" y="221"/>
                  </a:lnTo>
                  <a:lnTo>
                    <a:pt x="349" y="215"/>
                  </a:lnTo>
                  <a:lnTo>
                    <a:pt x="322" y="209"/>
                  </a:lnTo>
                  <a:lnTo>
                    <a:pt x="298" y="203"/>
                  </a:lnTo>
                  <a:lnTo>
                    <a:pt x="273" y="199"/>
                  </a:lnTo>
                  <a:lnTo>
                    <a:pt x="251" y="195"/>
                  </a:lnTo>
                  <a:lnTo>
                    <a:pt x="229" y="192"/>
                  </a:lnTo>
                  <a:lnTo>
                    <a:pt x="210" y="190"/>
                  </a:lnTo>
                  <a:lnTo>
                    <a:pt x="191" y="187"/>
                  </a:lnTo>
                  <a:lnTo>
                    <a:pt x="173" y="185"/>
                  </a:lnTo>
                  <a:lnTo>
                    <a:pt x="156" y="183"/>
                  </a:lnTo>
                  <a:lnTo>
                    <a:pt x="141" y="182"/>
                  </a:lnTo>
                  <a:lnTo>
                    <a:pt x="126" y="180"/>
                  </a:lnTo>
                  <a:lnTo>
                    <a:pt x="112" y="178"/>
                  </a:lnTo>
                  <a:lnTo>
                    <a:pt x="100" y="176"/>
                  </a:lnTo>
                  <a:lnTo>
                    <a:pt x="89" y="174"/>
                  </a:lnTo>
                  <a:lnTo>
                    <a:pt x="78" y="171"/>
                  </a:lnTo>
                  <a:lnTo>
                    <a:pt x="68" y="168"/>
                  </a:lnTo>
                  <a:lnTo>
                    <a:pt x="60" y="164"/>
                  </a:lnTo>
                  <a:lnTo>
                    <a:pt x="53" y="160"/>
                  </a:lnTo>
                  <a:lnTo>
                    <a:pt x="46" y="154"/>
                  </a:lnTo>
                  <a:lnTo>
                    <a:pt x="40" y="148"/>
                  </a:lnTo>
                  <a:lnTo>
                    <a:pt x="35" y="141"/>
                  </a:lnTo>
                  <a:lnTo>
                    <a:pt x="29" y="133"/>
                  </a:lnTo>
                  <a:lnTo>
                    <a:pt x="25" y="124"/>
                  </a:lnTo>
                  <a:lnTo>
                    <a:pt x="22" y="112"/>
                  </a:lnTo>
                  <a:lnTo>
                    <a:pt x="19" y="99"/>
                  </a:lnTo>
                  <a:lnTo>
                    <a:pt x="17" y="85"/>
                  </a:lnTo>
                  <a:lnTo>
                    <a:pt x="15" y="69"/>
                  </a:lnTo>
                  <a:lnTo>
                    <a:pt x="14" y="51"/>
                  </a:lnTo>
                  <a:lnTo>
                    <a:pt x="13" y="31"/>
                  </a:lnTo>
                  <a:lnTo>
                    <a:pt x="13" y="10"/>
                  </a:lnTo>
                  <a:lnTo>
                    <a:pt x="4" y="16"/>
                  </a:lnTo>
                  <a:lnTo>
                    <a:pt x="8" y="2"/>
                  </a:lnTo>
                  <a:lnTo>
                    <a:pt x="0" y="0"/>
                  </a:lnTo>
                  <a:lnTo>
                    <a:pt x="0" y="10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10" name="Freeform 240"/>
            <p:cNvSpPr>
              <a:spLocks/>
            </p:cNvSpPr>
            <p:nvPr/>
          </p:nvSpPr>
          <p:spPr bwMode="auto">
            <a:xfrm>
              <a:off x="2942" y="3498"/>
              <a:ext cx="2" cy="2"/>
            </a:xfrm>
            <a:custGeom>
              <a:avLst/>
              <a:gdLst>
                <a:gd name="T0" fmla="*/ 2 w 14"/>
                <a:gd name="T1" fmla="*/ 2 h 17"/>
                <a:gd name="T2" fmla="*/ 2 w 14"/>
                <a:gd name="T3" fmla="*/ 1 h 17"/>
                <a:gd name="T4" fmla="*/ 1 w 14"/>
                <a:gd name="T5" fmla="*/ 0 h 17"/>
                <a:gd name="T6" fmla="*/ 0 w 14"/>
                <a:gd name="T7" fmla="*/ 2 h 17"/>
                <a:gd name="T8" fmla="*/ 1 w 14"/>
                <a:gd name="T9" fmla="*/ 2 h 17"/>
                <a:gd name="T10" fmla="*/ 2 w 14"/>
                <a:gd name="T11" fmla="*/ 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" h="17">
                  <a:moveTo>
                    <a:pt x="12" y="17"/>
                  </a:moveTo>
                  <a:lnTo>
                    <a:pt x="14" y="5"/>
                  </a:lnTo>
                  <a:lnTo>
                    <a:pt x="4" y="0"/>
                  </a:lnTo>
                  <a:lnTo>
                    <a:pt x="0" y="14"/>
                  </a:lnTo>
                  <a:lnTo>
                    <a:pt x="9" y="17"/>
                  </a:lnTo>
                  <a:lnTo>
                    <a:pt x="12" y="1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11" name="Freeform 241"/>
            <p:cNvSpPr>
              <a:spLocks/>
            </p:cNvSpPr>
            <p:nvPr/>
          </p:nvSpPr>
          <p:spPr bwMode="auto">
            <a:xfrm>
              <a:off x="2940" y="3548"/>
              <a:ext cx="85" cy="32"/>
            </a:xfrm>
            <a:custGeom>
              <a:avLst/>
              <a:gdLst>
                <a:gd name="T0" fmla="*/ 5 w 929"/>
                <a:gd name="T1" fmla="*/ 0 h 471"/>
                <a:gd name="T2" fmla="*/ 13 w 929"/>
                <a:gd name="T3" fmla="*/ 1 h 471"/>
                <a:gd name="T4" fmla="*/ 20 w 929"/>
                <a:gd name="T5" fmla="*/ 1 h 471"/>
                <a:gd name="T6" fmla="*/ 27 w 929"/>
                <a:gd name="T7" fmla="*/ 2 h 471"/>
                <a:gd name="T8" fmla="*/ 34 w 929"/>
                <a:gd name="T9" fmla="*/ 3 h 471"/>
                <a:gd name="T10" fmla="*/ 40 w 929"/>
                <a:gd name="T11" fmla="*/ 5 h 471"/>
                <a:gd name="T12" fmla="*/ 46 w 929"/>
                <a:gd name="T13" fmla="*/ 7 h 471"/>
                <a:gd name="T14" fmla="*/ 51 w 929"/>
                <a:gd name="T15" fmla="*/ 9 h 471"/>
                <a:gd name="T16" fmla="*/ 57 w 929"/>
                <a:gd name="T17" fmla="*/ 11 h 471"/>
                <a:gd name="T18" fmla="*/ 61 w 929"/>
                <a:gd name="T19" fmla="*/ 13 h 471"/>
                <a:gd name="T20" fmla="*/ 66 w 929"/>
                <a:gd name="T21" fmla="*/ 16 h 471"/>
                <a:gd name="T22" fmla="*/ 70 w 929"/>
                <a:gd name="T23" fmla="*/ 18 h 471"/>
                <a:gd name="T24" fmla="*/ 74 w 929"/>
                <a:gd name="T25" fmla="*/ 21 h 471"/>
                <a:gd name="T26" fmla="*/ 77 w 929"/>
                <a:gd name="T27" fmla="*/ 24 h 471"/>
                <a:gd name="T28" fmla="*/ 81 w 929"/>
                <a:gd name="T29" fmla="*/ 27 h 471"/>
                <a:gd name="T30" fmla="*/ 84 w 929"/>
                <a:gd name="T31" fmla="*/ 30 h 471"/>
                <a:gd name="T32" fmla="*/ 84 w 929"/>
                <a:gd name="T33" fmla="*/ 31 h 471"/>
                <a:gd name="T34" fmla="*/ 82 w 929"/>
                <a:gd name="T35" fmla="*/ 29 h 471"/>
                <a:gd name="T36" fmla="*/ 80 w 929"/>
                <a:gd name="T37" fmla="*/ 28 h 471"/>
                <a:gd name="T38" fmla="*/ 77 w 929"/>
                <a:gd name="T39" fmla="*/ 27 h 471"/>
                <a:gd name="T40" fmla="*/ 73 w 929"/>
                <a:gd name="T41" fmla="*/ 25 h 471"/>
                <a:gd name="T42" fmla="*/ 67 w 929"/>
                <a:gd name="T43" fmla="*/ 23 h 471"/>
                <a:gd name="T44" fmla="*/ 60 w 929"/>
                <a:gd name="T45" fmla="*/ 21 h 471"/>
                <a:gd name="T46" fmla="*/ 53 w 929"/>
                <a:gd name="T47" fmla="*/ 19 h 471"/>
                <a:gd name="T48" fmla="*/ 43 w 929"/>
                <a:gd name="T49" fmla="*/ 17 h 471"/>
                <a:gd name="T50" fmla="*/ 34 w 929"/>
                <a:gd name="T51" fmla="*/ 15 h 471"/>
                <a:gd name="T52" fmla="*/ 29 w 929"/>
                <a:gd name="T53" fmla="*/ 14 h 471"/>
                <a:gd name="T54" fmla="*/ 22 w 929"/>
                <a:gd name="T55" fmla="*/ 13 h 471"/>
                <a:gd name="T56" fmla="*/ 15 w 929"/>
                <a:gd name="T57" fmla="*/ 13 h 471"/>
                <a:gd name="T58" fmla="*/ 10 w 929"/>
                <a:gd name="T59" fmla="*/ 12 h 471"/>
                <a:gd name="T60" fmla="*/ 6 w 929"/>
                <a:gd name="T61" fmla="*/ 11 h 471"/>
                <a:gd name="T62" fmla="*/ 5 w 929"/>
                <a:gd name="T63" fmla="*/ 11 h 471"/>
                <a:gd name="T64" fmla="*/ 3 w 929"/>
                <a:gd name="T65" fmla="*/ 10 h 471"/>
                <a:gd name="T66" fmla="*/ 2 w 929"/>
                <a:gd name="T67" fmla="*/ 9 h 471"/>
                <a:gd name="T68" fmla="*/ 1 w 929"/>
                <a:gd name="T69" fmla="*/ 8 h 471"/>
                <a:gd name="T70" fmla="*/ 1 w 929"/>
                <a:gd name="T71" fmla="*/ 6 h 471"/>
                <a:gd name="T72" fmla="*/ 0 w 929"/>
                <a:gd name="T73" fmla="*/ 4 h 471"/>
                <a:gd name="T74" fmla="*/ 0 w 929"/>
                <a:gd name="T75" fmla="*/ 1 h 471"/>
                <a:gd name="T76" fmla="*/ 1 w 929"/>
                <a:gd name="T77" fmla="*/ 0 h 47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29" h="471">
                  <a:moveTo>
                    <a:pt x="10" y="6"/>
                  </a:moveTo>
                  <a:lnTo>
                    <a:pt x="54" y="6"/>
                  </a:lnTo>
                  <a:lnTo>
                    <a:pt x="96" y="7"/>
                  </a:lnTo>
                  <a:lnTo>
                    <a:pt x="138" y="9"/>
                  </a:lnTo>
                  <a:lnTo>
                    <a:pt x="179" y="14"/>
                  </a:lnTo>
                  <a:lnTo>
                    <a:pt x="219" y="18"/>
                  </a:lnTo>
                  <a:lnTo>
                    <a:pt x="257" y="24"/>
                  </a:lnTo>
                  <a:lnTo>
                    <a:pt x="294" y="32"/>
                  </a:lnTo>
                  <a:lnTo>
                    <a:pt x="331" y="40"/>
                  </a:lnTo>
                  <a:lnTo>
                    <a:pt x="367" y="50"/>
                  </a:lnTo>
                  <a:lnTo>
                    <a:pt x="401" y="60"/>
                  </a:lnTo>
                  <a:lnTo>
                    <a:pt x="435" y="71"/>
                  </a:lnTo>
                  <a:lnTo>
                    <a:pt x="468" y="84"/>
                  </a:lnTo>
                  <a:lnTo>
                    <a:pt x="499" y="98"/>
                  </a:lnTo>
                  <a:lnTo>
                    <a:pt x="531" y="111"/>
                  </a:lnTo>
                  <a:lnTo>
                    <a:pt x="560" y="126"/>
                  </a:lnTo>
                  <a:lnTo>
                    <a:pt x="589" y="142"/>
                  </a:lnTo>
                  <a:lnTo>
                    <a:pt x="618" y="159"/>
                  </a:lnTo>
                  <a:lnTo>
                    <a:pt x="644" y="176"/>
                  </a:lnTo>
                  <a:lnTo>
                    <a:pt x="671" y="194"/>
                  </a:lnTo>
                  <a:lnTo>
                    <a:pt x="695" y="212"/>
                  </a:lnTo>
                  <a:lnTo>
                    <a:pt x="720" y="232"/>
                  </a:lnTo>
                  <a:lnTo>
                    <a:pt x="743" y="252"/>
                  </a:lnTo>
                  <a:lnTo>
                    <a:pt x="765" y="272"/>
                  </a:lnTo>
                  <a:lnTo>
                    <a:pt x="787" y="292"/>
                  </a:lnTo>
                  <a:lnTo>
                    <a:pt x="807" y="313"/>
                  </a:lnTo>
                  <a:lnTo>
                    <a:pt x="828" y="336"/>
                  </a:lnTo>
                  <a:lnTo>
                    <a:pt x="846" y="357"/>
                  </a:lnTo>
                  <a:lnTo>
                    <a:pt x="864" y="379"/>
                  </a:lnTo>
                  <a:lnTo>
                    <a:pt x="882" y="402"/>
                  </a:lnTo>
                  <a:lnTo>
                    <a:pt x="898" y="425"/>
                  </a:lnTo>
                  <a:lnTo>
                    <a:pt x="914" y="447"/>
                  </a:lnTo>
                  <a:lnTo>
                    <a:pt x="929" y="471"/>
                  </a:lnTo>
                  <a:lnTo>
                    <a:pt x="918" y="458"/>
                  </a:lnTo>
                  <a:lnTo>
                    <a:pt x="907" y="445"/>
                  </a:lnTo>
                  <a:lnTo>
                    <a:pt x="895" y="434"/>
                  </a:lnTo>
                  <a:lnTo>
                    <a:pt x="883" y="422"/>
                  </a:lnTo>
                  <a:lnTo>
                    <a:pt x="869" y="411"/>
                  </a:lnTo>
                  <a:lnTo>
                    <a:pt x="855" y="401"/>
                  </a:lnTo>
                  <a:lnTo>
                    <a:pt x="841" y="391"/>
                  </a:lnTo>
                  <a:lnTo>
                    <a:pt x="826" y="382"/>
                  </a:lnTo>
                  <a:lnTo>
                    <a:pt x="795" y="363"/>
                  </a:lnTo>
                  <a:lnTo>
                    <a:pt x="761" y="347"/>
                  </a:lnTo>
                  <a:lnTo>
                    <a:pt x="728" y="332"/>
                  </a:lnTo>
                  <a:lnTo>
                    <a:pt x="692" y="318"/>
                  </a:lnTo>
                  <a:lnTo>
                    <a:pt x="655" y="305"/>
                  </a:lnTo>
                  <a:lnTo>
                    <a:pt x="619" y="292"/>
                  </a:lnTo>
                  <a:lnTo>
                    <a:pt x="581" y="281"/>
                  </a:lnTo>
                  <a:lnTo>
                    <a:pt x="543" y="269"/>
                  </a:lnTo>
                  <a:lnTo>
                    <a:pt x="469" y="248"/>
                  </a:lnTo>
                  <a:lnTo>
                    <a:pt x="397" y="227"/>
                  </a:lnTo>
                  <a:lnTo>
                    <a:pt x="368" y="219"/>
                  </a:lnTo>
                  <a:lnTo>
                    <a:pt x="341" y="212"/>
                  </a:lnTo>
                  <a:lnTo>
                    <a:pt x="315" y="206"/>
                  </a:lnTo>
                  <a:lnTo>
                    <a:pt x="290" y="202"/>
                  </a:lnTo>
                  <a:lnTo>
                    <a:pt x="243" y="193"/>
                  </a:lnTo>
                  <a:lnTo>
                    <a:pt x="203" y="188"/>
                  </a:lnTo>
                  <a:lnTo>
                    <a:pt x="166" y="184"/>
                  </a:lnTo>
                  <a:lnTo>
                    <a:pt x="133" y="181"/>
                  </a:lnTo>
                  <a:lnTo>
                    <a:pt x="105" y="177"/>
                  </a:lnTo>
                  <a:lnTo>
                    <a:pt x="80" y="172"/>
                  </a:lnTo>
                  <a:lnTo>
                    <a:pt x="70" y="169"/>
                  </a:lnTo>
                  <a:lnTo>
                    <a:pt x="60" y="166"/>
                  </a:lnTo>
                  <a:lnTo>
                    <a:pt x="51" y="161"/>
                  </a:lnTo>
                  <a:lnTo>
                    <a:pt x="42" y="156"/>
                  </a:lnTo>
                  <a:lnTo>
                    <a:pt x="35" y="151"/>
                  </a:lnTo>
                  <a:lnTo>
                    <a:pt x="28" y="144"/>
                  </a:lnTo>
                  <a:lnTo>
                    <a:pt x="23" y="136"/>
                  </a:lnTo>
                  <a:lnTo>
                    <a:pt x="18" y="127"/>
                  </a:lnTo>
                  <a:lnTo>
                    <a:pt x="13" y="117"/>
                  </a:lnTo>
                  <a:lnTo>
                    <a:pt x="10" y="105"/>
                  </a:lnTo>
                  <a:lnTo>
                    <a:pt x="7" y="91"/>
                  </a:lnTo>
                  <a:lnTo>
                    <a:pt x="4" y="77"/>
                  </a:lnTo>
                  <a:lnTo>
                    <a:pt x="2" y="60"/>
                  </a:lnTo>
                  <a:lnTo>
                    <a:pt x="1" y="42"/>
                  </a:lnTo>
                  <a:lnTo>
                    <a:pt x="0" y="22"/>
                  </a:lnTo>
                  <a:lnTo>
                    <a:pt x="0" y="0"/>
                  </a:lnTo>
                  <a:lnTo>
                    <a:pt x="10" y="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12" name="Freeform 242"/>
            <p:cNvSpPr>
              <a:spLocks/>
            </p:cNvSpPr>
            <p:nvPr/>
          </p:nvSpPr>
          <p:spPr bwMode="auto">
            <a:xfrm>
              <a:off x="2941" y="3548"/>
              <a:ext cx="84" cy="32"/>
            </a:xfrm>
            <a:custGeom>
              <a:avLst/>
              <a:gdLst>
                <a:gd name="T0" fmla="*/ 84 w 926"/>
                <a:gd name="T1" fmla="*/ 31 h 475"/>
                <a:gd name="T2" fmla="*/ 81 w 926"/>
                <a:gd name="T3" fmla="*/ 28 h 475"/>
                <a:gd name="T4" fmla="*/ 78 w 926"/>
                <a:gd name="T5" fmla="*/ 25 h 475"/>
                <a:gd name="T6" fmla="*/ 75 w 926"/>
                <a:gd name="T7" fmla="*/ 22 h 475"/>
                <a:gd name="T8" fmla="*/ 71 w 926"/>
                <a:gd name="T9" fmla="*/ 19 h 475"/>
                <a:gd name="T10" fmla="*/ 67 w 926"/>
                <a:gd name="T11" fmla="*/ 17 h 475"/>
                <a:gd name="T12" fmla="*/ 63 w 926"/>
                <a:gd name="T13" fmla="*/ 14 h 475"/>
                <a:gd name="T14" fmla="*/ 58 w 926"/>
                <a:gd name="T15" fmla="*/ 11 h 475"/>
                <a:gd name="T16" fmla="*/ 53 w 926"/>
                <a:gd name="T17" fmla="*/ 9 h 475"/>
                <a:gd name="T18" fmla="*/ 48 w 926"/>
                <a:gd name="T19" fmla="*/ 7 h 475"/>
                <a:gd name="T20" fmla="*/ 42 w 926"/>
                <a:gd name="T21" fmla="*/ 5 h 475"/>
                <a:gd name="T22" fmla="*/ 36 w 926"/>
                <a:gd name="T23" fmla="*/ 4 h 475"/>
                <a:gd name="T24" fmla="*/ 29 w 926"/>
                <a:gd name="T25" fmla="*/ 2 h 475"/>
                <a:gd name="T26" fmla="*/ 23 w 926"/>
                <a:gd name="T27" fmla="*/ 1 h 475"/>
                <a:gd name="T28" fmla="*/ 15 w 926"/>
                <a:gd name="T29" fmla="*/ 0 h 475"/>
                <a:gd name="T30" fmla="*/ 8 w 926"/>
                <a:gd name="T31" fmla="*/ 0 h 475"/>
                <a:gd name="T32" fmla="*/ 0 w 926"/>
                <a:gd name="T33" fmla="*/ 0 h 475"/>
                <a:gd name="T34" fmla="*/ 4 w 926"/>
                <a:gd name="T35" fmla="*/ 1 h 475"/>
                <a:gd name="T36" fmla="*/ 12 w 926"/>
                <a:gd name="T37" fmla="*/ 1 h 475"/>
                <a:gd name="T38" fmla="*/ 19 w 926"/>
                <a:gd name="T39" fmla="*/ 2 h 475"/>
                <a:gd name="T40" fmla="*/ 26 w 926"/>
                <a:gd name="T41" fmla="*/ 3 h 475"/>
                <a:gd name="T42" fmla="*/ 32 w 926"/>
                <a:gd name="T43" fmla="*/ 4 h 475"/>
                <a:gd name="T44" fmla="*/ 38 w 926"/>
                <a:gd name="T45" fmla="*/ 5 h 475"/>
                <a:gd name="T46" fmla="*/ 44 w 926"/>
                <a:gd name="T47" fmla="*/ 7 h 475"/>
                <a:gd name="T48" fmla="*/ 50 w 926"/>
                <a:gd name="T49" fmla="*/ 9 h 475"/>
                <a:gd name="T50" fmla="*/ 55 w 926"/>
                <a:gd name="T51" fmla="*/ 11 h 475"/>
                <a:gd name="T52" fmla="*/ 60 w 926"/>
                <a:gd name="T53" fmla="*/ 13 h 475"/>
                <a:gd name="T54" fmla="*/ 64 w 926"/>
                <a:gd name="T55" fmla="*/ 16 h 475"/>
                <a:gd name="T56" fmla="*/ 68 w 926"/>
                <a:gd name="T57" fmla="*/ 19 h 475"/>
                <a:gd name="T58" fmla="*/ 72 w 926"/>
                <a:gd name="T59" fmla="*/ 21 h 475"/>
                <a:gd name="T60" fmla="*/ 76 w 926"/>
                <a:gd name="T61" fmla="*/ 24 h 475"/>
                <a:gd name="T62" fmla="*/ 79 w 926"/>
                <a:gd name="T63" fmla="*/ 27 h 475"/>
                <a:gd name="T64" fmla="*/ 82 w 926"/>
                <a:gd name="T65" fmla="*/ 30 h 475"/>
                <a:gd name="T66" fmla="*/ 84 w 926"/>
                <a:gd name="T67" fmla="*/ 31 h 47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26" h="475">
                  <a:moveTo>
                    <a:pt x="914" y="475"/>
                  </a:moveTo>
                  <a:lnTo>
                    <a:pt x="926" y="467"/>
                  </a:lnTo>
                  <a:lnTo>
                    <a:pt x="910" y="444"/>
                  </a:lnTo>
                  <a:lnTo>
                    <a:pt x="895" y="421"/>
                  </a:lnTo>
                  <a:lnTo>
                    <a:pt x="878" y="397"/>
                  </a:lnTo>
                  <a:lnTo>
                    <a:pt x="860" y="375"/>
                  </a:lnTo>
                  <a:lnTo>
                    <a:pt x="842" y="353"/>
                  </a:lnTo>
                  <a:lnTo>
                    <a:pt x="824" y="330"/>
                  </a:lnTo>
                  <a:lnTo>
                    <a:pt x="803" y="309"/>
                  </a:lnTo>
                  <a:lnTo>
                    <a:pt x="783" y="288"/>
                  </a:lnTo>
                  <a:lnTo>
                    <a:pt x="760" y="267"/>
                  </a:lnTo>
                  <a:lnTo>
                    <a:pt x="738" y="246"/>
                  </a:lnTo>
                  <a:lnTo>
                    <a:pt x="715" y="226"/>
                  </a:lnTo>
                  <a:lnTo>
                    <a:pt x="690" y="207"/>
                  </a:lnTo>
                  <a:lnTo>
                    <a:pt x="665" y="188"/>
                  </a:lnTo>
                  <a:lnTo>
                    <a:pt x="638" y="170"/>
                  </a:lnTo>
                  <a:lnTo>
                    <a:pt x="612" y="153"/>
                  </a:lnTo>
                  <a:lnTo>
                    <a:pt x="583" y="136"/>
                  </a:lnTo>
                  <a:lnTo>
                    <a:pt x="554" y="120"/>
                  </a:lnTo>
                  <a:lnTo>
                    <a:pt x="524" y="105"/>
                  </a:lnTo>
                  <a:lnTo>
                    <a:pt x="493" y="91"/>
                  </a:lnTo>
                  <a:lnTo>
                    <a:pt x="462" y="77"/>
                  </a:lnTo>
                  <a:lnTo>
                    <a:pt x="428" y="65"/>
                  </a:lnTo>
                  <a:lnTo>
                    <a:pt x="394" y="53"/>
                  </a:lnTo>
                  <a:lnTo>
                    <a:pt x="360" y="42"/>
                  </a:lnTo>
                  <a:lnTo>
                    <a:pt x="324" y="34"/>
                  </a:lnTo>
                  <a:lnTo>
                    <a:pt x="287" y="25"/>
                  </a:lnTo>
                  <a:lnTo>
                    <a:pt x="250" y="18"/>
                  </a:lnTo>
                  <a:lnTo>
                    <a:pt x="210" y="12"/>
                  </a:lnTo>
                  <a:lnTo>
                    <a:pt x="170" y="6"/>
                  </a:lnTo>
                  <a:lnTo>
                    <a:pt x="129" y="3"/>
                  </a:lnTo>
                  <a:lnTo>
                    <a:pt x="87" y="1"/>
                  </a:lnTo>
                  <a:lnTo>
                    <a:pt x="45" y="0"/>
                  </a:lnTo>
                  <a:lnTo>
                    <a:pt x="0" y="0"/>
                  </a:lnTo>
                  <a:lnTo>
                    <a:pt x="1" y="14"/>
                  </a:lnTo>
                  <a:lnTo>
                    <a:pt x="45" y="14"/>
                  </a:lnTo>
                  <a:lnTo>
                    <a:pt x="86" y="15"/>
                  </a:lnTo>
                  <a:lnTo>
                    <a:pt x="128" y="17"/>
                  </a:lnTo>
                  <a:lnTo>
                    <a:pt x="169" y="20"/>
                  </a:lnTo>
                  <a:lnTo>
                    <a:pt x="209" y="25"/>
                  </a:lnTo>
                  <a:lnTo>
                    <a:pt x="247" y="32"/>
                  </a:lnTo>
                  <a:lnTo>
                    <a:pt x="284" y="38"/>
                  </a:lnTo>
                  <a:lnTo>
                    <a:pt x="321" y="47"/>
                  </a:lnTo>
                  <a:lnTo>
                    <a:pt x="357" y="56"/>
                  </a:lnTo>
                  <a:lnTo>
                    <a:pt x="390" y="67"/>
                  </a:lnTo>
                  <a:lnTo>
                    <a:pt x="424" y="79"/>
                  </a:lnTo>
                  <a:lnTo>
                    <a:pt x="457" y="90"/>
                  </a:lnTo>
                  <a:lnTo>
                    <a:pt x="488" y="104"/>
                  </a:lnTo>
                  <a:lnTo>
                    <a:pt x="519" y="118"/>
                  </a:lnTo>
                  <a:lnTo>
                    <a:pt x="548" y="133"/>
                  </a:lnTo>
                  <a:lnTo>
                    <a:pt x="577" y="149"/>
                  </a:lnTo>
                  <a:lnTo>
                    <a:pt x="604" y="165"/>
                  </a:lnTo>
                  <a:lnTo>
                    <a:pt x="631" y="182"/>
                  </a:lnTo>
                  <a:lnTo>
                    <a:pt x="657" y="200"/>
                  </a:lnTo>
                  <a:lnTo>
                    <a:pt x="682" y="218"/>
                  </a:lnTo>
                  <a:lnTo>
                    <a:pt x="706" y="237"/>
                  </a:lnTo>
                  <a:lnTo>
                    <a:pt x="730" y="257"/>
                  </a:lnTo>
                  <a:lnTo>
                    <a:pt x="752" y="277"/>
                  </a:lnTo>
                  <a:lnTo>
                    <a:pt x="774" y="298"/>
                  </a:lnTo>
                  <a:lnTo>
                    <a:pt x="794" y="319"/>
                  </a:lnTo>
                  <a:lnTo>
                    <a:pt x="813" y="340"/>
                  </a:lnTo>
                  <a:lnTo>
                    <a:pt x="833" y="361"/>
                  </a:lnTo>
                  <a:lnTo>
                    <a:pt x="850" y="384"/>
                  </a:lnTo>
                  <a:lnTo>
                    <a:pt x="868" y="406"/>
                  </a:lnTo>
                  <a:lnTo>
                    <a:pt x="884" y="429"/>
                  </a:lnTo>
                  <a:lnTo>
                    <a:pt x="899" y="452"/>
                  </a:lnTo>
                  <a:lnTo>
                    <a:pt x="914" y="475"/>
                  </a:lnTo>
                  <a:lnTo>
                    <a:pt x="925" y="467"/>
                  </a:lnTo>
                  <a:lnTo>
                    <a:pt x="914" y="475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13" name="Freeform 243"/>
            <p:cNvSpPr>
              <a:spLocks/>
            </p:cNvSpPr>
            <p:nvPr/>
          </p:nvSpPr>
          <p:spPr bwMode="auto">
            <a:xfrm>
              <a:off x="2976" y="3563"/>
              <a:ext cx="49" cy="17"/>
            </a:xfrm>
            <a:custGeom>
              <a:avLst/>
              <a:gdLst>
                <a:gd name="T0" fmla="*/ 0 w 539"/>
                <a:gd name="T1" fmla="*/ 1 h 255"/>
                <a:gd name="T2" fmla="*/ 3 w 539"/>
                <a:gd name="T3" fmla="*/ 2 h 255"/>
                <a:gd name="T4" fmla="*/ 7 w 539"/>
                <a:gd name="T5" fmla="*/ 2 h 255"/>
                <a:gd name="T6" fmla="*/ 10 w 539"/>
                <a:gd name="T7" fmla="*/ 3 h 255"/>
                <a:gd name="T8" fmla="*/ 13 w 539"/>
                <a:gd name="T9" fmla="*/ 4 h 255"/>
                <a:gd name="T10" fmla="*/ 17 w 539"/>
                <a:gd name="T11" fmla="*/ 4 h 255"/>
                <a:gd name="T12" fmla="*/ 20 w 539"/>
                <a:gd name="T13" fmla="*/ 5 h 255"/>
                <a:gd name="T14" fmla="*/ 23 w 539"/>
                <a:gd name="T15" fmla="*/ 6 h 255"/>
                <a:gd name="T16" fmla="*/ 27 w 539"/>
                <a:gd name="T17" fmla="*/ 7 h 255"/>
                <a:gd name="T18" fmla="*/ 30 w 539"/>
                <a:gd name="T19" fmla="*/ 8 h 255"/>
                <a:gd name="T20" fmla="*/ 33 w 539"/>
                <a:gd name="T21" fmla="*/ 9 h 255"/>
                <a:gd name="T22" fmla="*/ 36 w 539"/>
                <a:gd name="T23" fmla="*/ 10 h 255"/>
                <a:gd name="T24" fmla="*/ 39 w 539"/>
                <a:gd name="T25" fmla="*/ 11 h 255"/>
                <a:gd name="T26" fmla="*/ 41 w 539"/>
                <a:gd name="T27" fmla="*/ 12 h 255"/>
                <a:gd name="T28" fmla="*/ 44 w 539"/>
                <a:gd name="T29" fmla="*/ 14 h 255"/>
                <a:gd name="T30" fmla="*/ 46 w 539"/>
                <a:gd name="T31" fmla="*/ 15 h 255"/>
                <a:gd name="T32" fmla="*/ 48 w 539"/>
                <a:gd name="T33" fmla="*/ 17 h 255"/>
                <a:gd name="T34" fmla="*/ 48 w 539"/>
                <a:gd name="T35" fmla="*/ 16 h 255"/>
                <a:gd name="T36" fmla="*/ 46 w 539"/>
                <a:gd name="T37" fmla="*/ 14 h 255"/>
                <a:gd name="T38" fmla="*/ 43 w 539"/>
                <a:gd name="T39" fmla="*/ 12 h 255"/>
                <a:gd name="T40" fmla="*/ 41 w 539"/>
                <a:gd name="T41" fmla="*/ 11 h 255"/>
                <a:gd name="T42" fmla="*/ 38 w 539"/>
                <a:gd name="T43" fmla="*/ 10 h 255"/>
                <a:gd name="T44" fmla="*/ 35 w 539"/>
                <a:gd name="T45" fmla="*/ 9 h 255"/>
                <a:gd name="T46" fmla="*/ 32 w 539"/>
                <a:gd name="T47" fmla="*/ 8 h 255"/>
                <a:gd name="T48" fmla="*/ 29 w 539"/>
                <a:gd name="T49" fmla="*/ 7 h 255"/>
                <a:gd name="T50" fmla="*/ 26 w 539"/>
                <a:gd name="T51" fmla="*/ 6 h 255"/>
                <a:gd name="T52" fmla="*/ 22 w 539"/>
                <a:gd name="T53" fmla="*/ 5 h 255"/>
                <a:gd name="T54" fmla="*/ 19 w 539"/>
                <a:gd name="T55" fmla="*/ 4 h 255"/>
                <a:gd name="T56" fmla="*/ 15 w 539"/>
                <a:gd name="T57" fmla="*/ 3 h 255"/>
                <a:gd name="T58" fmla="*/ 12 w 539"/>
                <a:gd name="T59" fmla="*/ 2 h 255"/>
                <a:gd name="T60" fmla="*/ 9 w 539"/>
                <a:gd name="T61" fmla="*/ 2 h 255"/>
                <a:gd name="T62" fmla="*/ 5 w 539"/>
                <a:gd name="T63" fmla="*/ 1 h 255"/>
                <a:gd name="T64" fmla="*/ 2 w 539"/>
                <a:gd name="T65" fmla="*/ 0 h 255"/>
                <a:gd name="T66" fmla="*/ 0 w 539"/>
                <a:gd name="T67" fmla="*/ 0 h 25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39" h="255">
                  <a:moveTo>
                    <a:pt x="0" y="14"/>
                  </a:moveTo>
                  <a:lnTo>
                    <a:pt x="0" y="14"/>
                  </a:lnTo>
                  <a:lnTo>
                    <a:pt x="18" y="19"/>
                  </a:lnTo>
                  <a:lnTo>
                    <a:pt x="36" y="24"/>
                  </a:lnTo>
                  <a:lnTo>
                    <a:pt x="53" y="30"/>
                  </a:lnTo>
                  <a:lnTo>
                    <a:pt x="72" y="35"/>
                  </a:lnTo>
                  <a:lnTo>
                    <a:pt x="90" y="40"/>
                  </a:lnTo>
                  <a:lnTo>
                    <a:pt x="109" y="46"/>
                  </a:lnTo>
                  <a:lnTo>
                    <a:pt x="128" y="51"/>
                  </a:lnTo>
                  <a:lnTo>
                    <a:pt x="146" y="56"/>
                  </a:lnTo>
                  <a:lnTo>
                    <a:pt x="165" y="62"/>
                  </a:lnTo>
                  <a:lnTo>
                    <a:pt x="184" y="67"/>
                  </a:lnTo>
                  <a:lnTo>
                    <a:pt x="202" y="73"/>
                  </a:lnTo>
                  <a:lnTo>
                    <a:pt x="222" y="79"/>
                  </a:lnTo>
                  <a:lnTo>
                    <a:pt x="240" y="85"/>
                  </a:lnTo>
                  <a:lnTo>
                    <a:pt x="258" y="91"/>
                  </a:lnTo>
                  <a:lnTo>
                    <a:pt x="277" y="98"/>
                  </a:lnTo>
                  <a:lnTo>
                    <a:pt x="294" y="104"/>
                  </a:lnTo>
                  <a:lnTo>
                    <a:pt x="312" y="112"/>
                  </a:lnTo>
                  <a:lnTo>
                    <a:pt x="330" y="118"/>
                  </a:lnTo>
                  <a:lnTo>
                    <a:pt x="347" y="125"/>
                  </a:lnTo>
                  <a:lnTo>
                    <a:pt x="364" y="133"/>
                  </a:lnTo>
                  <a:lnTo>
                    <a:pt x="381" y="141"/>
                  </a:lnTo>
                  <a:lnTo>
                    <a:pt x="397" y="150"/>
                  </a:lnTo>
                  <a:lnTo>
                    <a:pt x="412" y="158"/>
                  </a:lnTo>
                  <a:lnTo>
                    <a:pt x="427" y="168"/>
                  </a:lnTo>
                  <a:lnTo>
                    <a:pt x="442" y="177"/>
                  </a:lnTo>
                  <a:lnTo>
                    <a:pt x="456" y="187"/>
                  </a:lnTo>
                  <a:lnTo>
                    <a:pt x="470" y="197"/>
                  </a:lnTo>
                  <a:lnTo>
                    <a:pt x="483" y="207"/>
                  </a:lnTo>
                  <a:lnTo>
                    <a:pt x="496" y="219"/>
                  </a:lnTo>
                  <a:lnTo>
                    <a:pt x="507" y="231"/>
                  </a:lnTo>
                  <a:lnTo>
                    <a:pt x="518" y="242"/>
                  </a:lnTo>
                  <a:lnTo>
                    <a:pt x="528" y="255"/>
                  </a:lnTo>
                  <a:lnTo>
                    <a:pt x="539" y="247"/>
                  </a:lnTo>
                  <a:lnTo>
                    <a:pt x="528" y="234"/>
                  </a:lnTo>
                  <a:lnTo>
                    <a:pt x="516" y="221"/>
                  </a:lnTo>
                  <a:lnTo>
                    <a:pt x="504" y="208"/>
                  </a:lnTo>
                  <a:lnTo>
                    <a:pt x="492" y="197"/>
                  </a:lnTo>
                  <a:lnTo>
                    <a:pt x="477" y="186"/>
                  </a:lnTo>
                  <a:lnTo>
                    <a:pt x="464" y="175"/>
                  </a:lnTo>
                  <a:lnTo>
                    <a:pt x="449" y="166"/>
                  </a:lnTo>
                  <a:lnTo>
                    <a:pt x="435" y="155"/>
                  </a:lnTo>
                  <a:lnTo>
                    <a:pt x="418" y="147"/>
                  </a:lnTo>
                  <a:lnTo>
                    <a:pt x="403" y="137"/>
                  </a:lnTo>
                  <a:lnTo>
                    <a:pt x="386" y="129"/>
                  </a:lnTo>
                  <a:lnTo>
                    <a:pt x="369" y="121"/>
                  </a:lnTo>
                  <a:lnTo>
                    <a:pt x="352" y="113"/>
                  </a:lnTo>
                  <a:lnTo>
                    <a:pt x="335" y="105"/>
                  </a:lnTo>
                  <a:lnTo>
                    <a:pt x="317" y="98"/>
                  </a:lnTo>
                  <a:lnTo>
                    <a:pt x="299" y="91"/>
                  </a:lnTo>
                  <a:lnTo>
                    <a:pt x="281" y="84"/>
                  </a:lnTo>
                  <a:lnTo>
                    <a:pt x="262" y="78"/>
                  </a:lnTo>
                  <a:lnTo>
                    <a:pt x="244" y="71"/>
                  </a:lnTo>
                  <a:lnTo>
                    <a:pt x="225" y="66"/>
                  </a:lnTo>
                  <a:lnTo>
                    <a:pt x="206" y="59"/>
                  </a:lnTo>
                  <a:lnTo>
                    <a:pt x="188" y="54"/>
                  </a:lnTo>
                  <a:lnTo>
                    <a:pt x="168" y="48"/>
                  </a:lnTo>
                  <a:lnTo>
                    <a:pt x="150" y="42"/>
                  </a:lnTo>
                  <a:lnTo>
                    <a:pt x="131" y="37"/>
                  </a:lnTo>
                  <a:lnTo>
                    <a:pt x="112" y="32"/>
                  </a:lnTo>
                  <a:lnTo>
                    <a:pt x="94" y="26"/>
                  </a:lnTo>
                  <a:lnTo>
                    <a:pt x="76" y="21"/>
                  </a:lnTo>
                  <a:lnTo>
                    <a:pt x="57" y="16"/>
                  </a:lnTo>
                  <a:lnTo>
                    <a:pt x="39" y="11"/>
                  </a:lnTo>
                  <a:lnTo>
                    <a:pt x="22" y="5"/>
                  </a:lnTo>
                  <a:lnTo>
                    <a:pt x="3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14" name="Freeform 244"/>
            <p:cNvSpPr>
              <a:spLocks/>
            </p:cNvSpPr>
            <p:nvPr/>
          </p:nvSpPr>
          <p:spPr bwMode="auto">
            <a:xfrm>
              <a:off x="2940" y="3547"/>
              <a:ext cx="37" cy="17"/>
            </a:xfrm>
            <a:custGeom>
              <a:avLst/>
              <a:gdLst>
                <a:gd name="T0" fmla="*/ 0 w 405"/>
                <a:gd name="T1" fmla="*/ 1 h 247"/>
                <a:gd name="T2" fmla="*/ 0 w 405"/>
                <a:gd name="T3" fmla="*/ 4 h 247"/>
                <a:gd name="T4" fmla="*/ 0 w 405"/>
                <a:gd name="T5" fmla="*/ 6 h 247"/>
                <a:gd name="T6" fmla="*/ 1 w 405"/>
                <a:gd name="T7" fmla="*/ 8 h 247"/>
                <a:gd name="T8" fmla="*/ 2 w 405"/>
                <a:gd name="T9" fmla="*/ 10 h 247"/>
                <a:gd name="T10" fmla="*/ 3 w 405"/>
                <a:gd name="T11" fmla="*/ 11 h 247"/>
                <a:gd name="T12" fmla="*/ 4 w 405"/>
                <a:gd name="T13" fmla="*/ 12 h 247"/>
                <a:gd name="T14" fmla="*/ 6 w 405"/>
                <a:gd name="T15" fmla="*/ 13 h 247"/>
                <a:gd name="T16" fmla="*/ 8 w 405"/>
                <a:gd name="T17" fmla="*/ 13 h 247"/>
                <a:gd name="T18" fmla="*/ 10 w 405"/>
                <a:gd name="T19" fmla="*/ 14 h 247"/>
                <a:gd name="T20" fmla="*/ 13 w 405"/>
                <a:gd name="T21" fmla="*/ 14 h 247"/>
                <a:gd name="T22" fmla="*/ 16 w 405"/>
                <a:gd name="T23" fmla="*/ 14 h 247"/>
                <a:gd name="T24" fmla="*/ 19 w 405"/>
                <a:gd name="T25" fmla="*/ 14 h 247"/>
                <a:gd name="T26" fmla="*/ 23 w 405"/>
                <a:gd name="T27" fmla="*/ 15 h 247"/>
                <a:gd name="T28" fmla="*/ 27 w 405"/>
                <a:gd name="T29" fmla="*/ 15 h 247"/>
                <a:gd name="T30" fmla="*/ 32 w 405"/>
                <a:gd name="T31" fmla="*/ 16 h 247"/>
                <a:gd name="T32" fmla="*/ 37 w 405"/>
                <a:gd name="T33" fmla="*/ 17 h 247"/>
                <a:gd name="T34" fmla="*/ 34 w 405"/>
                <a:gd name="T35" fmla="*/ 15 h 247"/>
                <a:gd name="T36" fmla="*/ 30 w 405"/>
                <a:gd name="T37" fmla="*/ 15 h 247"/>
                <a:gd name="T38" fmla="*/ 25 w 405"/>
                <a:gd name="T39" fmla="*/ 14 h 247"/>
                <a:gd name="T40" fmla="*/ 21 w 405"/>
                <a:gd name="T41" fmla="*/ 14 h 247"/>
                <a:gd name="T42" fmla="*/ 17 w 405"/>
                <a:gd name="T43" fmla="*/ 13 h 247"/>
                <a:gd name="T44" fmla="*/ 14 w 405"/>
                <a:gd name="T45" fmla="*/ 13 h 247"/>
                <a:gd name="T46" fmla="*/ 12 w 405"/>
                <a:gd name="T47" fmla="*/ 13 h 247"/>
                <a:gd name="T48" fmla="*/ 9 w 405"/>
                <a:gd name="T49" fmla="*/ 12 h 247"/>
                <a:gd name="T50" fmla="*/ 7 w 405"/>
                <a:gd name="T51" fmla="*/ 12 h 247"/>
                <a:gd name="T52" fmla="*/ 6 w 405"/>
                <a:gd name="T53" fmla="*/ 12 h 247"/>
                <a:gd name="T54" fmla="*/ 4 w 405"/>
                <a:gd name="T55" fmla="*/ 11 h 247"/>
                <a:gd name="T56" fmla="*/ 3 w 405"/>
                <a:gd name="T57" fmla="*/ 10 h 247"/>
                <a:gd name="T58" fmla="*/ 2 w 405"/>
                <a:gd name="T59" fmla="*/ 9 h 247"/>
                <a:gd name="T60" fmla="*/ 2 w 405"/>
                <a:gd name="T61" fmla="*/ 7 h 247"/>
                <a:gd name="T62" fmla="*/ 1 w 405"/>
                <a:gd name="T63" fmla="*/ 5 h 247"/>
                <a:gd name="T64" fmla="*/ 1 w 405"/>
                <a:gd name="T65" fmla="*/ 2 h 247"/>
                <a:gd name="T66" fmla="*/ 0 w 405"/>
                <a:gd name="T67" fmla="*/ 1 h 247"/>
                <a:gd name="T68" fmla="*/ 0 w 405"/>
                <a:gd name="T69" fmla="*/ 0 h 247"/>
                <a:gd name="T70" fmla="*/ 1 w 405"/>
                <a:gd name="T71" fmla="*/ 1 h 24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05" h="247">
                  <a:moveTo>
                    <a:pt x="11" y="8"/>
                  </a:moveTo>
                  <a:lnTo>
                    <a:pt x="0" y="13"/>
                  </a:lnTo>
                  <a:lnTo>
                    <a:pt x="0" y="35"/>
                  </a:lnTo>
                  <a:lnTo>
                    <a:pt x="1" y="55"/>
                  </a:lnTo>
                  <a:lnTo>
                    <a:pt x="3" y="75"/>
                  </a:lnTo>
                  <a:lnTo>
                    <a:pt x="5" y="90"/>
                  </a:lnTo>
                  <a:lnTo>
                    <a:pt x="7" y="106"/>
                  </a:lnTo>
                  <a:lnTo>
                    <a:pt x="10" y="120"/>
                  </a:lnTo>
                  <a:lnTo>
                    <a:pt x="14" y="132"/>
                  </a:lnTo>
                  <a:lnTo>
                    <a:pt x="19" y="144"/>
                  </a:lnTo>
                  <a:lnTo>
                    <a:pt x="24" y="153"/>
                  </a:lnTo>
                  <a:lnTo>
                    <a:pt x="31" y="162"/>
                  </a:lnTo>
                  <a:lnTo>
                    <a:pt x="38" y="169"/>
                  </a:lnTo>
                  <a:lnTo>
                    <a:pt x="46" y="176"/>
                  </a:lnTo>
                  <a:lnTo>
                    <a:pt x="55" y="181"/>
                  </a:lnTo>
                  <a:lnTo>
                    <a:pt x="65" y="185"/>
                  </a:lnTo>
                  <a:lnTo>
                    <a:pt x="75" y="189"/>
                  </a:lnTo>
                  <a:lnTo>
                    <a:pt x="86" y="193"/>
                  </a:lnTo>
                  <a:lnTo>
                    <a:pt x="98" y="195"/>
                  </a:lnTo>
                  <a:lnTo>
                    <a:pt x="111" y="197"/>
                  </a:lnTo>
                  <a:lnTo>
                    <a:pt x="125" y="199"/>
                  </a:lnTo>
                  <a:lnTo>
                    <a:pt x="139" y="201"/>
                  </a:lnTo>
                  <a:lnTo>
                    <a:pt x="155" y="202"/>
                  </a:lnTo>
                  <a:lnTo>
                    <a:pt x="172" y="204"/>
                  </a:lnTo>
                  <a:lnTo>
                    <a:pt x="190" y="206"/>
                  </a:lnTo>
                  <a:lnTo>
                    <a:pt x="208" y="208"/>
                  </a:lnTo>
                  <a:lnTo>
                    <a:pt x="229" y="211"/>
                  </a:lnTo>
                  <a:lnTo>
                    <a:pt x="249" y="214"/>
                  </a:lnTo>
                  <a:lnTo>
                    <a:pt x="272" y="217"/>
                  </a:lnTo>
                  <a:lnTo>
                    <a:pt x="295" y="221"/>
                  </a:lnTo>
                  <a:lnTo>
                    <a:pt x="321" y="227"/>
                  </a:lnTo>
                  <a:lnTo>
                    <a:pt x="346" y="232"/>
                  </a:lnTo>
                  <a:lnTo>
                    <a:pt x="374" y="239"/>
                  </a:lnTo>
                  <a:lnTo>
                    <a:pt x="402" y="247"/>
                  </a:lnTo>
                  <a:lnTo>
                    <a:pt x="405" y="233"/>
                  </a:lnTo>
                  <a:lnTo>
                    <a:pt x="377" y="225"/>
                  </a:lnTo>
                  <a:lnTo>
                    <a:pt x="349" y="218"/>
                  </a:lnTo>
                  <a:lnTo>
                    <a:pt x="323" y="213"/>
                  </a:lnTo>
                  <a:lnTo>
                    <a:pt x="298" y="207"/>
                  </a:lnTo>
                  <a:lnTo>
                    <a:pt x="274" y="203"/>
                  </a:lnTo>
                  <a:lnTo>
                    <a:pt x="251" y="200"/>
                  </a:lnTo>
                  <a:lnTo>
                    <a:pt x="230" y="197"/>
                  </a:lnTo>
                  <a:lnTo>
                    <a:pt x="211" y="195"/>
                  </a:lnTo>
                  <a:lnTo>
                    <a:pt x="191" y="193"/>
                  </a:lnTo>
                  <a:lnTo>
                    <a:pt x="174" y="190"/>
                  </a:lnTo>
                  <a:lnTo>
                    <a:pt x="156" y="188"/>
                  </a:lnTo>
                  <a:lnTo>
                    <a:pt x="141" y="187"/>
                  </a:lnTo>
                  <a:lnTo>
                    <a:pt x="127" y="185"/>
                  </a:lnTo>
                  <a:lnTo>
                    <a:pt x="113" y="183"/>
                  </a:lnTo>
                  <a:lnTo>
                    <a:pt x="100" y="181"/>
                  </a:lnTo>
                  <a:lnTo>
                    <a:pt x="89" y="179"/>
                  </a:lnTo>
                  <a:lnTo>
                    <a:pt x="79" y="176"/>
                  </a:lnTo>
                  <a:lnTo>
                    <a:pt x="69" y="172"/>
                  </a:lnTo>
                  <a:lnTo>
                    <a:pt x="61" y="168"/>
                  </a:lnTo>
                  <a:lnTo>
                    <a:pt x="54" y="164"/>
                  </a:lnTo>
                  <a:lnTo>
                    <a:pt x="46" y="158"/>
                  </a:lnTo>
                  <a:lnTo>
                    <a:pt x="40" y="152"/>
                  </a:lnTo>
                  <a:lnTo>
                    <a:pt x="35" y="145"/>
                  </a:lnTo>
                  <a:lnTo>
                    <a:pt x="30" y="137"/>
                  </a:lnTo>
                  <a:lnTo>
                    <a:pt x="26" y="127"/>
                  </a:lnTo>
                  <a:lnTo>
                    <a:pt x="23" y="116"/>
                  </a:lnTo>
                  <a:lnTo>
                    <a:pt x="20" y="103"/>
                  </a:lnTo>
                  <a:lnTo>
                    <a:pt x="18" y="89"/>
                  </a:lnTo>
                  <a:lnTo>
                    <a:pt x="16" y="72"/>
                  </a:lnTo>
                  <a:lnTo>
                    <a:pt x="15" y="54"/>
                  </a:lnTo>
                  <a:lnTo>
                    <a:pt x="14" y="35"/>
                  </a:lnTo>
                  <a:lnTo>
                    <a:pt x="14" y="13"/>
                  </a:lnTo>
                  <a:lnTo>
                    <a:pt x="3" y="18"/>
                  </a:lnTo>
                  <a:lnTo>
                    <a:pt x="11" y="8"/>
                  </a:lnTo>
                  <a:lnTo>
                    <a:pt x="0" y="0"/>
                  </a:lnTo>
                  <a:lnTo>
                    <a:pt x="0" y="13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15" name="Freeform 245"/>
            <p:cNvSpPr>
              <a:spLocks/>
            </p:cNvSpPr>
            <p:nvPr/>
          </p:nvSpPr>
          <p:spPr bwMode="auto">
            <a:xfrm>
              <a:off x="2940" y="3548"/>
              <a:ext cx="2" cy="1"/>
            </a:xfrm>
            <a:custGeom>
              <a:avLst/>
              <a:gdLst>
                <a:gd name="T0" fmla="*/ 2 w 17"/>
                <a:gd name="T1" fmla="*/ 1 h 19"/>
                <a:gd name="T2" fmla="*/ 2 w 17"/>
                <a:gd name="T3" fmla="*/ 0 h 19"/>
                <a:gd name="T4" fmla="*/ 1 w 17"/>
                <a:gd name="T5" fmla="*/ 0 h 19"/>
                <a:gd name="T6" fmla="*/ 0 w 17"/>
                <a:gd name="T7" fmla="*/ 1 h 19"/>
                <a:gd name="T8" fmla="*/ 1 w 17"/>
                <a:gd name="T9" fmla="*/ 1 h 19"/>
                <a:gd name="T10" fmla="*/ 2 w 17"/>
                <a:gd name="T11" fmla="*/ 1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9">
                  <a:moveTo>
                    <a:pt x="14" y="19"/>
                  </a:moveTo>
                  <a:lnTo>
                    <a:pt x="17" y="6"/>
                  </a:lnTo>
                  <a:lnTo>
                    <a:pt x="8" y="0"/>
                  </a:lnTo>
                  <a:lnTo>
                    <a:pt x="0" y="10"/>
                  </a:lnTo>
                  <a:lnTo>
                    <a:pt x="10" y="18"/>
                  </a:lnTo>
                  <a:lnTo>
                    <a:pt x="14" y="1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16" name="Freeform 246"/>
            <p:cNvSpPr>
              <a:spLocks/>
            </p:cNvSpPr>
            <p:nvPr/>
          </p:nvSpPr>
          <p:spPr bwMode="auto">
            <a:xfrm>
              <a:off x="3061" y="3449"/>
              <a:ext cx="85" cy="32"/>
            </a:xfrm>
            <a:custGeom>
              <a:avLst/>
              <a:gdLst>
                <a:gd name="T0" fmla="*/ 80 w 932"/>
                <a:gd name="T1" fmla="*/ 0 h 468"/>
                <a:gd name="T2" fmla="*/ 72 w 932"/>
                <a:gd name="T3" fmla="*/ 0 h 468"/>
                <a:gd name="T4" fmla="*/ 65 w 932"/>
                <a:gd name="T5" fmla="*/ 1 h 468"/>
                <a:gd name="T6" fmla="*/ 58 w 932"/>
                <a:gd name="T7" fmla="*/ 2 h 468"/>
                <a:gd name="T8" fmla="*/ 51 w 932"/>
                <a:gd name="T9" fmla="*/ 3 h 468"/>
                <a:gd name="T10" fmla="*/ 45 w 932"/>
                <a:gd name="T11" fmla="*/ 5 h 468"/>
                <a:gd name="T12" fmla="*/ 39 w 932"/>
                <a:gd name="T13" fmla="*/ 6 h 468"/>
                <a:gd name="T14" fmla="*/ 34 w 932"/>
                <a:gd name="T15" fmla="*/ 8 h 468"/>
                <a:gd name="T16" fmla="*/ 29 w 932"/>
                <a:gd name="T17" fmla="*/ 11 h 468"/>
                <a:gd name="T18" fmla="*/ 24 w 932"/>
                <a:gd name="T19" fmla="*/ 13 h 468"/>
                <a:gd name="T20" fmla="*/ 19 w 932"/>
                <a:gd name="T21" fmla="*/ 16 h 468"/>
                <a:gd name="T22" fmla="*/ 15 w 932"/>
                <a:gd name="T23" fmla="*/ 18 h 468"/>
                <a:gd name="T24" fmla="*/ 11 w 932"/>
                <a:gd name="T25" fmla="*/ 21 h 468"/>
                <a:gd name="T26" fmla="*/ 8 w 932"/>
                <a:gd name="T27" fmla="*/ 24 h 468"/>
                <a:gd name="T28" fmla="*/ 4 w 932"/>
                <a:gd name="T29" fmla="*/ 27 h 468"/>
                <a:gd name="T30" fmla="*/ 1 w 932"/>
                <a:gd name="T31" fmla="*/ 30 h 468"/>
                <a:gd name="T32" fmla="*/ 1 w 932"/>
                <a:gd name="T33" fmla="*/ 31 h 468"/>
                <a:gd name="T34" fmla="*/ 3 w 932"/>
                <a:gd name="T35" fmla="*/ 29 h 468"/>
                <a:gd name="T36" fmla="*/ 6 w 932"/>
                <a:gd name="T37" fmla="*/ 28 h 468"/>
                <a:gd name="T38" fmla="*/ 8 w 932"/>
                <a:gd name="T39" fmla="*/ 27 h 468"/>
                <a:gd name="T40" fmla="*/ 12 w 932"/>
                <a:gd name="T41" fmla="*/ 25 h 468"/>
                <a:gd name="T42" fmla="*/ 19 w 932"/>
                <a:gd name="T43" fmla="*/ 22 h 468"/>
                <a:gd name="T44" fmla="*/ 25 w 932"/>
                <a:gd name="T45" fmla="*/ 21 h 468"/>
                <a:gd name="T46" fmla="*/ 32 w 932"/>
                <a:gd name="T47" fmla="*/ 19 h 468"/>
                <a:gd name="T48" fmla="*/ 42 w 932"/>
                <a:gd name="T49" fmla="*/ 17 h 468"/>
                <a:gd name="T50" fmla="*/ 51 w 932"/>
                <a:gd name="T51" fmla="*/ 15 h 468"/>
                <a:gd name="T52" fmla="*/ 56 w 932"/>
                <a:gd name="T53" fmla="*/ 14 h 468"/>
                <a:gd name="T54" fmla="*/ 63 w 932"/>
                <a:gd name="T55" fmla="*/ 13 h 468"/>
                <a:gd name="T56" fmla="*/ 70 w 932"/>
                <a:gd name="T57" fmla="*/ 12 h 468"/>
                <a:gd name="T58" fmla="*/ 75 w 932"/>
                <a:gd name="T59" fmla="*/ 12 h 468"/>
                <a:gd name="T60" fmla="*/ 79 w 932"/>
                <a:gd name="T61" fmla="*/ 11 h 468"/>
                <a:gd name="T62" fmla="*/ 80 w 932"/>
                <a:gd name="T63" fmla="*/ 11 h 468"/>
                <a:gd name="T64" fmla="*/ 82 w 932"/>
                <a:gd name="T65" fmla="*/ 10 h 468"/>
                <a:gd name="T66" fmla="*/ 83 w 932"/>
                <a:gd name="T67" fmla="*/ 9 h 468"/>
                <a:gd name="T68" fmla="*/ 84 w 932"/>
                <a:gd name="T69" fmla="*/ 8 h 468"/>
                <a:gd name="T70" fmla="*/ 84 w 932"/>
                <a:gd name="T71" fmla="*/ 6 h 468"/>
                <a:gd name="T72" fmla="*/ 85 w 932"/>
                <a:gd name="T73" fmla="*/ 4 h 468"/>
                <a:gd name="T74" fmla="*/ 85 w 932"/>
                <a:gd name="T75" fmla="*/ 2 h 468"/>
                <a:gd name="T76" fmla="*/ 84 w 932"/>
                <a:gd name="T77" fmla="*/ 0 h 468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32" h="468">
                  <a:moveTo>
                    <a:pt x="923" y="3"/>
                  </a:moveTo>
                  <a:lnTo>
                    <a:pt x="878" y="3"/>
                  </a:lnTo>
                  <a:lnTo>
                    <a:pt x="835" y="4"/>
                  </a:lnTo>
                  <a:lnTo>
                    <a:pt x="794" y="6"/>
                  </a:lnTo>
                  <a:lnTo>
                    <a:pt x="753" y="10"/>
                  </a:lnTo>
                  <a:lnTo>
                    <a:pt x="713" y="15"/>
                  </a:lnTo>
                  <a:lnTo>
                    <a:pt x="674" y="21"/>
                  </a:lnTo>
                  <a:lnTo>
                    <a:pt x="636" y="28"/>
                  </a:lnTo>
                  <a:lnTo>
                    <a:pt x="599" y="37"/>
                  </a:lnTo>
                  <a:lnTo>
                    <a:pt x="563" y="47"/>
                  </a:lnTo>
                  <a:lnTo>
                    <a:pt x="528" y="57"/>
                  </a:lnTo>
                  <a:lnTo>
                    <a:pt x="495" y="68"/>
                  </a:lnTo>
                  <a:lnTo>
                    <a:pt x="462" y="81"/>
                  </a:lnTo>
                  <a:lnTo>
                    <a:pt x="431" y="94"/>
                  </a:lnTo>
                  <a:lnTo>
                    <a:pt x="400" y="108"/>
                  </a:lnTo>
                  <a:lnTo>
                    <a:pt x="370" y="123"/>
                  </a:lnTo>
                  <a:lnTo>
                    <a:pt x="341" y="139"/>
                  </a:lnTo>
                  <a:lnTo>
                    <a:pt x="313" y="156"/>
                  </a:lnTo>
                  <a:lnTo>
                    <a:pt x="287" y="173"/>
                  </a:lnTo>
                  <a:lnTo>
                    <a:pt x="260" y="191"/>
                  </a:lnTo>
                  <a:lnTo>
                    <a:pt x="235" y="209"/>
                  </a:lnTo>
                  <a:lnTo>
                    <a:pt x="211" y="228"/>
                  </a:lnTo>
                  <a:lnTo>
                    <a:pt x="188" y="249"/>
                  </a:lnTo>
                  <a:lnTo>
                    <a:pt x="165" y="269"/>
                  </a:lnTo>
                  <a:lnTo>
                    <a:pt x="143" y="289"/>
                  </a:lnTo>
                  <a:lnTo>
                    <a:pt x="123" y="310"/>
                  </a:lnTo>
                  <a:lnTo>
                    <a:pt x="102" y="333"/>
                  </a:lnTo>
                  <a:lnTo>
                    <a:pt x="84" y="354"/>
                  </a:lnTo>
                  <a:lnTo>
                    <a:pt x="66" y="376"/>
                  </a:lnTo>
                  <a:lnTo>
                    <a:pt x="48" y="398"/>
                  </a:lnTo>
                  <a:lnTo>
                    <a:pt x="31" y="422"/>
                  </a:lnTo>
                  <a:lnTo>
                    <a:pt x="16" y="444"/>
                  </a:lnTo>
                  <a:lnTo>
                    <a:pt x="0" y="468"/>
                  </a:lnTo>
                  <a:lnTo>
                    <a:pt x="11" y="455"/>
                  </a:lnTo>
                  <a:lnTo>
                    <a:pt x="23" y="442"/>
                  </a:lnTo>
                  <a:lnTo>
                    <a:pt x="35" y="430"/>
                  </a:lnTo>
                  <a:lnTo>
                    <a:pt x="47" y="420"/>
                  </a:lnTo>
                  <a:lnTo>
                    <a:pt x="61" y="408"/>
                  </a:lnTo>
                  <a:lnTo>
                    <a:pt x="75" y="398"/>
                  </a:lnTo>
                  <a:lnTo>
                    <a:pt x="90" y="388"/>
                  </a:lnTo>
                  <a:lnTo>
                    <a:pt x="105" y="378"/>
                  </a:lnTo>
                  <a:lnTo>
                    <a:pt x="137" y="361"/>
                  </a:lnTo>
                  <a:lnTo>
                    <a:pt x="170" y="345"/>
                  </a:lnTo>
                  <a:lnTo>
                    <a:pt x="204" y="329"/>
                  </a:lnTo>
                  <a:lnTo>
                    <a:pt x="240" y="316"/>
                  </a:lnTo>
                  <a:lnTo>
                    <a:pt x="277" y="303"/>
                  </a:lnTo>
                  <a:lnTo>
                    <a:pt x="313" y="291"/>
                  </a:lnTo>
                  <a:lnTo>
                    <a:pt x="351" y="279"/>
                  </a:lnTo>
                  <a:lnTo>
                    <a:pt x="389" y="269"/>
                  </a:lnTo>
                  <a:lnTo>
                    <a:pt x="463" y="247"/>
                  </a:lnTo>
                  <a:lnTo>
                    <a:pt x="536" y="227"/>
                  </a:lnTo>
                  <a:lnTo>
                    <a:pt x="563" y="219"/>
                  </a:lnTo>
                  <a:lnTo>
                    <a:pt x="591" y="211"/>
                  </a:lnTo>
                  <a:lnTo>
                    <a:pt x="617" y="206"/>
                  </a:lnTo>
                  <a:lnTo>
                    <a:pt x="642" y="201"/>
                  </a:lnTo>
                  <a:lnTo>
                    <a:pt x="688" y="192"/>
                  </a:lnTo>
                  <a:lnTo>
                    <a:pt x="728" y="187"/>
                  </a:lnTo>
                  <a:lnTo>
                    <a:pt x="765" y="182"/>
                  </a:lnTo>
                  <a:lnTo>
                    <a:pt x="798" y="178"/>
                  </a:lnTo>
                  <a:lnTo>
                    <a:pt x="826" y="174"/>
                  </a:lnTo>
                  <a:lnTo>
                    <a:pt x="851" y="170"/>
                  </a:lnTo>
                  <a:lnTo>
                    <a:pt x="861" y="167"/>
                  </a:lnTo>
                  <a:lnTo>
                    <a:pt x="871" y="164"/>
                  </a:lnTo>
                  <a:lnTo>
                    <a:pt x="880" y="159"/>
                  </a:lnTo>
                  <a:lnTo>
                    <a:pt x="888" y="154"/>
                  </a:lnTo>
                  <a:lnTo>
                    <a:pt x="897" y="149"/>
                  </a:lnTo>
                  <a:lnTo>
                    <a:pt x="903" y="142"/>
                  </a:lnTo>
                  <a:lnTo>
                    <a:pt x="909" y="134"/>
                  </a:lnTo>
                  <a:lnTo>
                    <a:pt x="914" y="125"/>
                  </a:lnTo>
                  <a:lnTo>
                    <a:pt x="918" y="115"/>
                  </a:lnTo>
                  <a:lnTo>
                    <a:pt x="922" y="104"/>
                  </a:lnTo>
                  <a:lnTo>
                    <a:pt x="925" y="90"/>
                  </a:lnTo>
                  <a:lnTo>
                    <a:pt x="928" y="76"/>
                  </a:lnTo>
                  <a:lnTo>
                    <a:pt x="930" y="59"/>
                  </a:lnTo>
                  <a:lnTo>
                    <a:pt x="931" y="41"/>
                  </a:lnTo>
                  <a:lnTo>
                    <a:pt x="932" y="22"/>
                  </a:lnTo>
                  <a:lnTo>
                    <a:pt x="932" y="0"/>
                  </a:lnTo>
                  <a:lnTo>
                    <a:pt x="923" y="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17" name="Freeform 247"/>
            <p:cNvSpPr>
              <a:spLocks/>
            </p:cNvSpPr>
            <p:nvPr/>
          </p:nvSpPr>
          <p:spPr bwMode="auto">
            <a:xfrm>
              <a:off x="3061" y="3449"/>
              <a:ext cx="84" cy="32"/>
            </a:xfrm>
            <a:custGeom>
              <a:avLst/>
              <a:gdLst>
                <a:gd name="T0" fmla="*/ 1 w 929"/>
                <a:gd name="T1" fmla="*/ 32 h 475"/>
                <a:gd name="T2" fmla="*/ 4 w 929"/>
                <a:gd name="T3" fmla="*/ 29 h 475"/>
                <a:gd name="T4" fmla="*/ 7 w 929"/>
                <a:gd name="T5" fmla="*/ 26 h 475"/>
                <a:gd name="T6" fmla="*/ 10 w 929"/>
                <a:gd name="T7" fmla="*/ 23 h 475"/>
                <a:gd name="T8" fmla="*/ 14 w 929"/>
                <a:gd name="T9" fmla="*/ 20 h 475"/>
                <a:gd name="T10" fmla="*/ 18 w 929"/>
                <a:gd name="T11" fmla="*/ 17 h 475"/>
                <a:gd name="T12" fmla="*/ 22 w 929"/>
                <a:gd name="T13" fmla="*/ 15 h 475"/>
                <a:gd name="T14" fmla="*/ 27 w 929"/>
                <a:gd name="T15" fmla="*/ 12 h 475"/>
                <a:gd name="T16" fmla="*/ 32 w 929"/>
                <a:gd name="T17" fmla="*/ 10 h 475"/>
                <a:gd name="T18" fmla="*/ 37 w 929"/>
                <a:gd name="T19" fmla="*/ 8 h 475"/>
                <a:gd name="T20" fmla="*/ 43 w 929"/>
                <a:gd name="T21" fmla="*/ 6 h 475"/>
                <a:gd name="T22" fmla="*/ 49 w 929"/>
                <a:gd name="T23" fmla="*/ 5 h 475"/>
                <a:gd name="T24" fmla="*/ 55 w 929"/>
                <a:gd name="T25" fmla="*/ 3 h 475"/>
                <a:gd name="T26" fmla="*/ 62 w 929"/>
                <a:gd name="T27" fmla="*/ 2 h 475"/>
                <a:gd name="T28" fmla="*/ 69 w 929"/>
                <a:gd name="T29" fmla="*/ 1 h 475"/>
                <a:gd name="T30" fmla="*/ 76 w 929"/>
                <a:gd name="T31" fmla="*/ 1 h 475"/>
                <a:gd name="T32" fmla="*/ 84 w 929"/>
                <a:gd name="T33" fmla="*/ 1 h 475"/>
                <a:gd name="T34" fmla="*/ 80 w 929"/>
                <a:gd name="T35" fmla="*/ 0 h 475"/>
                <a:gd name="T36" fmla="*/ 72 w 929"/>
                <a:gd name="T37" fmla="*/ 0 h 475"/>
                <a:gd name="T38" fmla="*/ 65 w 929"/>
                <a:gd name="T39" fmla="*/ 1 h 475"/>
                <a:gd name="T40" fmla="*/ 58 w 929"/>
                <a:gd name="T41" fmla="*/ 2 h 475"/>
                <a:gd name="T42" fmla="*/ 51 w 929"/>
                <a:gd name="T43" fmla="*/ 3 h 475"/>
                <a:gd name="T44" fmla="*/ 45 w 929"/>
                <a:gd name="T45" fmla="*/ 4 h 475"/>
                <a:gd name="T46" fmla="*/ 39 w 929"/>
                <a:gd name="T47" fmla="*/ 6 h 475"/>
                <a:gd name="T48" fmla="*/ 34 w 929"/>
                <a:gd name="T49" fmla="*/ 8 h 475"/>
                <a:gd name="T50" fmla="*/ 29 w 929"/>
                <a:gd name="T51" fmla="*/ 10 h 475"/>
                <a:gd name="T52" fmla="*/ 24 w 929"/>
                <a:gd name="T53" fmla="*/ 13 h 475"/>
                <a:gd name="T54" fmla="*/ 19 w 929"/>
                <a:gd name="T55" fmla="*/ 15 h 475"/>
                <a:gd name="T56" fmla="*/ 15 w 929"/>
                <a:gd name="T57" fmla="*/ 18 h 475"/>
                <a:gd name="T58" fmla="*/ 11 w 929"/>
                <a:gd name="T59" fmla="*/ 21 h 475"/>
                <a:gd name="T60" fmla="*/ 8 w 929"/>
                <a:gd name="T61" fmla="*/ 24 h 475"/>
                <a:gd name="T62" fmla="*/ 4 w 929"/>
                <a:gd name="T63" fmla="*/ 27 h 475"/>
                <a:gd name="T64" fmla="*/ 1 w 929"/>
                <a:gd name="T65" fmla="*/ 30 h 475"/>
                <a:gd name="T66" fmla="*/ 1 w 929"/>
                <a:gd name="T67" fmla="*/ 32 h 47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29" h="475">
                  <a:moveTo>
                    <a:pt x="1" y="466"/>
                  </a:moveTo>
                  <a:lnTo>
                    <a:pt x="11" y="475"/>
                  </a:lnTo>
                  <a:lnTo>
                    <a:pt x="27" y="451"/>
                  </a:lnTo>
                  <a:lnTo>
                    <a:pt x="43" y="429"/>
                  </a:lnTo>
                  <a:lnTo>
                    <a:pt x="59" y="406"/>
                  </a:lnTo>
                  <a:lnTo>
                    <a:pt x="77" y="383"/>
                  </a:lnTo>
                  <a:lnTo>
                    <a:pt x="95" y="361"/>
                  </a:lnTo>
                  <a:lnTo>
                    <a:pt x="113" y="340"/>
                  </a:lnTo>
                  <a:lnTo>
                    <a:pt x="134" y="319"/>
                  </a:lnTo>
                  <a:lnTo>
                    <a:pt x="154" y="297"/>
                  </a:lnTo>
                  <a:lnTo>
                    <a:pt x="176" y="277"/>
                  </a:lnTo>
                  <a:lnTo>
                    <a:pt x="198" y="257"/>
                  </a:lnTo>
                  <a:lnTo>
                    <a:pt x="221" y="237"/>
                  </a:lnTo>
                  <a:lnTo>
                    <a:pt x="245" y="218"/>
                  </a:lnTo>
                  <a:lnTo>
                    <a:pt x="270" y="199"/>
                  </a:lnTo>
                  <a:lnTo>
                    <a:pt x="296" y="181"/>
                  </a:lnTo>
                  <a:lnTo>
                    <a:pt x="322" y="164"/>
                  </a:lnTo>
                  <a:lnTo>
                    <a:pt x="351" y="148"/>
                  </a:lnTo>
                  <a:lnTo>
                    <a:pt x="379" y="132"/>
                  </a:lnTo>
                  <a:lnTo>
                    <a:pt x="409" y="118"/>
                  </a:lnTo>
                  <a:lnTo>
                    <a:pt x="440" y="104"/>
                  </a:lnTo>
                  <a:lnTo>
                    <a:pt x="471" y="90"/>
                  </a:lnTo>
                  <a:lnTo>
                    <a:pt x="503" y="78"/>
                  </a:lnTo>
                  <a:lnTo>
                    <a:pt x="537" y="67"/>
                  </a:lnTo>
                  <a:lnTo>
                    <a:pt x="571" y="56"/>
                  </a:lnTo>
                  <a:lnTo>
                    <a:pt x="607" y="46"/>
                  </a:lnTo>
                  <a:lnTo>
                    <a:pt x="644" y="38"/>
                  </a:lnTo>
                  <a:lnTo>
                    <a:pt x="681" y="31"/>
                  </a:lnTo>
                  <a:lnTo>
                    <a:pt x="719" y="25"/>
                  </a:lnTo>
                  <a:lnTo>
                    <a:pt x="759" y="20"/>
                  </a:lnTo>
                  <a:lnTo>
                    <a:pt x="800" y="17"/>
                  </a:lnTo>
                  <a:lnTo>
                    <a:pt x="841" y="14"/>
                  </a:lnTo>
                  <a:lnTo>
                    <a:pt x="884" y="13"/>
                  </a:lnTo>
                  <a:lnTo>
                    <a:pt x="929" y="13"/>
                  </a:lnTo>
                  <a:lnTo>
                    <a:pt x="929" y="0"/>
                  </a:lnTo>
                  <a:lnTo>
                    <a:pt x="884" y="0"/>
                  </a:lnTo>
                  <a:lnTo>
                    <a:pt x="841" y="1"/>
                  </a:lnTo>
                  <a:lnTo>
                    <a:pt x="799" y="3"/>
                  </a:lnTo>
                  <a:lnTo>
                    <a:pt x="758" y="6"/>
                  </a:lnTo>
                  <a:lnTo>
                    <a:pt x="718" y="11"/>
                  </a:lnTo>
                  <a:lnTo>
                    <a:pt x="678" y="18"/>
                  </a:lnTo>
                  <a:lnTo>
                    <a:pt x="641" y="25"/>
                  </a:lnTo>
                  <a:lnTo>
                    <a:pt x="604" y="33"/>
                  </a:lnTo>
                  <a:lnTo>
                    <a:pt x="568" y="42"/>
                  </a:lnTo>
                  <a:lnTo>
                    <a:pt x="532" y="53"/>
                  </a:lnTo>
                  <a:lnTo>
                    <a:pt x="499" y="64"/>
                  </a:lnTo>
                  <a:lnTo>
                    <a:pt x="466" y="77"/>
                  </a:lnTo>
                  <a:lnTo>
                    <a:pt x="435" y="91"/>
                  </a:lnTo>
                  <a:lnTo>
                    <a:pt x="403" y="105"/>
                  </a:lnTo>
                  <a:lnTo>
                    <a:pt x="373" y="120"/>
                  </a:lnTo>
                  <a:lnTo>
                    <a:pt x="344" y="136"/>
                  </a:lnTo>
                  <a:lnTo>
                    <a:pt x="316" y="153"/>
                  </a:lnTo>
                  <a:lnTo>
                    <a:pt x="289" y="170"/>
                  </a:lnTo>
                  <a:lnTo>
                    <a:pt x="262" y="188"/>
                  </a:lnTo>
                  <a:lnTo>
                    <a:pt x="238" y="207"/>
                  </a:lnTo>
                  <a:lnTo>
                    <a:pt x="213" y="226"/>
                  </a:lnTo>
                  <a:lnTo>
                    <a:pt x="189" y="246"/>
                  </a:lnTo>
                  <a:lnTo>
                    <a:pt x="166" y="266"/>
                  </a:lnTo>
                  <a:lnTo>
                    <a:pt x="145" y="288"/>
                  </a:lnTo>
                  <a:lnTo>
                    <a:pt x="124" y="309"/>
                  </a:lnTo>
                  <a:lnTo>
                    <a:pt x="104" y="330"/>
                  </a:lnTo>
                  <a:lnTo>
                    <a:pt x="85" y="353"/>
                  </a:lnTo>
                  <a:lnTo>
                    <a:pt x="66" y="375"/>
                  </a:lnTo>
                  <a:lnTo>
                    <a:pt x="48" y="397"/>
                  </a:lnTo>
                  <a:lnTo>
                    <a:pt x="32" y="421"/>
                  </a:lnTo>
                  <a:lnTo>
                    <a:pt x="15" y="443"/>
                  </a:lnTo>
                  <a:lnTo>
                    <a:pt x="0" y="466"/>
                  </a:lnTo>
                  <a:lnTo>
                    <a:pt x="11" y="475"/>
                  </a:lnTo>
                  <a:lnTo>
                    <a:pt x="1" y="46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18" name="Freeform 248"/>
            <p:cNvSpPr>
              <a:spLocks/>
            </p:cNvSpPr>
            <p:nvPr/>
          </p:nvSpPr>
          <p:spPr bwMode="auto">
            <a:xfrm>
              <a:off x="3061" y="3464"/>
              <a:ext cx="49" cy="17"/>
            </a:xfrm>
            <a:custGeom>
              <a:avLst/>
              <a:gdLst>
                <a:gd name="T0" fmla="*/ 49 w 542"/>
                <a:gd name="T1" fmla="*/ 0 h 251"/>
                <a:gd name="T2" fmla="*/ 45 w 542"/>
                <a:gd name="T3" fmla="*/ 1 h 251"/>
                <a:gd name="T4" fmla="*/ 42 w 542"/>
                <a:gd name="T5" fmla="*/ 1 h 251"/>
                <a:gd name="T6" fmla="*/ 39 w 542"/>
                <a:gd name="T7" fmla="*/ 2 h 251"/>
                <a:gd name="T8" fmla="*/ 35 w 542"/>
                <a:gd name="T9" fmla="*/ 3 h 251"/>
                <a:gd name="T10" fmla="*/ 32 w 542"/>
                <a:gd name="T11" fmla="*/ 4 h 251"/>
                <a:gd name="T12" fmla="*/ 29 w 542"/>
                <a:gd name="T13" fmla="*/ 4 h 251"/>
                <a:gd name="T14" fmla="*/ 25 w 542"/>
                <a:gd name="T15" fmla="*/ 5 h 251"/>
                <a:gd name="T16" fmla="*/ 22 w 542"/>
                <a:gd name="T17" fmla="*/ 6 h 251"/>
                <a:gd name="T18" fmla="*/ 19 w 542"/>
                <a:gd name="T19" fmla="*/ 7 h 251"/>
                <a:gd name="T20" fmla="*/ 16 w 542"/>
                <a:gd name="T21" fmla="*/ 8 h 251"/>
                <a:gd name="T22" fmla="*/ 13 w 542"/>
                <a:gd name="T23" fmla="*/ 9 h 251"/>
                <a:gd name="T24" fmla="*/ 10 w 542"/>
                <a:gd name="T25" fmla="*/ 10 h 251"/>
                <a:gd name="T26" fmla="*/ 7 w 542"/>
                <a:gd name="T27" fmla="*/ 12 h 251"/>
                <a:gd name="T28" fmla="*/ 4 w 542"/>
                <a:gd name="T29" fmla="*/ 13 h 251"/>
                <a:gd name="T30" fmla="*/ 2 w 542"/>
                <a:gd name="T31" fmla="*/ 15 h 251"/>
                <a:gd name="T32" fmla="*/ 0 w 542"/>
                <a:gd name="T33" fmla="*/ 16 h 251"/>
                <a:gd name="T34" fmla="*/ 2 w 542"/>
                <a:gd name="T35" fmla="*/ 16 h 251"/>
                <a:gd name="T36" fmla="*/ 4 w 542"/>
                <a:gd name="T37" fmla="*/ 15 h 251"/>
                <a:gd name="T38" fmla="*/ 6 w 542"/>
                <a:gd name="T39" fmla="*/ 13 h 251"/>
                <a:gd name="T40" fmla="*/ 9 w 542"/>
                <a:gd name="T41" fmla="*/ 12 h 251"/>
                <a:gd name="T42" fmla="*/ 12 w 542"/>
                <a:gd name="T43" fmla="*/ 10 h 251"/>
                <a:gd name="T44" fmla="*/ 14 w 542"/>
                <a:gd name="T45" fmla="*/ 9 h 251"/>
                <a:gd name="T46" fmla="*/ 18 w 542"/>
                <a:gd name="T47" fmla="*/ 8 h 251"/>
                <a:gd name="T48" fmla="*/ 21 w 542"/>
                <a:gd name="T49" fmla="*/ 7 h 251"/>
                <a:gd name="T50" fmla="*/ 24 w 542"/>
                <a:gd name="T51" fmla="*/ 6 h 251"/>
                <a:gd name="T52" fmla="*/ 27 w 542"/>
                <a:gd name="T53" fmla="*/ 6 h 251"/>
                <a:gd name="T54" fmla="*/ 31 w 542"/>
                <a:gd name="T55" fmla="*/ 5 h 251"/>
                <a:gd name="T56" fmla="*/ 34 w 542"/>
                <a:gd name="T57" fmla="*/ 4 h 251"/>
                <a:gd name="T58" fmla="*/ 37 w 542"/>
                <a:gd name="T59" fmla="*/ 3 h 251"/>
                <a:gd name="T60" fmla="*/ 41 w 542"/>
                <a:gd name="T61" fmla="*/ 3 h 251"/>
                <a:gd name="T62" fmla="*/ 44 w 542"/>
                <a:gd name="T63" fmla="*/ 2 h 251"/>
                <a:gd name="T64" fmla="*/ 47 w 542"/>
                <a:gd name="T65" fmla="*/ 1 h 251"/>
                <a:gd name="T66" fmla="*/ 49 w 542"/>
                <a:gd name="T67" fmla="*/ 1 h 25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42" h="251">
                  <a:moveTo>
                    <a:pt x="539" y="0"/>
                  </a:moveTo>
                  <a:lnTo>
                    <a:pt x="539" y="0"/>
                  </a:lnTo>
                  <a:lnTo>
                    <a:pt x="521" y="4"/>
                  </a:lnTo>
                  <a:lnTo>
                    <a:pt x="503" y="9"/>
                  </a:lnTo>
                  <a:lnTo>
                    <a:pt x="485" y="15"/>
                  </a:lnTo>
                  <a:lnTo>
                    <a:pt x="466" y="20"/>
                  </a:lnTo>
                  <a:lnTo>
                    <a:pt x="448" y="25"/>
                  </a:lnTo>
                  <a:lnTo>
                    <a:pt x="429" y="31"/>
                  </a:lnTo>
                  <a:lnTo>
                    <a:pt x="411" y="36"/>
                  </a:lnTo>
                  <a:lnTo>
                    <a:pt x="392" y="41"/>
                  </a:lnTo>
                  <a:lnTo>
                    <a:pt x="373" y="47"/>
                  </a:lnTo>
                  <a:lnTo>
                    <a:pt x="354" y="52"/>
                  </a:lnTo>
                  <a:lnTo>
                    <a:pt x="336" y="57"/>
                  </a:lnTo>
                  <a:lnTo>
                    <a:pt x="317" y="64"/>
                  </a:lnTo>
                  <a:lnTo>
                    <a:pt x="298" y="69"/>
                  </a:lnTo>
                  <a:lnTo>
                    <a:pt x="280" y="75"/>
                  </a:lnTo>
                  <a:lnTo>
                    <a:pt x="261" y="82"/>
                  </a:lnTo>
                  <a:lnTo>
                    <a:pt x="243" y="88"/>
                  </a:lnTo>
                  <a:lnTo>
                    <a:pt x="225" y="96"/>
                  </a:lnTo>
                  <a:lnTo>
                    <a:pt x="207" y="102"/>
                  </a:lnTo>
                  <a:lnTo>
                    <a:pt x="189" y="109"/>
                  </a:lnTo>
                  <a:lnTo>
                    <a:pt x="173" y="118"/>
                  </a:lnTo>
                  <a:lnTo>
                    <a:pt x="155" y="125"/>
                  </a:lnTo>
                  <a:lnTo>
                    <a:pt x="139" y="134"/>
                  </a:lnTo>
                  <a:lnTo>
                    <a:pt x="123" y="142"/>
                  </a:lnTo>
                  <a:lnTo>
                    <a:pt x="106" y="152"/>
                  </a:lnTo>
                  <a:lnTo>
                    <a:pt x="91" y="162"/>
                  </a:lnTo>
                  <a:lnTo>
                    <a:pt x="77" y="171"/>
                  </a:lnTo>
                  <a:lnTo>
                    <a:pt x="62" y="182"/>
                  </a:lnTo>
                  <a:lnTo>
                    <a:pt x="48" y="192"/>
                  </a:lnTo>
                  <a:lnTo>
                    <a:pt x="36" y="204"/>
                  </a:lnTo>
                  <a:lnTo>
                    <a:pt x="23" y="217"/>
                  </a:lnTo>
                  <a:lnTo>
                    <a:pt x="11" y="228"/>
                  </a:lnTo>
                  <a:lnTo>
                    <a:pt x="0" y="242"/>
                  </a:lnTo>
                  <a:lnTo>
                    <a:pt x="10" y="251"/>
                  </a:lnTo>
                  <a:lnTo>
                    <a:pt x="21" y="238"/>
                  </a:lnTo>
                  <a:lnTo>
                    <a:pt x="32" y="226"/>
                  </a:lnTo>
                  <a:lnTo>
                    <a:pt x="44" y="215"/>
                  </a:lnTo>
                  <a:lnTo>
                    <a:pt x="57" y="204"/>
                  </a:lnTo>
                  <a:lnTo>
                    <a:pt x="71" y="193"/>
                  </a:lnTo>
                  <a:lnTo>
                    <a:pt x="84" y="183"/>
                  </a:lnTo>
                  <a:lnTo>
                    <a:pt x="98" y="173"/>
                  </a:lnTo>
                  <a:lnTo>
                    <a:pt x="113" y="164"/>
                  </a:lnTo>
                  <a:lnTo>
                    <a:pt x="129" y="155"/>
                  </a:lnTo>
                  <a:lnTo>
                    <a:pt x="145" y="147"/>
                  </a:lnTo>
                  <a:lnTo>
                    <a:pt x="160" y="138"/>
                  </a:lnTo>
                  <a:lnTo>
                    <a:pt x="178" y="130"/>
                  </a:lnTo>
                  <a:lnTo>
                    <a:pt x="194" y="122"/>
                  </a:lnTo>
                  <a:lnTo>
                    <a:pt x="211" y="116"/>
                  </a:lnTo>
                  <a:lnTo>
                    <a:pt x="230" y="108"/>
                  </a:lnTo>
                  <a:lnTo>
                    <a:pt x="247" y="102"/>
                  </a:lnTo>
                  <a:lnTo>
                    <a:pt x="265" y="95"/>
                  </a:lnTo>
                  <a:lnTo>
                    <a:pt x="284" y="89"/>
                  </a:lnTo>
                  <a:lnTo>
                    <a:pt x="302" y="83"/>
                  </a:lnTo>
                  <a:lnTo>
                    <a:pt x="320" y="76"/>
                  </a:lnTo>
                  <a:lnTo>
                    <a:pt x="340" y="71"/>
                  </a:lnTo>
                  <a:lnTo>
                    <a:pt x="358" y="66"/>
                  </a:lnTo>
                  <a:lnTo>
                    <a:pt x="376" y="59"/>
                  </a:lnTo>
                  <a:lnTo>
                    <a:pt x="396" y="54"/>
                  </a:lnTo>
                  <a:lnTo>
                    <a:pt x="414" y="49"/>
                  </a:lnTo>
                  <a:lnTo>
                    <a:pt x="434" y="44"/>
                  </a:lnTo>
                  <a:lnTo>
                    <a:pt x="452" y="39"/>
                  </a:lnTo>
                  <a:lnTo>
                    <a:pt x="470" y="34"/>
                  </a:lnTo>
                  <a:lnTo>
                    <a:pt x="489" y="29"/>
                  </a:lnTo>
                  <a:lnTo>
                    <a:pt x="507" y="23"/>
                  </a:lnTo>
                  <a:lnTo>
                    <a:pt x="524" y="18"/>
                  </a:lnTo>
                  <a:lnTo>
                    <a:pt x="542" y="13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19" name="Freeform 249"/>
            <p:cNvSpPr>
              <a:spLocks/>
            </p:cNvSpPr>
            <p:nvPr/>
          </p:nvSpPr>
          <p:spPr bwMode="auto">
            <a:xfrm>
              <a:off x="3110" y="3449"/>
              <a:ext cx="37" cy="16"/>
            </a:xfrm>
            <a:custGeom>
              <a:avLst/>
              <a:gdLst>
                <a:gd name="T0" fmla="*/ 36 w 405"/>
                <a:gd name="T1" fmla="*/ 1 h 244"/>
                <a:gd name="T2" fmla="*/ 36 w 405"/>
                <a:gd name="T3" fmla="*/ 3 h 244"/>
                <a:gd name="T4" fmla="*/ 35 w 405"/>
                <a:gd name="T5" fmla="*/ 6 h 244"/>
                <a:gd name="T6" fmla="*/ 35 w 405"/>
                <a:gd name="T7" fmla="*/ 7 h 244"/>
                <a:gd name="T8" fmla="*/ 34 w 405"/>
                <a:gd name="T9" fmla="*/ 9 h 244"/>
                <a:gd name="T10" fmla="*/ 33 w 405"/>
                <a:gd name="T11" fmla="*/ 10 h 244"/>
                <a:gd name="T12" fmla="*/ 32 w 405"/>
                <a:gd name="T13" fmla="*/ 10 h 244"/>
                <a:gd name="T14" fmla="*/ 31 w 405"/>
                <a:gd name="T15" fmla="*/ 11 h 244"/>
                <a:gd name="T16" fmla="*/ 29 w 405"/>
                <a:gd name="T17" fmla="*/ 11 h 244"/>
                <a:gd name="T18" fmla="*/ 27 w 405"/>
                <a:gd name="T19" fmla="*/ 12 h 244"/>
                <a:gd name="T20" fmla="*/ 24 w 405"/>
                <a:gd name="T21" fmla="*/ 12 h 244"/>
                <a:gd name="T22" fmla="*/ 21 w 405"/>
                <a:gd name="T23" fmla="*/ 12 h 244"/>
                <a:gd name="T24" fmla="*/ 18 w 405"/>
                <a:gd name="T25" fmla="*/ 12 h 244"/>
                <a:gd name="T26" fmla="*/ 14 w 405"/>
                <a:gd name="T27" fmla="*/ 13 h 244"/>
                <a:gd name="T28" fmla="*/ 10 w 405"/>
                <a:gd name="T29" fmla="*/ 13 h 244"/>
                <a:gd name="T30" fmla="*/ 5 w 405"/>
                <a:gd name="T31" fmla="*/ 14 h 244"/>
                <a:gd name="T32" fmla="*/ 0 w 405"/>
                <a:gd name="T33" fmla="*/ 15 h 244"/>
                <a:gd name="T34" fmla="*/ 3 w 405"/>
                <a:gd name="T35" fmla="*/ 15 h 244"/>
                <a:gd name="T36" fmla="*/ 8 w 405"/>
                <a:gd name="T37" fmla="*/ 15 h 244"/>
                <a:gd name="T38" fmla="*/ 12 w 405"/>
                <a:gd name="T39" fmla="*/ 14 h 244"/>
                <a:gd name="T40" fmla="*/ 16 w 405"/>
                <a:gd name="T41" fmla="*/ 14 h 244"/>
                <a:gd name="T42" fmla="*/ 20 w 405"/>
                <a:gd name="T43" fmla="*/ 13 h 244"/>
                <a:gd name="T44" fmla="*/ 23 w 405"/>
                <a:gd name="T45" fmla="*/ 13 h 244"/>
                <a:gd name="T46" fmla="*/ 25 w 405"/>
                <a:gd name="T47" fmla="*/ 13 h 244"/>
                <a:gd name="T48" fmla="*/ 28 w 405"/>
                <a:gd name="T49" fmla="*/ 12 h 244"/>
                <a:gd name="T50" fmla="*/ 30 w 405"/>
                <a:gd name="T51" fmla="*/ 12 h 244"/>
                <a:gd name="T52" fmla="*/ 32 w 405"/>
                <a:gd name="T53" fmla="*/ 12 h 244"/>
                <a:gd name="T54" fmla="*/ 34 w 405"/>
                <a:gd name="T55" fmla="*/ 11 h 244"/>
                <a:gd name="T56" fmla="*/ 35 w 405"/>
                <a:gd name="T57" fmla="*/ 10 h 244"/>
                <a:gd name="T58" fmla="*/ 36 w 405"/>
                <a:gd name="T59" fmla="*/ 8 h 244"/>
                <a:gd name="T60" fmla="*/ 36 w 405"/>
                <a:gd name="T61" fmla="*/ 7 h 244"/>
                <a:gd name="T62" fmla="*/ 37 w 405"/>
                <a:gd name="T63" fmla="*/ 5 h 244"/>
                <a:gd name="T64" fmla="*/ 37 w 405"/>
                <a:gd name="T65" fmla="*/ 2 h 244"/>
                <a:gd name="T66" fmla="*/ 36 w 405"/>
                <a:gd name="T67" fmla="*/ 0 h 244"/>
                <a:gd name="T68" fmla="*/ 37 w 405"/>
                <a:gd name="T69" fmla="*/ 0 h 244"/>
                <a:gd name="T70" fmla="*/ 37 w 405"/>
                <a:gd name="T71" fmla="*/ 1 h 24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05" h="244">
                  <a:moveTo>
                    <a:pt x="400" y="16"/>
                  </a:moveTo>
                  <a:lnTo>
                    <a:pt x="392" y="10"/>
                  </a:lnTo>
                  <a:lnTo>
                    <a:pt x="391" y="32"/>
                  </a:lnTo>
                  <a:lnTo>
                    <a:pt x="391" y="51"/>
                  </a:lnTo>
                  <a:lnTo>
                    <a:pt x="389" y="69"/>
                  </a:lnTo>
                  <a:lnTo>
                    <a:pt x="387" y="85"/>
                  </a:lnTo>
                  <a:lnTo>
                    <a:pt x="385" y="99"/>
                  </a:lnTo>
                  <a:lnTo>
                    <a:pt x="382" y="112"/>
                  </a:lnTo>
                  <a:lnTo>
                    <a:pt x="378" y="122"/>
                  </a:lnTo>
                  <a:lnTo>
                    <a:pt x="374" y="132"/>
                  </a:lnTo>
                  <a:lnTo>
                    <a:pt x="370" y="141"/>
                  </a:lnTo>
                  <a:lnTo>
                    <a:pt x="364" y="147"/>
                  </a:lnTo>
                  <a:lnTo>
                    <a:pt x="357" y="153"/>
                  </a:lnTo>
                  <a:lnTo>
                    <a:pt x="351" y="159"/>
                  </a:lnTo>
                  <a:lnTo>
                    <a:pt x="343" y="163"/>
                  </a:lnTo>
                  <a:lnTo>
                    <a:pt x="335" y="167"/>
                  </a:lnTo>
                  <a:lnTo>
                    <a:pt x="325" y="170"/>
                  </a:lnTo>
                  <a:lnTo>
                    <a:pt x="315" y="174"/>
                  </a:lnTo>
                  <a:lnTo>
                    <a:pt x="303" y="176"/>
                  </a:lnTo>
                  <a:lnTo>
                    <a:pt x="291" y="178"/>
                  </a:lnTo>
                  <a:lnTo>
                    <a:pt x="277" y="180"/>
                  </a:lnTo>
                  <a:lnTo>
                    <a:pt x="263" y="182"/>
                  </a:lnTo>
                  <a:lnTo>
                    <a:pt x="247" y="183"/>
                  </a:lnTo>
                  <a:lnTo>
                    <a:pt x="230" y="185"/>
                  </a:lnTo>
                  <a:lnTo>
                    <a:pt x="213" y="187"/>
                  </a:lnTo>
                  <a:lnTo>
                    <a:pt x="193" y="189"/>
                  </a:lnTo>
                  <a:lnTo>
                    <a:pt x="174" y="193"/>
                  </a:lnTo>
                  <a:lnTo>
                    <a:pt x="153" y="196"/>
                  </a:lnTo>
                  <a:lnTo>
                    <a:pt x="130" y="199"/>
                  </a:lnTo>
                  <a:lnTo>
                    <a:pt x="107" y="203"/>
                  </a:lnTo>
                  <a:lnTo>
                    <a:pt x="81" y="209"/>
                  </a:lnTo>
                  <a:lnTo>
                    <a:pt x="56" y="215"/>
                  </a:lnTo>
                  <a:lnTo>
                    <a:pt x="28" y="222"/>
                  </a:lnTo>
                  <a:lnTo>
                    <a:pt x="0" y="231"/>
                  </a:lnTo>
                  <a:lnTo>
                    <a:pt x="3" y="244"/>
                  </a:lnTo>
                  <a:lnTo>
                    <a:pt x="31" y="235"/>
                  </a:lnTo>
                  <a:lnTo>
                    <a:pt x="59" y="229"/>
                  </a:lnTo>
                  <a:lnTo>
                    <a:pt x="84" y="222"/>
                  </a:lnTo>
                  <a:lnTo>
                    <a:pt x="109" y="217"/>
                  </a:lnTo>
                  <a:lnTo>
                    <a:pt x="132" y="213"/>
                  </a:lnTo>
                  <a:lnTo>
                    <a:pt x="155" y="210"/>
                  </a:lnTo>
                  <a:lnTo>
                    <a:pt x="175" y="206"/>
                  </a:lnTo>
                  <a:lnTo>
                    <a:pt x="195" y="203"/>
                  </a:lnTo>
                  <a:lnTo>
                    <a:pt x="214" y="201"/>
                  </a:lnTo>
                  <a:lnTo>
                    <a:pt x="232" y="199"/>
                  </a:lnTo>
                  <a:lnTo>
                    <a:pt x="248" y="197"/>
                  </a:lnTo>
                  <a:lnTo>
                    <a:pt x="264" y="195"/>
                  </a:lnTo>
                  <a:lnTo>
                    <a:pt x="279" y="194"/>
                  </a:lnTo>
                  <a:lnTo>
                    <a:pt x="293" y="192"/>
                  </a:lnTo>
                  <a:lnTo>
                    <a:pt x="305" y="189"/>
                  </a:lnTo>
                  <a:lnTo>
                    <a:pt x="318" y="186"/>
                  </a:lnTo>
                  <a:lnTo>
                    <a:pt x="329" y="183"/>
                  </a:lnTo>
                  <a:lnTo>
                    <a:pt x="339" y="180"/>
                  </a:lnTo>
                  <a:lnTo>
                    <a:pt x="349" y="176"/>
                  </a:lnTo>
                  <a:lnTo>
                    <a:pt x="359" y="170"/>
                  </a:lnTo>
                  <a:lnTo>
                    <a:pt x="367" y="164"/>
                  </a:lnTo>
                  <a:lnTo>
                    <a:pt x="374" y="157"/>
                  </a:lnTo>
                  <a:lnTo>
                    <a:pt x="380" y="148"/>
                  </a:lnTo>
                  <a:lnTo>
                    <a:pt x="386" y="138"/>
                  </a:lnTo>
                  <a:lnTo>
                    <a:pt x="391" y="128"/>
                  </a:lnTo>
                  <a:lnTo>
                    <a:pt x="395" y="115"/>
                  </a:lnTo>
                  <a:lnTo>
                    <a:pt x="398" y="102"/>
                  </a:lnTo>
                  <a:lnTo>
                    <a:pt x="400" y="87"/>
                  </a:lnTo>
                  <a:lnTo>
                    <a:pt x="402" y="70"/>
                  </a:lnTo>
                  <a:lnTo>
                    <a:pt x="404" y="52"/>
                  </a:lnTo>
                  <a:lnTo>
                    <a:pt x="404" y="32"/>
                  </a:lnTo>
                  <a:lnTo>
                    <a:pt x="405" y="10"/>
                  </a:lnTo>
                  <a:lnTo>
                    <a:pt x="396" y="3"/>
                  </a:lnTo>
                  <a:lnTo>
                    <a:pt x="405" y="10"/>
                  </a:lnTo>
                  <a:lnTo>
                    <a:pt x="405" y="0"/>
                  </a:lnTo>
                  <a:lnTo>
                    <a:pt x="396" y="3"/>
                  </a:lnTo>
                  <a:lnTo>
                    <a:pt x="400" y="1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20" name="Freeform 250"/>
            <p:cNvSpPr>
              <a:spLocks/>
            </p:cNvSpPr>
            <p:nvPr/>
          </p:nvSpPr>
          <p:spPr bwMode="auto">
            <a:xfrm>
              <a:off x="3145" y="3449"/>
              <a:ext cx="1" cy="1"/>
            </a:xfrm>
            <a:custGeom>
              <a:avLst/>
              <a:gdLst>
                <a:gd name="T0" fmla="*/ 0 w 13"/>
                <a:gd name="T1" fmla="*/ 1 h 17"/>
                <a:gd name="T2" fmla="*/ 0 w 13"/>
                <a:gd name="T3" fmla="*/ 1 h 17"/>
                <a:gd name="T4" fmla="*/ 1 w 13"/>
                <a:gd name="T5" fmla="*/ 1 h 17"/>
                <a:gd name="T6" fmla="*/ 1 w 13"/>
                <a:gd name="T7" fmla="*/ 0 h 17"/>
                <a:gd name="T8" fmla="*/ 0 w 13"/>
                <a:gd name="T9" fmla="*/ 0 h 17"/>
                <a:gd name="T10" fmla="*/ 0 w 13"/>
                <a:gd name="T11" fmla="*/ 1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" h="17">
                  <a:moveTo>
                    <a:pt x="2" y="17"/>
                  </a:moveTo>
                  <a:lnTo>
                    <a:pt x="4" y="16"/>
                  </a:lnTo>
                  <a:lnTo>
                    <a:pt x="13" y="13"/>
                  </a:lnTo>
                  <a:lnTo>
                    <a:pt x="9" y="0"/>
                  </a:lnTo>
                  <a:lnTo>
                    <a:pt x="0" y="4"/>
                  </a:lnTo>
                  <a:lnTo>
                    <a:pt x="2" y="1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21" name="Freeform 251"/>
            <p:cNvSpPr>
              <a:spLocks/>
            </p:cNvSpPr>
            <p:nvPr/>
          </p:nvSpPr>
          <p:spPr bwMode="auto">
            <a:xfrm>
              <a:off x="3063" y="3499"/>
              <a:ext cx="85" cy="31"/>
            </a:xfrm>
            <a:custGeom>
              <a:avLst/>
              <a:gdLst>
                <a:gd name="T0" fmla="*/ 80 w 929"/>
                <a:gd name="T1" fmla="*/ 0 h 467"/>
                <a:gd name="T2" fmla="*/ 73 w 929"/>
                <a:gd name="T3" fmla="*/ 0 h 467"/>
                <a:gd name="T4" fmla="*/ 65 w 929"/>
                <a:gd name="T5" fmla="*/ 1 h 467"/>
                <a:gd name="T6" fmla="*/ 58 w 929"/>
                <a:gd name="T7" fmla="*/ 2 h 467"/>
                <a:gd name="T8" fmla="*/ 52 w 929"/>
                <a:gd name="T9" fmla="*/ 3 h 467"/>
                <a:gd name="T10" fmla="*/ 45 w 929"/>
                <a:gd name="T11" fmla="*/ 5 h 467"/>
                <a:gd name="T12" fmla="*/ 39 w 929"/>
                <a:gd name="T13" fmla="*/ 6 h 467"/>
                <a:gd name="T14" fmla="*/ 34 w 929"/>
                <a:gd name="T15" fmla="*/ 8 h 467"/>
                <a:gd name="T16" fmla="*/ 29 w 929"/>
                <a:gd name="T17" fmla="*/ 10 h 467"/>
                <a:gd name="T18" fmla="*/ 24 w 929"/>
                <a:gd name="T19" fmla="*/ 13 h 467"/>
                <a:gd name="T20" fmla="*/ 19 w 929"/>
                <a:gd name="T21" fmla="*/ 15 h 467"/>
                <a:gd name="T22" fmla="*/ 15 w 929"/>
                <a:gd name="T23" fmla="*/ 18 h 467"/>
                <a:gd name="T24" fmla="*/ 11 w 929"/>
                <a:gd name="T25" fmla="*/ 21 h 467"/>
                <a:gd name="T26" fmla="*/ 8 w 929"/>
                <a:gd name="T27" fmla="*/ 24 h 467"/>
                <a:gd name="T28" fmla="*/ 4 w 929"/>
                <a:gd name="T29" fmla="*/ 27 h 467"/>
                <a:gd name="T30" fmla="*/ 1 w 929"/>
                <a:gd name="T31" fmla="*/ 29 h 467"/>
                <a:gd name="T32" fmla="*/ 1 w 929"/>
                <a:gd name="T33" fmla="*/ 30 h 467"/>
                <a:gd name="T34" fmla="*/ 3 w 929"/>
                <a:gd name="T35" fmla="*/ 29 h 467"/>
                <a:gd name="T36" fmla="*/ 6 w 929"/>
                <a:gd name="T37" fmla="*/ 27 h 467"/>
                <a:gd name="T38" fmla="*/ 8 w 929"/>
                <a:gd name="T39" fmla="*/ 26 h 467"/>
                <a:gd name="T40" fmla="*/ 12 w 929"/>
                <a:gd name="T41" fmla="*/ 24 h 467"/>
                <a:gd name="T42" fmla="*/ 19 w 929"/>
                <a:gd name="T43" fmla="*/ 22 h 467"/>
                <a:gd name="T44" fmla="*/ 25 w 929"/>
                <a:gd name="T45" fmla="*/ 20 h 467"/>
                <a:gd name="T46" fmla="*/ 32 w 929"/>
                <a:gd name="T47" fmla="*/ 19 h 467"/>
                <a:gd name="T48" fmla="*/ 42 w 929"/>
                <a:gd name="T49" fmla="*/ 16 h 467"/>
                <a:gd name="T50" fmla="*/ 52 w 929"/>
                <a:gd name="T51" fmla="*/ 15 h 467"/>
                <a:gd name="T52" fmla="*/ 56 w 929"/>
                <a:gd name="T53" fmla="*/ 14 h 467"/>
                <a:gd name="T54" fmla="*/ 63 w 929"/>
                <a:gd name="T55" fmla="*/ 13 h 467"/>
                <a:gd name="T56" fmla="*/ 70 w 929"/>
                <a:gd name="T57" fmla="*/ 12 h 467"/>
                <a:gd name="T58" fmla="*/ 75 w 929"/>
                <a:gd name="T59" fmla="*/ 12 h 467"/>
                <a:gd name="T60" fmla="*/ 79 w 929"/>
                <a:gd name="T61" fmla="*/ 11 h 467"/>
                <a:gd name="T62" fmla="*/ 80 w 929"/>
                <a:gd name="T63" fmla="*/ 11 h 467"/>
                <a:gd name="T64" fmla="*/ 82 w 929"/>
                <a:gd name="T65" fmla="*/ 10 h 467"/>
                <a:gd name="T66" fmla="*/ 83 w 929"/>
                <a:gd name="T67" fmla="*/ 9 h 467"/>
                <a:gd name="T68" fmla="*/ 84 w 929"/>
                <a:gd name="T69" fmla="*/ 8 h 467"/>
                <a:gd name="T70" fmla="*/ 84 w 929"/>
                <a:gd name="T71" fmla="*/ 6 h 467"/>
                <a:gd name="T72" fmla="*/ 85 w 929"/>
                <a:gd name="T73" fmla="*/ 4 h 467"/>
                <a:gd name="T74" fmla="*/ 85 w 929"/>
                <a:gd name="T75" fmla="*/ 1 h 467"/>
                <a:gd name="T76" fmla="*/ 84 w 929"/>
                <a:gd name="T77" fmla="*/ 0 h 46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29" h="467">
                  <a:moveTo>
                    <a:pt x="923" y="3"/>
                  </a:moveTo>
                  <a:lnTo>
                    <a:pt x="878" y="3"/>
                  </a:lnTo>
                  <a:lnTo>
                    <a:pt x="835" y="4"/>
                  </a:lnTo>
                  <a:lnTo>
                    <a:pt x="793" y="7"/>
                  </a:lnTo>
                  <a:lnTo>
                    <a:pt x="752" y="10"/>
                  </a:lnTo>
                  <a:lnTo>
                    <a:pt x="712" y="16"/>
                  </a:lnTo>
                  <a:lnTo>
                    <a:pt x="674" y="22"/>
                  </a:lnTo>
                  <a:lnTo>
                    <a:pt x="635" y="30"/>
                  </a:lnTo>
                  <a:lnTo>
                    <a:pt x="598" y="38"/>
                  </a:lnTo>
                  <a:lnTo>
                    <a:pt x="563" y="48"/>
                  </a:lnTo>
                  <a:lnTo>
                    <a:pt x="528" y="58"/>
                  </a:lnTo>
                  <a:lnTo>
                    <a:pt x="494" y="70"/>
                  </a:lnTo>
                  <a:lnTo>
                    <a:pt x="462" y="83"/>
                  </a:lnTo>
                  <a:lnTo>
                    <a:pt x="430" y="96"/>
                  </a:lnTo>
                  <a:lnTo>
                    <a:pt x="399" y="110"/>
                  </a:lnTo>
                  <a:lnTo>
                    <a:pt x="370" y="125"/>
                  </a:lnTo>
                  <a:lnTo>
                    <a:pt x="340" y="141"/>
                  </a:lnTo>
                  <a:lnTo>
                    <a:pt x="313" y="157"/>
                  </a:lnTo>
                  <a:lnTo>
                    <a:pt x="286" y="175"/>
                  </a:lnTo>
                  <a:lnTo>
                    <a:pt x="260" y="192"/>
                  </a:lnTo>
                  <a:lnTo>
                    <a:pt x="234" y="211"/>
                  </a:lnTo>
                  <a:lnTo>
                    <a:pt x="211" y="231"/>
                  </a:lnTo>
                  <a:lnTo>
                    <a:pt x="187" y="250"/>
                  </a:lnTo>
                  <a:lnTo>
                    <a:pt x="165" y="270"/>
                  </a:lnTo>
                  <a:lnTo>
                    <a:pt x="142" y="291"/>
                  </a:lnTo>
                  <a:lnTo>
                    <a:pt x="122" y="311"/>
                  </a:lnTo>
                  <a:lnTo>
                    <a:pt x="102" y="333"/>
                  </a:lnTo>
                  <a:lnTo>
                    <a:pt x="83" y="355"/>
                  </a:lnTo>
                  <a:lnTo>
                    <a:pt x="65" y="377"/>
                  </a:lnTo>
                  <a:lnTo>
                    <a:pt x="48" y="400"/>
                  </a:lnTo>
                  <a:lnTo>
                    <a:pt x="30" y="422"/>
                  </a:lnTo>
                  <a:lnTo>
                    <a:pt x="15" y="444"/>
                  </a:lnTo>
                  <a:lnTo>
                    <a:pt x="0" y="467"/>
                  </a:lnTo>
                  <a:lnTo>
                    <a:pt x="11" y="455"/>
                  </a:lnTo>
                  <a:lnTo>
                    <a:pt x="22" y="442"/>
                  </a:lnTo>
                  <a:lnTo>
                    <a:pt x="34" y="430"/>
                  </a:lnTo>
                  <a:lnTo>
                    <a:pt x="47" y="420"/>
                  </a:lnTo>
                  <a:lnTo>
                    <a:pt x="61" y="409"/>
                  </a:lnTo>
                  <a:lnTo>
                    <a:pt x="74" y="399"/>
                  </a:lnTo>
                  <a:lnTo>
                    <a:pt x="89" y="389"/>
                  </a:lnTo>
                  <a:lnTo>
                    <a:pt x="105" y="379"/>
                  </a:lnTo>
                  <a:lnTo>
                    <a:pt x="136" y="362"/>
                  </a:lnTo>
                  <a:lnTo>
                    <a:pt x="169" y="345"/>
                  </a:lnTo>
                  <a:lnTo>
                    <a:pt x="204" y="330"/>
                  </a:lnTo>
                  <a:lnTo>
                    <a:pt x="239" y="317"/>
                  </a:lnTo>
                  <a:lnTo>
                    <a:pt x="276" y="304"/>
                  </a:lnTo>
                  <a:lnTo>
                    <a:pt x="313" y="291"/>
                  </a:lnTo>
                  <a:lnTo>
                    <a:pt x="350" y="279"/>
                  </a:lnTo>
                  <a:lnTo>
                    <a:pt x="388" y="269"/>
                  </a:lnTo>
                  <a:lnTo>
                    <a:pt x="463" y="248"/>
                  </a:lnTo>
                  <a:lnTo>
                    <a:pt x="535" y="226"/>
                  </a:lnTo>
                  <a:lnTo>
                    <a:pt x="563" y="219"/>
                  </a:lnTo>
                  <a:lnTo>
                    <a:pt x="590" y="211"/>
                  </a:lnTo>
                  <a:lnTo>
                    <a:pt x="616" y="205"/>
                  </a:lnTo>
                  <a:lnTo>
                    <a:pt x="641" y="200"/>
                  </a:lnTo>
                  <a:lnTo>
                    <a:pt x="686" y="192"/>
                  </a:lnTo>
                  <a:lnTo>
                    <a:pt x="727" y="186"/>
                  </a:lnTo>
                  <a:lnTo>
                    <a:pt x="763" y="183"/>
                  </a:lnTo>
                  <a:lnTo>
                    <a:pt x="796" y="178"/>
                  </a:lnTo>
                  <a:lnTo>
                    <a:pt x="824" y="175"/>
                  </a:lnTo>
                  <a:lnTo>
                    <a:pt x="848" y="171"/>
                  </a:lnTo>
                  <a:lnTo>
                    <a:pt x="859" y="168"/>
                  </a:lnTo>
                  <a:lnTo>
                    <a:pt x="868" y="165"/>
                  </a:lnTo>
                  <a:lnTo>
                    <a:pt x="878" y="160"/>
                  </a:lnTo>
                  <a:lnTo>
                    <a:pt x="886" y="155"/>
                  </a:lnTo>
                  <a:lnTo>
                    <a:pt x="893" y="150"/>
                  </a:lnTo>
                  <a:lnTo>
                    <a:pt x="900" y="142"/>
                  </a:lnTo>
                  <a:lnTo>
                    <a:pt x="905" y="135"/>
                  </a:lnTo>
                  <a:lnTo>
                    <a:pt x="910" y="126"/>
                  </a:lnTo>
                  <a:lnTo>
                    <a:pt x="915" y="116"/>
                  </a:lnTo>
                  <a:lnTo>
                    <a:pt x="918" y="104"/>
                  </a:lnTo>
                  <a:lnTo>
                    <a:pt x="922" y="91"/>
                  </a:lnTo>
                  <a:lnTo>
                    <a:pt x="925" y="76"/>
                  </a:lnTo>
                  <a:lnTo>
                    <a:pt x="927" y="59"/>
                  </a:lnTo>
                  <a:lnTo>
                    <a:pt x="928" y="41"/>
                  </a:lnTo>
                  <a:lnTo>
                    <a:pt x="929" y="21"/>
                  </a:lnTo>
                  <a:lnTo>
                    <a:pt x="929" y="0"/>
                  </a:lnTo>
                  <a:lnTo>
                    <a:pt x="923" y="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22" name="Freeform 252"/>
            <p:cNvSpPr>
              <a:spLocks/>
            </p:cNvSpPr>
            <p:nvPr/>
          </p:nvSpPr>
          <p:spPr bwMode="auto">
            <a:xfrm>
              <a:off x="3063" y="3499"/>
              <a:ext cx="84" cy="31"/>
            </a:xfrm>
            <a:custGeom>
              <a:avLst/>
              <a:gdLst>
                <a:gd name="T0" fmla="*/ 1 w 929"/>
                <a:gd name="T1" fmla="*/ 31 h 476"/>
                <a:gd name="T2" fmla="*/ 4 w 929"/>
                <a:gd name="T3" fmla="*/ 28 h 476"/>
                <a:gd name="T4" fmla="*/ 7 w 929"/>
                <a:gd name="T5" fmla="*/ 25 h 476"/>
                <a:gd name="T6" fmla="*/ 10 w 929"/>
                <a:gd name="T7" fmla="*/ 22 h 476"/>
                <a:gd name="T8" fmla="*/ 14 w 929"/>
                <a:gd name="T9" fmla="*/ 19 h 476"/>
                <a:gd name="T10" fmla="*/ 18 w 929"/>
                <a:gd name="T11" fmla="*/ 17 h 476"/>
                <a:gd name="T12" fmla="*/ 22 w 929"/>
                <a:gd name="T13" fmla="*/ 14 h 476"/>
                <a:gd name="T14" fmla="*/ 27 w 929"/>
                <a:gd name="T15" fmla="*/ 12 h 476"/>
                <a:gd name="T16" fmla="*/ 32 w 929"/>
                <a:gd name="T17" fmla="*/ 10 h 476"/>
                <a:gd name="T18" fmla="*/ 37 w 929"/>
                <a:gd name="T19" fmla="*/ 8 h 476"/>
                <a:gd name="T20" fmla="*/ 43 w 929"/>
                <a:gd name="T21" fmla="*/ 6 h 476"/>
                <a:gd name="T22" fmla="*/ 48 w 929"/>
                <a:gd name="T23" fmla="*/ 4 h 476"/>
                <a:gd name="T24" fmla="*/ 55 w 929"/>
                <a:gd name="T25" fmla="*/ 3 h 476"/>
                <a:gd name="T26" fmla="*/ 62 w 929"/>
                <a:gd name="T27" fmla="*/ 2 h 476"/>
                <a:gd name="T28" fmla="*/ 69 w 929"/>
                <a:gd name="T29" fmla="*/ 1 h 476"/>
                <a:gd name="T30" fmla="*/ 76 w 929"/>
                <a:gd name="T31" fmla="*/ 1 h 476"/>
                <a:gd name="T32" fmla="*/ 84 w 929"/>
                <a:gd name="T33" fmla="*/ 1 h 476"/>
                <a:gd name="T34" fmla="*/ 80 w 929"/>
                <a:gd name="T35" fmla="*/ 0 h 476"/>
                <a:gd name="T36" fmla="*/ 72 w 929"/>
                <a:gd name="T37" fmla="*/ 0 h 476"/>
                <a:gd name="T38" fmla="*/ 65 w 929"/>
                <a:gd name="T39" fmla="*/ 1 h 476"/>
                <a:gd name="T40" fmla="*/ 58 w 929"/>
                <a:gd name="T41" fmla="*/ 2 h 476"/>
                <a:gd name="T42" fmla="*/ 51 w 929"/>
                <a:gd name="T43" fmla="*/ 3 h 476"/>
                <a:gd name="T44" fmla="*/ 45 w 929"/>
                <a:gd name="T45" fmla="*/ 4 h 476"/>
                <a:gd name="T46" fmla="*/ 39 w 929"/>
                <a:gd name="T47" fmla="*/ 6 h 476"/>
                <a:gd name="T48" fmla="*/ 34 w 929"/>
                <a:gd name="T49" fmla="*/ 8 h 476"/>
                <a:gd name="T50" fmla="*/ 29 w 929"/>
                <a:gd name="T51" fmla="*/ 10 h 476"/>
                <a:gd name="T52" fmla="*/ 24 w 929"/>
                <a:gd name="T53" fmla="*/ 12 h 476"/>
                <a:gd name="T54" fmla="*/ 19 w 929"/>
                <a:gd name="T55" fmla="*/ 15 h 476"/>
                <a:gd name="T56" fmla="*/ 15 w 929"/>
                <a:gd name="T57" fmla="*/ 18 h 476"/>
                <a:gd name="T58" fmla="*/ 11 w 929"/>
                <a:gd name="T59" fmla="*/ 20 h 476"/>
                <a:gd name="T60" fmla="*/ 8 w 929"/>
                <a:gd name="T61" fmla="*/ 23 h 476"/>
                <a:gd name="T62" fmla="*/ 4 w 929"/>
                <a:gd name="T63" fmla="*/ 26 h 476"/>
                <a:gd name="T64" fmla="*/ 1 w 929"/>
                <a:gd name="T65" fmla="*/ 29 h 476"/>
                <a:gd name="T66" fmla="*/ 1 w 929"/>
                <a:gd name="T67" fmla="*/ 31 h 47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29" h="476">
                  <a:moveTo>
                    <a:pt x="1" y="466"/>
                  </a:moveTo>
                  <a:lnTo>
                    <a:pt x="11" y="475"/>
                  </a:lnTo>
                  <a:lnTo>
                    <a:pt x="26" y="452"/>
                  </a:lnTo>
                  <a:lnTo>
                    <a:pt x="41" y="430"/>
                  </a:lnTo>
                  <a:lnTo>
                    <a:pt x="59" y="408"/>
                  </a:lnTo>
                  <a:lnTo>
                    <a:pt x="76" y="386"/>
                  </a:lnTo>
                  <a:lnTo>
                    <a:pt x="94" y="363"/>
                  </a:lnTo>
                  <a:lnTo>
                    <a:pt x="113" y="342"/>
                  </a:lnTo>
                  <a:lnTo>
                    <a:pt x="133" y="321"/>
                  </a:lnTo>
                  <a:lnTo>
                    <a:pt x="154" y="299"/>
                  </a:lnTo>
                  <a:lnTo>
                    <a:pt x="175" y="279"/>
                  </a:lnTo>
                  <a:lnTo>
                    <a:pt x="197" y="259"/>
                  </a:lnTo>
                  <a:lnTo>
                    <a:pt x="221" y="240"/>
                  </a:lnTo>
                  <a:lnTo>
                    <a:pt x="244" y="221"/>
                  </a:lnTo>
                  <a:lnTo>
                    <a:pt x="270" y="203"/>
                  </a:lnTo>
                  <a:lnTo>
                    <a:pt x="295" y="185"/>
                  </a:lnTo>
                  <a:lnTo>
                    <a:pt x="322" y="168"/>
                  </a:lnTo>
                  <a:lnTo>
                    <a:pt x="350" y="151"/>
                  </a:lnTo>
                  <a:lnTo>
                    <a:pt x="379" y="136"/>
                  </a:lnTo>
                  <a:lnTo>
                    <a:pt x="408" y="121"/>
                  </a:lnTo>
                  <a:lnTo>
                    <a:pt x="439" y="106"/>
                  </a:lnTo>
                  <a:lnTo>
                    <a:pt x="471" y="93"/>
                  </a:lnTo>
                  <a:lnTo>
                    <a:pt x="502" y="80"/>
                  </a:lnTo>
                  <a:lnTo>
                    <a:pt x="536" y="69"/>
                  </a:lnTo>
                  <a:lnTo>
                    <a:pt x="571" y="58"/>
                  </a:lnTo>
                  <a:lnTo>
                    <a:pt x="606" y="49"/>
                  </a:lnTo>
                  <a:lnTo>
                    <a:pt x="643" y="40"/>
                  </a:lnTo>
                  <a:lnTo>
                    <a:pt x="681" y="33"/>
                  </a:lnTo>
                  <a:lnTo>
                    <a:pt x="718" y="27"/>
                  </a:lnTo>
                  <a:lnTo>
                    <a:pt x="758" y="22"/>
                  </a:lnTo>
                  <a:lnTo>
                    <a:pt x="799" y="18"/>
                  </a:lnTo>
                  <a:lnTo>
                    <a:pt x="841" y="16"/>
                  </a:lnTo>
                  <a:lnTo>
                    <a:pt x="884" y="13"/>
                  </a:lnTo>
                  <a:lnTo>
                    <a:pt x="929" y="13"/>
                  </a:lnTo>
                  <a:lnTo>
                    <a:pt x="929" y="0"/>
                  </a:lnTo>
                  <a:lnTo>
                    <a:pt x="884" y="0"/>
                  </a:lnTo>
                  <a:lnTo>
                    <a:pt x="841" y="2"/>
                  </a:lnTo>
                  <a:lnTo>
                    <a:pt x="798" y="4"/>
                  </a:lnTo>
                  <a:lnTo>
                    <a:pt x="757" y="8"/>
                  </a:lnTo>
                  <a:lnTo>
                    <a:pt x="717" y="13"/>
                  </a:lnTo>
                  <a:lnTo>
                    <a:pt x="678" y="20"/>
                  </a:lnTo>
                  <a:lnTo>
                    <a:pt x="640" y="27"/>
                  </a:lnTo>
                  <a:lnTo>
                    <a:pt x="603" y="36"/>
                  </a:lnTo>
                  <a:lnTo>
                    <a:pt x="568" y="45"/>
                  </a:lnTo>
                  <a:lnTo>
                    <a:pt x="532" y="56"/>
                  </a:lnTo>
                  <a:lnTo>
                    <a:pt x="498" y="68"/>
                  </a:lnTo>
                  <a:lnTo>
                    <a:pt x="466" y="80"/>
                  </a:lnTo>
                  <a:lnTo>
                    <a:pt x="434" y="93"/>
                  </a:lnTo>
                  <a:lnTo>
                    <a:pt x="402" y="108"/>
                  </a:lnTo>
                  <a:lnTo>
                    <a:pt x="373" y="123"/>
                  </a:lnTo>
                  <a:lnTo>
                    <a:pt x="343" y="139"/>
                  </a:lnTo>
                  <a:lnTo>
                    <a:pt x="316" y="156"/>
                  </a:lnTo>
                  <a:lnTo>
                    <a:pt x="288" y="173"/>
                  </a:lnTo>
                  <a:lnTo>
                    <a:pt x="262" y="191"/>
                  </a:lnTo>
                  <a:lnTo>
                    <a:pt x="237" y="210"/>
                  </a:lnTo>
                  <a:lnTo>
                    <a:pt x="213" y="229"/>
                  </a:lnTo>
                  <a:lnTo>
                    <a:pt x="188" y="248"/>
                  </a:lnTo>
                  <a:lnTo>
                    <a:pt x="166" y="269"/>
                  </a:lnTo>
                  <a:lnTo>
                    <a:pt x="144" y="290"/>
                  </a:lnTo>
                  <a:lnTo>
                    <a:pt x="123" y="311"/>
                  </a:lnTo>
                  <a:lnTo>
                    <a:pt x="104" y="332"/>
                  </a:lnTo>
                  <a:lnTo>
                    <a:pt x="84" y="354"/>
                  </a:lnTo>
                  <a:lnTo>
                    <a:pt x="66" y="376"/>
                  </a:lnTo>
                  <a:lnTo>
                    <a:pt x="49" y="398"/>
                  </a:lnTo>
                  <a:lnTo>
                    <a:pt x="31" y="422"/>
                  </a:lnTo>
                  <a:lnTo>
                    <a:pt x="15" y="444"/>
                  </a:lnTo>
                  <a:lnTo>
                    <a:pt x="0" y="467"/>
                  </a:lnTo>
                  <a:lnTo>
                    <a:pt x="11" y="476"/>
                  </a:lnTo>
                  <a:lnTo>
                    <a:pt x="1" y="46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23" name="Freeform 253"/>
            <p:cNvSpPr>
              <a:spLocks/>
            </p:cNvSpPr>
            <p:nvPr/>
          </p:nvSpPr>
          <p:spPr bwMode="auto">
            <a:xfrm>
              <a:off x="3063" y="3514"/>
              <a:ext cx="49" cy="16"/>
            </a:xfrm>
            <a:custGeom>
              <a:avLst/>
              <a:gdLst>
                <a:gd name="T0" fmla="*/ 49 w 541"/>
                <a:gd name="T1" fmla="*/ 0 h 252"/>
                <a:gd name="T2" fmla="*/ 45 w 541"/>
                <a:gd name="T3" fmla="*/ 1 h 252"/>
                <a:gd name="T4" fmla="*/ 42 w 541"/>
                <a:gd name="T5" fmla="*/ 1 h 252"/>
                <a:gd name="T6" fmla="*/ 39 w 541"/>
                <a:gd name="T7" fmla="*/ 2 h 252"/>
                <a:gd name="T8" fmla="*/ 35 w 541"/>
                <a:gd name="T9" fmla="*/ 3 h 252"/>
                <a:gd name="T10" fmla="*/ 32 w 541"/>
                <a:gd name="T11" fmla="*/ 3 h 252"/>
                <a:gd name="T12" fmla="*/ 29 w 541"/>
                <a:gd name="T13" fmla="*/ 4 h 252"/>
                <a:gd name="T14" fmla="*/ 25 w 541"/>
                <a:gd name="T15" fmla="*/ 5 h 252"/>
                <a:gd name="T16" fmla="*/ 22 w 541"/>
                <a:gd name="T17" fmla="*/ 6 h 252"/>
                <a:gd name="T18" fmla="*/ 19 w 541"/>
                <a:gd name="T19" fmla="*/ 7 h 252"/>
                <a:gd name="T20" fmla="*/ 16 w 541"/>
                <a:gd name="T21" fmla="*/ 8 h 252"/>
                <a:gd name="T22" fmla="*/ 12 w 541"/>
                <a:gd name="T23" fmla="*/ 9 h 252"/>
                <a:gd name="T24" fmla="*/ 10 w 541"/>
                <a:gd name="T25" fmla="*/ 10 h 252"/>
                <a:gd name="T26" fmla="*/ 7 w 541"/>
                <a:gd name="T27" fmla="*/ 11 h 252"/>
                <a:gd name="T28" fmla="*/ 4 w 541"/>
                <a:gd name="T29" fmla="*/ 12 h 252"/>
                <a:gd name="T30" fmla="*/ 2 w 541"/>
                <a:gd name="T31" fmla="*/ 14 h 252"/>
                <a:gd name="T32" fmla="*/ 0 w 541"/>
                <a:gd name="T33" fmla="*/ 15 h 252"/>
                <a:gd name="T34" fmla="*/ 2 w 541"/>
                <a:gd name="T35" fmla="*/ 15 h 252"/>
                <a:gd name="T36" fmla="*/ 4 w 541"/>
                <a:gd name="T37" fmla="*/ 14 h 252"/>
                <a:gd name="T38" fmla="*/ 6 w 541"/>
                <a:gd name="T39" fmla="*/ 12 h 252"/>
                <a:gd name="T40" fmla="*/ 9 w 541"/>
                <a:gd name="T41" fmla="*/ 11 h 252"/>
                <a:gd name="T42" fmla="*/ 12 w 541"/>
                <a:gd name="T43" fmla="*/ 10 h 252"/>
                <a:gd name="T44" fmla="*/ 14 w 541"/>
                <a:gd name="T45" fmla="*/ 9 h 252"/>
                <a:gd name="T46" fmla="*/ 17 w 541"/>
                <a:gd name="T47" fmla="*/ 8 h 252"/>
                <a:gd name="T48" fmla="*/ 21 w 541"/>
                <a:gd name="T49" fmla="*/ 7 h 252"/>
                <a:gd name="T50" fmla="*/ 24 w 541"/>
                <a:gd name="T51" fmla="*/ 6 h 252"/>
                <a:gd name="T52" fmla="*/ 27 w 541"/>
                <a:gd name="T53" fmla="*/ 5 h 252"/>
                <a:gd name="T54" fmla="*/ 31 w 541"/>
                <a:gd name="T55" fmla="*/ 5 h 252"/>
                <a:gd name="T56" fmla="*/ 34 w 541"/>
                <a:gd name="T57" fmla="*/ 4 h 252"/>
                <a:gd name="T58" fmla="*/ 37 w 541"/>
                <a:gd name="T59" fmla="*/ 3 h 252"/>
                <a:gd name="T60" fmla="*/ 41 w 541"/>
                <a:gd name="T61" fmla="*/ 2 h 252"/>
                <a:gd name="T62" fmla="*/ 44 w 541"/>
                <a:gd name="T63" fmla="*/ 2 h 252"/>
                <a:gd name="T64" fmla="*/ 47 w 541"/>
                <a:gd name="T65" fmla="*/ 1 h 252"/>
                <a:gd name="T66" fmla="*/ 49 w 541"/>
                <a:gd name="T67" fmla="*/ 1 h 25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41" h="252">
                  <a:moveTo>
                    <a:pt x="538" y="0"/>
                  </a:moveTo>
                  <a:lnTo>
                    <a:pt x="538" y="0"/>
                  </a:lnTo>
                  <a:lnTo>
                    <a:pt x="520" y="5"/>
                  </a:lnTo>
                  <a:lnTo>
                    <a:pt x="502" y="11"/>
                  </a:lnTo>
                  <a:lnTo>
                    <a:pt x="484" y="16"/>
                  </a:lnTo>
                  <a:lnTo>
                    <a:pt x="466" y="21"/>
                  </a:lnTo>
                  <a:lnTo>
                    <a:pt x="447" y="26"/>
                  </a:lnTo>
                  <a:lnTo>
                    <a:pt x="429" y="32"/>
                  </a:lnTo>
                  <a:lnTo>
                    <a:pt x="411" y="37"/>
                  </a:lnTo>
                  <a:lnTo>
                    <a:pt x="391" y="42"/>
                  </a:lnTo>
                  <a:lnTo>
                    <a:pt x="373" y="48"/>
                  </a:lnTo>
                  <a:lnTo>
                    <a:pt x="353" y="53"/>
                  </a:lnTo>
                  <a:lnTo>
                    <a:pt x="335" y="59"/>
                  </a:lnTo>
                  <a:lnTo>
                    <a:pt x="317" y="65"/>
                  </a:lnTo>
                  <a:lnTo>
                    <a:pt x="297" y="71"/>
                  </a:lnTo>
                  <a:lnTo>
                    <a:pt x="279" y="78"/>
                  </a:lnTo>
                  <a:lnTo>
                    <a:pt x="261" y="84"/>
                  </a:lnTo>
                  <a:lnTo>
                    <a:pt x="242" y="90"/>
                  </a:lnTo>
                  <a:lnTo>
                    <a:pt x="224" y="97"/>
                  </a:lnTo>
                  <a:lnTo>
                    <a:pt x="207" y="104"/>
                  </a:lnTo>
                  <a:lnTo>
                    <a:pt x="188" y="112"/>
                  </a:lnTo>
                  <a:lnTo>
                    <a:pt x="172" y="119"/>
                  </a:lnTo>
                  <a:lnTo>
                    <a:pt x="155" y="127"/>
                  </a:lnTo>
                  <a:lnTo>
                    <a:pt x="138" y="136"/>
                  </a:lnTo>
                  <a:lnTo>
                    <a:pt x="122" y="145"/>
                  </a:lnTo>
                  <a:lnTo>
                    <a:pt x="106" y="154"/>
                  </a:lnTo>
                  <a:lnTo>
                    <a:pt x="90" y="164"/>
                  </a:lnTo>
                  <a:lnTo>
                    <a:pt x="76" y="173"/>
                  </a:lnTo>
                  <a:lnTo>
                    <a:pt x="62" y="184"/>
                  </a:lnTo>
                  <a:lnTo>
                    <a:pt x="48" y="194"/>
                  </a:lnTo>
                  <a:lnTo>
                    <a:pt x="35" y="205"/>
                  </a:lnTo>
                  <a:lnTo>
                    <a:pt x="22" y="218"/>
                  </a:lnTo>
                  <a:lnTo>
                    <a:pt x="11" y="230"/>
                  </a:lnTo>
                  <a:lnTo>
                    <a:pt x="0" y="242"/>
                  </a:lnTo>
                  <a:lnTo>
                    <a:pt x="10" y="252"/>
                  </a:lnTo>
                  <a:lnTo>
                    <a:pt x="20" y="239"/>
                  </a:lnTo>
                  <a:lnTo>
                    <a:pt x="31" y="227"/>
                  </a:lnTo>
                  <a:lnTo>
                    <a:pt x="43" y="216"/>
                  </a:lnTo>
                  <a:lnTo>
                    <a:pt x="57" y="205"/>
                  </a:lnTo>
                  <a:lnTo>
                    <a:pt x="70" y="194"/>
                  </a:lnTo>
                  <a:lnTo>
                    <a:pt x="83" y="185"/>
                  </a:lnTo>
                  <a:lnTo>
                    <a:pt x="98" y="175"/>
                  </a:lnTo>
                  <a:lnTo>
                    <a:pt x="113" y="166"/>
                  </a:lnTo>
                  <a:lnTo>
                    <a:pt x="128" y="157"/>
                  </a:lnTo>
                  <a:lnTo>
                    <a:pt x="143" y="148"/>
                  </a:lnTo>
                  <a:lnTo>
                    <a:pt x="160" y="140"/>
                  </a:lnTo>
                  <a:lnTo>
                    <a:pt x="177" y="132"/>
                  </a:lnTo>
                  <a:lnTo>
                    <a:pt x="193" y="124"/>
                  </a:lnTo>
                  <a:lnTo>
                    <a:pt x="211" y="117"/>
                  </a:lnTo>
                  <a:lnTo>
                    <a:pt x="229" y="110"/>
                  </a:lnTo>
                  <a:lnTo>
                    <a:pt x="246" y="103"/>
                  </a:lnTo>
                  <a:lnTo>
                    <a:pt x="265" y="97"/>
                  </a:lnTo>
                  <a:lnTo>
                    <a:pt x="283" y="90"/>
                  </a:lnTo>
                  <a:lnTo>
                    <a:pt x="301" y="84"/>
                  </a:lnTo>
                  <a:lnTo>
                    <a:pt x="320" y="79"/>
                  </a:lnTo>
                  <a:lnTo>
                    <a:pt x="339" y="72"/>
                  </a:lnTo>
                  <a:lnTo>
                    <a:pt x="358" y="67"/>
                  </a:lnTo>
                  <a:lnTo>
                    <a:pt x="376" y="61"/>
                  </a:lnTo>
                  <a:lnTo>
                    <a:pt x="395" y="55"/>
                  </a:lnTo>
                  <a:lnTo>
                    <a:pt x="414" y="50"/>
                  </a:lnTo>
                  <a:lnTo>
                    <a:pt x="433" y="45"/>
                  </a:lnTo>
                  <a:lnTo>
                    <a:pt x="451" y="39"/>
                  </a:lnTo>
                  <a:lnTo>
                    <a:pt x="470" y="34"/>
                  </a:lnTo>
                  <a:lnTo>
                    <a:pt x="488" y="29"/>
                  </a:lnTo>
                  <a:lnTo>
                    <a:pt x="506" y="23"/>
                  </a:lnTo>
                  <a:lnTo>
                    <a:pt x="524" y="18"/>
                  </a:lnTo>
                  <a:lnTo>
                    <a:pt x="541" y="13"/>
                  </a:lnTo>
                  <a:lnTo>
                    <a:pt x="538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24" name="Freeform 254"/>
            <p:cNvSpPr>
              <a:spLocks/>
            </p:cNvSpPr>
            <p:nvPr/>
          </p:nvSpPr>
          <p:spPr bwMode="auto">
            <a:xfrm>
              <a:off x="3112" y="3498"/>
              <a:ext cx="36" cy="16"/>
            </a:xfrm>
            <a:custGeom>
              <a:avLst/>
              <a:gdLst>
                <a:gd name="T0" fmla="*/ 35 w 402"/>
                <a:gd name="T1" fmla="*/ 1 h 245"/>
                <a:gd name="T2" fmla="*/ 35 w 402"/>
                <a:gd name="T3" fmla="*/ 3 h 245"/>
                <a:gd name="T4" fmla="*/ 34 w 402"/>
                <a:gd name="T5" fmla="*/ 6 h 245"/>
                <a:gd name="T6" fmla="*/ 34 w 402"/>
                <a:gd name="T7" fmla="*/ 7 h 245"/>
                <a:gd name="T8" fmla="*/ 33 w 402"/>
                <a:gd name="T9" fmla="*/ 9 h 245"/>
                <a:gd name="T10" fmla="*/ 32 w 402"/>
                <a:gd name="T11" fmla="*/ 10 h 245"/>
                <a:gd name="T12" fmla="*/ 31 w 402"/>
                <a:gd name="T13" fmla="*/ 11 h 245"/>
                <a:gd name="T14" fmla="*/ 30 w 402"/>
                <a:gd name="T15" fmla="*/ 11 h 245"/>
                <a:gd name="T16" fmla="*/ 28 w 402"/>
                <a:gd name="T17" fmla="*/ 11 h 245"/>
                <a:gd name="T18" fmla="*/ 26 w 402"/>
                <a:gd name="T19" fmla="*/ 12 h 245"/>
                <a:gd name="T20" fmla="*/ 23 w 402"/>
                <a:gd name="T21" fmla="*/ 12 h 245"/>
                <a:gd name="T22" fmla="*/ 21 w 402"/>
                <a:gd name="T23" fmla="*/ 12 h 245"/>
                <a:gd name="T24" fmla="*/ 17 w 402"/>
                <a:gd name="T25" fmla="*/ 13 h 245"/>
                <a:gd name="T26" fmla="*/ 14 w 402"/>
                <a:gd name="T27" fmla="*/ 13 h 245"/>
                <a:gd name="T28" fmla="*/ 9 w 402"/>
                <a:gd name="T29" fmla="*/ 13 h 245"/>
                <a:gd name="T30" fmla="*/ 5 w 402"/>
                <a:gd name="T31" fmla="*/ 14 h 245"/>
                <a:gd name="T32" fmla="*/ 0 w 402"/>
                <a:gd name="T33" fmla="*/ 15 h 245"/>
                <a:gd name="T34" fmla="*/ 3 w 402"/>
                <a:gd name="T35" fmla="*/ 15 h 245"/>
                <a:gd name="T36" fmla="*/ 8 w 402"/>
                <a:gd name="T37" fmla="*/ 15 h 245"/>
                <a:gd name="T38" fmla="*/ 12 w 402"/>
                <a:gd name="T39" fmla="*/ 14 h 245"/>
                <a:gd name="T40" fmla="*/ 16 w 402"/>
                <a:gd name="T41" fmla="*/ 14 h 245"/>
                <a:gd name="T42" fmla="*/ 19 w 402"/>
                <a:gd name="T43" fmla="*/ 13 h 245"/>
                <a:gd name="T44" fmla="*/ 22 w 402"/>
                <a:gd name="T45" fmla="*/ 13 h 245"/>
                <a:gd name="T46" fmla="*/ 25 w 402"/>
                <a:gd name="T47" fmla="*/ 13 h 245"/>
                <a:gd name="T48" fmla="*/ 27 w 402"/>
                <a:gd name="T49" fmla="*/ 13 h 245"/>
                <a:gd name="T50" fmla="*/ 29 w 402"/>
                <a:gd name="T51" fmla="*/ 12 h 245"/>
                <a:gd name="T52" fmla="*/ 31 w 402"/>
                <a:gd name="T53" fmla="*/ 12 h 245"/>
                <a:gd name="T54" fmla="*/ 33 w 402"/>
                <a:gd name="T55" fmla="*/ 11 h 245"/>
                <a:gd name="T56" fmla="*/ 34 w 402"/>
                <a:gd name="T57" fmla="*/ 10 h 245"/>
                <a:gd name="T58" fmla="*/ 35 w 402"/>
                <a:gd name="T59" fmla="*/ 8 h 245"/>
                <a:gd name="T60" fmla="*/ 35 w 402"/>
                <a:gd name="T61" fmla="*/ 7 h 245"/>
                <a:gd name="T62" fmla="*/ 36 w 402"/>
                <a:gd name="T63" fmla="*/ 5 h 245"/>
                <a:gd name="T64" fmla="*/ 36 w 402"/>
                <a:gd name="T65" fmla="*/ 2 h 245"/>
                <a:gd name="T66" fmla="*/ 35 w 402"/>
                <a:gd name="T67" fmla="*/ 0 h 245"/>
                <a:gd name="T68" fmla="*/ 36 w 402"/>
                <a:gd name="T69" fmla="*/ 0 h 245"/>
                <a:gd name="T70" fmla="*/ 36 w 402"/>
                <a:gd name="T71" fmla="*/ 1 h 24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02" h="245">
                  <a:moveTo>
                    <a:pt x="399" y="17"/>
                  </a:moveTo>
                  <a:lnTo>
                    <a:pt x="389" y="12"/>
                  </a:lnTo>
                  <a:lnTo>
                    <a:pt x="389" y="33"/>
                  </a:lnTo>
                  <a:lnTo>
                    <a:pt x="388" y="53"/>
                  </a:lnTo>
                  <a:lnTo>
                    <a:pt x="386" y="71"/>
                  </a:lnTo>
                  <a:lnTo>
                    <a:pt x="384" y="87"/>
                  </a:lnTo>
                  <a:lnTo>
                    <a:pt x="382" y="101"/>
                  </a:lnTo>
                  <a:lnTo>
                    <a:pt x="379" y="114"/>
                  </a:lnTo>
                  <a:lnTo>
                    <a:pt x="376" y="126"/>
                  </a:lnTo>
                  <a:lnTo>
                    <a:pt x="372" y="135"/>
                  </a:lnTo>
                  <a:lnTo>
                    <a:pt x="367" y="143"/>
                  </a:lnTo>
                  <a:lnTo>
                    <a:pt x="362" y="150"/>
                  </a:lnTo>
                  <a:lnTo>
                    <a:pt x="356" y="156"/>
                  </a:lnTo>
                  <a:lnTo>
                    <a:pt x="349" y="162"/>
                  </a:lnTo>
                  <a:lnTo>
                    <a:pt x="342" y="166"/>
                  </a:lnTo>
                  <a:lnTo>
                    <a:pt x="333" y="170"/>
                  </a:lnTo>
                  <a:lnTo>
                    <a:pt x="324" y="173"/>
                  </a:lnTo>
                  <a:lnTo>
                    <a:pt x="314" y="176"/>
                  </a:lnTo>
                  <a:lnTo>
                    <a:pt x="302" y="178"/>
                  </a:lnTo>
                  <a:lnTo>
                    <a:pt x="290" y="180"/>
                  </a:lnTo>
                  <a:lnTo>
                    <a:pt x="276" y="182"/>
                  </a:lnTo>
                  <a:lnTo>
                    <a:pt x="262" y="184"/>
                  </a:lnTo>
                  <a:lnTo>
                    <a:pt x="247" y="185"/>
                  </a:lnTo>
                  <a:lnTo>
                    <a:pt x="230" y="187"/>
                  </a:lnTo>
                  <a:lnTo>
                    <a:pt x="212" y="189"/>
                  </a:lnTo>
                  <a:lnTo>
                    <a:pt x="194" y="192"/>
                  </a:lnTo>
                  <a:lnTo>
                    <a:pt x="173" y="194"/>
                  </a:lnTo>
                  <a:lnTo>
                    <a:pt x="152" y="197"/>
                  </a:lnTo>
                  <a:lnTo>
                    <a:pt x="130" y="201"/>
                  </a:lnTo>
                  <a:lnTo>
                    <a:pt x="106" y="205"/>
                  </a:lnTo>
                  <a:lnTo>
                    <a:pt x="82" y="211"/>
                  </a:lnTo>
                  <a:lnTo>
                    <a:pt x="56" y="217"/>
                  </a:lnTo>
                  <a:lnTo>
                    <a:pt x="29" y="223"/>
                  </a:lnTo>
                  <a:lnTo>
                    <a:pt x="0" y="232"/>
                  </a:lnTo>
                  <a:lnTo>
                    <a:pt x="3" y="245"/>
                  </a:lnTo>
                  <a:lnTo>
                    <a:pt x="32" y="237"/>
                  </a:lnTo>
                  <a:lnTo>
                    <a:pt x="59" y="230"/>
                  </a:lnTo>
                  <a:lnTo>
                    <a:pt x="85" y="224"/>
                  </a:lnTo>
                  <a:lnTo>
                    <a:pt x="109" y="219"/>
                  </a:lnTo>
                  <a:lnTo>
                    <a:pt x="133" y="215"/>
                  </a:lnTo>
                  <a:lnTo>
                    <a:pt x="154" y="211"/>
                  </a:lnTo>
                  <a:lnTo>
                    <a:pt x="175" y="207"/>
                  </a:lnTo>
                  <a:lnTo>
                    <a:pt x="195" y="205"/>
                  </a:lnTo>
                  <a:lnTo>
                    <a:pt x="214" y="203"/>
                  </a:lnTo>
                  <a:lnTo>
                    <a:pt x="231" y="201"/>
                  </a:lnTo>
                  <a:lnTo>
                    <a:pt x="248" y="199"/>
                  </a:lnTo>
                  <a:lnTo>
                    <a:pt x="263" y="198"/>
                  </a:lnTo>
                  <a:lnTo>
                    <a:pt x="278" y="196"/>
                  </a:lnTo>
                  <a:lnTo>
                    <a:pt x="292" y="194"/>
                  </a:lnTo>
                  <a:lnTo>
                    <a:pt x="305" y="192"/>
                  </a:lnTo>
                  <a:lnTo>
                    <a:pt x="316" y="189"/>
                  </a:lnTo>
                  <a:lnTo>
                    <a:pt x="327" y="186"/>
                  </a:lnTo>
                  <a:lnTo>
                    <a:pt x="339" y="183"/>
                  </a:lnTo>
                  <a:lnTo>
                    <a:pt x="348" y="179"/>
                  </a:lnTo>
                  <a:lnTo>
                    <a:pt x="357" y="173"/>
                  </a:lnTo>
                  <a:lnTo>
                    <a:pt x="364" y="167"/>
                  </a:lnTo>
                  <a:lnTo>
                    <a:pt x="372" y="160"/>
                  </a:lnTo>
                  <a:lnTo>
                    <a:pt x="378" y="151"/>
                  </a:lnTo>
                  <a:lnTo>
                    <a:pt x="383" y="142"/>
                  </a:lnTo>
                  <a:lnTo>
                    <a:pt x="389" y="130"/>
                  </a:lnTo>
                  <a:lnTo>
                    <a:pt x="393" y="118"/>
                  </a:lnTo>
                  <a:lnTo>
                    <a:pt x="396" y="104"/>
                  </a:lnTo>
                  <a:lnTo>
                    <a:pt x="398" y="89"/>
                  </a:lnTo>
                  <a:lnTo>
                    <a:pt x="400" y="72"/>
                  </a:lnTo>
                  <a:lnTo>
                    <a:pt x="401" y="54"/>
                  </a:lnTo>
                  <a:lnTo>
                    <a:pt x="402" y="34"/>
                  </a:lnTo>
                  <a:lnTo>
                    <a:pt x="402" y="12"/>
                  </a:lnTo>
                  <a:lnTo>
                    <a:pt x="393" y="5"/>
                  </a:lnTo>
                  <a:lnTo>
                    <a:pt x="402" y="12"/>
                  </a:lnTo>
                  <a:lnTo>
                    <a:pt x="402" y="0"/>
                  </a:lnTo>
                  <a:lnTo>
                    <a:pt x="393" y="5"/>
                  </a:lnTo>
                  <a:lnTo>
                    <a:pt x="399" y="1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25" name="Freeform 255"/>
            <p:cNvSpPr>
              <a:spLocks/>
            </p:cNvSpPr>
            <p:nvPr/>
          </p:nvSpPr>
          <p:spPr bwMode="auto">
            <a:xfrm>
              <a:off x="3147" y="3498"/>
              <a:ext cx="1" cy="2"/>
            </a:xfrm>
            <a:custGeom>
              <a:avLst/>
              <a:gdLst>
                <a:gd name="T0" fmla="*/ 0 w 13"/>
                <a:gd name="T1" fmla="*/ 2 h 16"/>
                <a:gd name="T2" fmla="*/ 1 w 13"/>
                <a:gd name="T3" fmla="*/ 2 h 16"/>
                <a:gd name="T4" fmla="*/ 1 w 13"/>
                <a:gd name="T5" fmla="*/ 2 h 16"/>
                <a:gd name="T6" fmla="*/ 1 w 13"/>
                <a:gd name="T7" fmla="*/ 0 h 16"/>
                <a:gd name="T8" fmla="*/ 0 w 13"/>
                <a:gd name="T9" fmla="*/ 1 h 16"/>
                <a:gd name="T10" fmla="*/ 0 w 13"/>
                <a:gd name="T11" fmla="*/ 2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" h="16">
                  <a:moveTo>
                    <a:pt x="4" y="16"/>
                  </a:moveTo>
                  <a:lnTo>
                    <a:pt x="7" y="16"/>
                  </a:lnTo>
                  <a:lnTo>
                    <a:pt x="13" y="12"/>
                  </a:lnTo>
                  <a:lnTo>
                    <a:pt x="7" y="0"/>
                  </a:lnTo>
                  <a:lnTo>
                    <a:pt x="0" y="4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26" name="Freeform 256"/>
            <p:cNvSpPr>
              <a:spLocks/>
            </p:cNvSpPr>
            <p:nvPr/>
          </p:nvSpPr>
          <p:spPr bwMode="auto">
            <a:xfrm>
              <a:off x="3065" y="3548"/>
              <a:ext cx="85" cy="32"/>
            </a:xfrm>
            <a:custGeom>
              <a:avLst/>
              <a:gdLst>
                <a:gd name="T0" fmla="*/ 80 w 929"/>
                <a:gd name="T1" fmla="*/ 0 h 471"/>
                <a:gd name="T2" fmla="*/ 73 w 929"/>
                <a:gd name="T3" fmla="*/ 1 h 471"/>
                <a:gd name="T4" fmla="*/ 65 w 929"/>
                <a:gd name="T5" fmla="*/ 1 h 471"/>
                <a:gd name="T6" fmla="*/ 58 w 929"/>
                <a:gd name="T7" fmla="*/ 2 h 471"/>
                <a:gd name="T8" fmla="*/ 52 w 929"/>
                <a:gd name="T9" fmla="*/ 3 h 471"/>
                <a:gd name="T10" fmla="*/ 45 w 929"/>
                <a:gd name="T11" fmla="*/ 5 h 471"/>
                <a:gd name="T12" fmla="*/ 39 w 929"/>
                <a:gd name="T13" fmla="*/ 7 h 471"/>
                <a:gd name="T14" fmla="*/ 34 w 929"/>
                <a:gd name="T15" fmla="*/ 9 h 471"/>
                <a:gd name="T16" fmla="*/ 29 w 929"/>
                <a:gd name="T17" fmla="*/ 11 h 471"/>
                <a:gd name="T18" fmla="*/ 24 w 929"/>
                <a:gd name="T19" fmla="*/ 13 h 471"/>
                <a:gd name="T20" fmla="*/ 19 w 929"/>
                <a:gd name="T21" fmla="*/ 16 h 471"/>
                <a:gd name="T22" fmla="*/ 15 w 929"/>
                <a:gd name="T23" fmla="*/ 18 h 471"/>
                <a:gd name="T24" fmla="*/ 11 w 929"/>
                <a:gd name="T25" fmla="*/ 21 h 471"/>
                <a:gd name="T26" fmla="*/ 8 w 929"/>
                <a:gd name="T27" fmla="*/ 24 h 471"/>
                <a:gd name="T28" fmla="*/ 4 w 929"/>
                <a:gd name="T29" fmla="*/ 27 h 471"/>
                <a:gd name="T30" fmla="*/ 1 w 929"/>
                <a:gd name="T31" fmla="*/ 30 h 471"/>
                <a:gd name="T32" fmla="*/ 1 w 929"/>
                <a:gd name="T33" fmla="*/ 31 h 471"/>
                <a:gd name="T34" fmla="*/ 3 w 929"/>
                <a:gd name="T35" fmla="*/ 29 h 471"/>
                <a:gd name="T36" fmla="*/ 6 w 929"/>
                <a:gd name="T37" fmla="*/ 28 h 471"/>
                <a:gd name="T38" fmla="*/ 8 w 929"/>
                <a:gd name="T39" fmla="*/ 27 h 471"/>
                <a:gd name="T40" fmla="*/ 12 w 929"/>
                <a:gd name="T41" fmla="*/ 25 h 471"/>
                <a:gd name="T42" fmla="*/ 19 w 929"/>
                <a:gd name="T43" fmla="*/ 23 h 471"/>
                <a:gd name="T44" fmla="*/ 25 w 929"/>
                <a:gd name="T45" fmla="*/ 21 h 471"/>
                <a:gd name="T46" fmla="*/ 32 w 929"/>
                <a:gd name="T47" fmla="*/ 19 h 471"/>
                <a:gd name="T48" fmla="*/ 42 w 929"/>
                <a:gd name="T49" fmla="*/ 17 h 471"/>
                <a:gd name="T50" fmla="*/ 52 w 929"/>
                <a:gd name="T51" fmla="*/ 15 h 471"/>
                <a:gd name="T52" fmla="*/ 56 w 929"/>
                <a:gd name="T53" fmla="*/ 14 h 471"/>
                <a:gd name="T54" fmla="*/ 63 w 929"/>
                <a:gd name="T55" fmla="*/ 13 h 471"/>
                <a:gd name="T56" fmla="*/ 70 w 929"/>
                <a:gd name="T57" fmla="*/ 13 h 471"/>
                <a:gd name="T58" fmla="*/ 75 w 929"/>
                <a:gd name="T59" fmla="*/ 12 h 471"/>
                <a:gd name="T60" fmla="*/ 79 w 929"/>
                <a:gd name="T61" fmla="*/ 11 h 471"/>
                <a:gd name="T62" fmla="*/ 80 w 929"/>
                <a:gd name="T63" fmla="*/ 11 h 471"/>
                <a:gd name="T64" fmla="*/ 82 w 929"/>
                <a:gd name="T65" fmla="*/ 10 h 471"/>
                <a:gd name="T66" fmla="*/ 83 w 929"/>
                <a:gd name="T67" fmla="*/ 9 h 471"/>
                <a:gd name="T68" fmla="*/ 84 w 929"/>
                <a:gd name="T69" fmla="*/ 8 h 471"/>
                <a:gd name="T70" fmla="*/ 84 w 929"/>
                <a:gd name="T71" fmla="*/ 6 h 471"/>
                <a:gd name="T72" fmla="*/ 85 w 929"/>
                <a:gd name="T73" fmla="*/ 4 h 471"/>
                <a:gd name="T74" fmla="*/ 85 w 929"/>
                <a:gd name="T75" fmla="*/ 1 h 471"/>
                <a:gd name="T76" fmla="*/ 84 w 929"/>
                <a:gd name="T77" fmla="*/ 0 h 47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929" h="471">
                  <a:moveTo>
                    <a:pt x="923" y="6"/>
                  </a:moveTo>
                  <a:lnTo>
                    <a:pt x="878" y="6"/>
                  </a:lnTo>
                  <a:lnTo>
                    <a:pt x="835" y="7"/>
                  </a:lnTo>
                  <a:lnTo>
                    <a:pt x="793" y="9"/>
                  </a:lnTo>
                  <a:lnTo>
                    <a:pt x="753" y="14"/>
                  </a:lnTo>
                  <a:lnTo>
                    <a:pt x="713" y="18"/>
                  </a:lnTo>
                  <a:lnTo>
                    <a:pt x="674" y="24"/>
                  </a:lnTo>
                  <a:lnTo>
                    <a:pt x="635" y="32"/>
                  </a:lnTo>
                  <a:lnTo>
                    <a:pt x="599" y="40"/>
                  </a:lnTo>
                  <a:lnTo>
                    <a:pt x="563" y="50"/>
                  </a:lnTo>
                  <a:lnTo>
                    <a:pt x="528" y="60"/>
                  </a:lnTo>
                  <a:lnTo>
                    <a:pt x="495" y="71"/>
                  </a:lnTo>
                  <a:lnTo>
                    <a:pt x="462" y="84"/>
                  </a:lnTo>
                  <a:lnTo>
                    <a:pt x="430" y="98"/>
                  </a:lnTo>
                  <a:lnTo>
                    <a:pt x="400" y="111"/>
                  </a:lnTo>
                  <a:lnTo>
                    <a:pt x="370" y="126"/>
                  </a:lnTo>
                  <a:lnTo>
                    <a:pt x="341" y="142"/>
                  </a:lnTo>
                  <a:lnTo>
                    <a:pt x="313" y="159"/>
                  </a:lnTo>
                  <a:lnTo>
                    <a:pt x="287" y="176"/>
                  </a:lnTo>
                  <a:lnTo>
                    <a:pt x="260" y="194"/>
                  </a:lnTo>
                  <a:lnTo>
                    <a:pt x="235" y="212"/>
                  </a:lnTo>
                  <a:lnTo>
                    <a:pt x="211" y="232"/>
                  </a:lnTo>
                  <a:lnTo>
                    <a:pt x="188" y="252"/>
                  </a:lnTo>
                  <a:lnTo>
                    <a:pt x="165" y="272"/>
                  </a:lnTo>
                  <a:lnTo>
                    <a:pt x="143" y="292"/>
                  </a:lnTo>
                  <a:lnTo>
                    <a:pt x="123" y="313"/>
                  </a:lnTo>
                  <a:lnTo>
                    <a:pt x="102" y="336"/>
                  </a:lnTo>
                  <a:lnTo>
                    <a:pt x="84" y="357"/>
                  </a:lnTo>
                  <a:lnTo>
                    <a:pt x="65" y="379"/>
                  </a:lnTo>
                  <a:lnTo>
                    <a:pt x="48" y="402"/>
                  </a:lnTo>
                  <a:lnTo>
                    <a:pt x="31" y="425"/>
                  </a:lnTo>
                  <a:lnTo>
                    <a:pt x="15" y="447"/>
                  </a:lnTo>
                  <a:lnTo>
                    <a:pt x="0" y="471"/>
                  </a:lnTo>
                  <a:lnTo>
                    <a:pt x="10" y="458"/>
                  </a:lnTo>
                  <a:lnTo>
                    <a:pt x="23" y="445"/>
                  </a:lnTo>
                  <a:lnTo>
                    <a:pt x="35" y="434"/>
                  </a:lnTo>
                  <a:lnTo>
                    <a:pt x="47" y="422"/>
                  </a:lnTo>
                  <a:lnTo>
                    <a:pt x="61" y="411"/>
                  </a:lnTo>
                  <a:lnTo>
                    <a:pt x="75" y="401"/>
                  </a:lnTo>
                  <a:lnTo>
                    <a:pt x="89" y="391"/>
                  </a:lnTo>
                  <a:lnTo>
                    <a:pt x="104" y="382"/>
                  </a:lnTo>
                  <a:lnTo>
                    <a:pt x="136" y="363"/>
                  </a:lnTo>
                  <a:lnTo>
                    <a:pt x="168" y="347"/>
                  </a:lnTo>
                  <a:lnTo>
                    <a:pt x="203" y="332"/>
                  </a:lnTo>
                  <a:lnTo>
                    <a:pt x="239" y="318"/>
                  </a:lnTo>
                  <a:lnTo>
                    <a:pt x="275" y="305"/>
                  </a:lnTo>
                  <a:lnTo>
                    <a:pt x="312" y="292"/>
                  </a:lnTo>
                  <a:lnTo>
                    <a:pt x="350" y="281"/>
                  </a:lnTo>
                  <a:lnTo>
                    <a:pt x="388" y="269"/>
                  </a:lnTo>
                  <a:lnTo>
                    <a:pt x="462" y="248"/>
                  </a:lnTo>
                  <a:lnTo>
                    <a:pt x="535" y="227"/>
                  </a:lnTo>
                  <a:lnTo>
                    <a:pt x="563" y="219"/>
                  </a:lnTo>
                  <a:lnTo>
                    <a:pt x="591" y="212"/>
                  </a:lnTo>
                  <a:lnTo>
                    <a:pt x="616" y="206"/>
                  </a:lnTo>
                  <a:lnTo>
                    <a:pt x="642" y="202"/>
                  </a:lnTo>
                  <a:lnTo>
                    <a:pt x="686" y="193"/>
                  </a:lnTo>
                  <a:lnTo>
                    <a:pt x="727" y="188"/>
                  </a:lnTo>
                  <a:lnTo>
                    <a:pt x="764" y="184"/>
                  </a:lnTo>
                  <a:lnTo>
                    <a:pt x="797" y="181"/>
                  </a:lnTo>
                  <a:lnTo>
                    <a:pt x="824" y="177"/>
                  </a:lnTo>
                  <a:lnTo>
                    <a:pt x="849" y="172"/>
                  </a:lnTo>
                  <a:lnTo>
                    <a:pt x="860" y="169"/>
                  </a:lnTo>
                  <a:lnTo>
                    <a:pt x="869" y="166"/>
                  </a:lnTo>
                  <a:lnTo>
                    <a:pt x="878" y="161"/>
                  </a:lnTo>
                  <a:lnTo>
                    <a:pt x="886" y="156"/>
                  </a:lnTo>
                  <a:lnTo>
                    <a:pt x="893" y="151"/>
                  </a:lnTo>
                  <a:lnTo>
                    <a:pt x="901" y="144"/>
                  </a:lnTo>
                  <a:lnTo>
                    <a:pt x="906" y="136"/>
                  </a:lnTo>
                  <a:lnTo>
                    <a:pt x="911" y="127"/>
                  </a:lnTo>
                  <a:lnTo>
                    <a:pt x="916" y="117"/>
                  </a:lnTo>
                  <a:lnTo>
                    <a:pt x="919" y="105"/>
                  </a:lnTo>
                  <a:lnTo>
                    <a:pt x="922" y="91"/>
                  </a:lnTo>
                  <a:lnTo>
                    <a:pt x="925" y="77"/>
                  </a:lnTo>
                  <a:lnTo>
                    <a:pt x="927" y="60"/>
                  </a:lnTo>
                  <a:lnTo>
                    <a:pt x="928" y="42"/>
                  </a:lnTo>
                  <a:lnTo>
                    <a:pt x="929" y="22"/>
                  </a:lnTo>
                  <a:lnTo>
                    <a:pt x="929" y="0"/>
                  </a:lnTo>
                  <a:lnTo>
                    <a:pt x="923" y="6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27" name="Freeform 257"/>
            <p:cNvSpPr>
              <a:spLocks/>
            </p:cNvSpPr>
            <p:nvPr/>
          </p:nvSpPr>
          <p:spPr bwMode="auto">
            <a:xfrm>
              <a:off x="3065" y="3548"/>
              <a:ext cx="84" cy="32"/>
            </a:xfrm>
            <a:custGeom>
              <a:avLst/>
              <a:gdLst>
                <a:gd name="T0" fmla="*/ 1 w 929"/>
                <a:gd name="T1" fmla="*/ 32 h 475"/>
                <a:gd name="T2" fmla="*/ 4 w 929"/>
                <a:gd name="T3" fmla="*/ 29 h 475"/>
                <a:gd name="T4" fmla="*/ 7 w 929"/>
                <a:gd name="T5" fmla="*/ 26 h 475"/>
                <a:gd name="T6" fmla="*/ 10 w 929"/>
                <a:gd name="T7" fmla="*/ 23 h 475"/>
                <a:gd name="T8" fmla="*/ 14 w 929"/>
                <a:gd name="T9" fmla="*/ 20 h 475"/>
                <a:gd name="T10" fmla="*/ 18 w 929"/>
                <a:gd name="T11" fmla="*/ 17 h 475"/>
                <a:gd name="T12" fmla="*/ 22 w 929"/>
                <a:gd name="T13" fmla="*/ 15 h 475"/>
                <a:gd name="T14" fmla="*/ 27 w 929"/>
                <a:gd name="T15" fmla="*/ 12 h 475"/>
                <a:gd name="T16" fmla="*/ 32 w 929"/>
                <a:gd name="T17" fmla="*/ 10 h 475"/>
                <a:gd name="T18" fmla="*/ 37 w 929"/>
                <a:gd name="T19" fmla="*/ 8 h 475"/>
                <a:gd name="T20" fmla="*/ 43 w 929"/>
                <a:gd name="T21" fmla="*/ 6 h 475"/>
                <a:gd name="T22" fmla="*/ 48 w 929"/>
                <a:gd name="T23" fmla="*/ 5 h 475"/>
                <a:gd name="T24" fmla="*/ 55 w 929"/>
                <a:gd name="T25" fmla="*/ 3 h 475"/>
                <a:gd name="T26" fmla="*/ 62 w 929"/>
                <a:gd name="T27" fmla="*/ 2 h 475"/>
                <a:gd name="T28" fmla="*/ 69 w 929"/>
                <a:gd name="T29" fmla="*/ 1 h 475"/>
                <a:gd name="T30" fmla="*/ 76 w 929"/>
                <a:gd name="T31" fmla="*/ 1 h 475"/>
                <a:gd name="T32" fmla="*/ 84 w 929"/>
                <a:gd name="T33" fmla="*/ 1 h 475"/>
                <a:gd name="T34" fmla="*/ 80 w 929"/>
                <a:gd name="T35" fmla="*/ 0 h 475"/>
                <a:gd name="T36" fmla="*/ 72 w 929"/>
                <a:gd name="T37" fmla="*/ 0 h 475"/>
                <a:gd name="T38" fmla="*/ 65 w 929"/>
                <a:gd name="T39" fmla="*/ 1 h 475"/>
                <a:gd name="T40" fmla="*/ 58 w 929"/>
                <a:gd name="T41" fmla="*/ 2 h 475"/>
                <a:gd name="T42" fmla="*/ 51 w 929"/>
                <a:gd name="T43" fmla="*/ 3 h 475"/>
                <a:gd name="T44" fmla="*/ 45 w 929"/>
                <a:gd name="T45" fmla="*/ 4 h 475"/>
                <a:gd name="T46" fmla="*/ 39 w 929"/>
                <a:gd name="T47" fmla="*/ 6 h 475"/>
                <a:gd name="T48" fmla="*/ 34 w 929"/>
                <a:gd name="T49" fmla="*/ 8 h 475"/>
                <a:gd name="T50" fmla="*/ 29 w 929"/>
                <a:gd name="T51" fmla="*/ 10 h 475"/>
                <a:gd name="T52" fmla="*/ 24 w 929"/>
                <a:gd name="T53" fmla="*/ 13 h 475"/>
                <a:gd name="T54" fmla="*/ 19 w 929"/>
                <a:gd name="T55" fmla="*/ 15 h 475"/>
                <a:gd name="T56" fmla="*/ 15 w 929"/>
                <a:gd name="T57" fmla="*/ 18 h 475"/>
                <a:gd name="T58" fmla="*/ 11 w 929"/>
                <a:gd name="T59" fmla="*/ 21 h 475"/>
                <a:gd name="T60" fmla="*/ 8 w 929"/>
                <a:gd name="T61" fmla="*/ 24 h 475"/>
                <a:gd name="T62" fmla="*/ 4 w 929"/>
                <a:gd name="T63" fmla="*/ 27 h 475"/>
                <a:gd name="T64" fmla="*/ 1 w 929"/>
                <a:gd name="T65" fmla="*/ 30 h 475"/>
                <a:gd name="T66" fmla="*/ 1 w 929"/>
                <a:gd name="T67" fmla="*/ 32 h 47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929" h="475">
                  <a:moveTo>
                    <a:pt x="1" y="467"/>
                  </a:moveTo>
                  <a:lnTo>
                    <a:pt x="11" y="475"/>
                  </a:lnTo>
                  <a:lnTo>
                    <a:pt x="27" y="452"/>
                  </a:lnTo>
                  <a:lnTo>
                    <a:pt x="42" y="429"/>
                  </a:lnTo>
                  <a:lnTo>
                    <a:pt x="59" y="406"/>
                  </a:lnTo>
                  <a:lnTo>
                    <a:pt x="77" y="384"/>
                  </a:lnTo>
                  <a:lnTo>
                    <a:pt x="95" y="362"/>
                  </a:lnTo>
                  <a:lnTo>
                    <a:pt x="113" y="340"/>
                  </a:lnTo>
                  <a:lnTo>
                    <a:pt x="134" y="319"/>
                  </a:lnTo>
                  <a:lnTo>
                    <a:pt x="154" y="298"/>
                  </a:lnTo>
                  <a:lnTo>
                    <a:pt x="175" y="277"/>
                  </a:lnTo>
                  <a:lnTo>
                    <a:pt x="198" y="257"/>
                  </a:lnTo>
                  <a:lnTo>
                    <a:pt x="221" y="237"/>
                  </a:lnTo>
                  <a:lnTo>
                    <a:pt x="245" y="218"/>
                  </a:lnTo>
                  <a:lnTo>
                    <a:pt x="270" y="200"/>
                  </a:lnTo>
                  <a:lnTo>
                    <a:pt x="296" y="182"/>
                  </a:lnTo>
                  <a:lnTo>
                    <a:pt x="322" y="165"/>
                  </a:lnTo>
                  <a:lnTo>
                    <a:pt x="351" y="149"/>
                  </a:lnTo>
                  <a:lnTo>
                    <a:pt x="379" y="133"/>
                  </a:lnTo>
                  <a:lnTo>
                    <a:pt x="409" y="118"/>
                  </a:lnTo>
                  <a:lnTo>
                    <a:pt x="440" y="104"/>
                  </a:lnTo>
                  <a:lnTo>
                    <a:pt x="471" y="90"/>
                  </a:lnTo>
                  <a:lnTo>
                    <a:pt x="503" y="79"/>
                  </a:lnTo>
                  <a:lnTo>
                    <a:pt x="536" y="67"/>
                  </a:lnTo>
                  <a:lnTo>
                    <a:pt x="571" y="56"/>
                  </a:lnTo>
                  <a:lnTo>
                    <a:pt x="607" y="47"/>
                  </a:lnTo>
                  <a:lnTo>
                    <a:pt x="643" y="38"/>
                  </a:lnTo>
                  <a:lnTo>
                    <a:pt x="681" y="32"/>
                  </a:lnTo>
                  <a:lnTo>
                    <a:pt x="719" y="25"/>
                  </a:lnTo>
                  <a:lnTo>
                    <a:pt x="759" y="20"/>
                  </a:lnTo>
                  <a:lnTo>
                    <a:pt x="799" y="17"/>
                  </a:lnTo>
                  <a:lnTo>
                    <a:pt x="841" y="15"/>
                  </a:lnTo>
                  <a:lnTo>
                    <a:pt x="884" y="14"/>
                  </a:lnTo>
                  <a:lnTo>
                    <a:pt x="929" y="14"/>
                  </a:lnTo>
                  <a:lnTo>
                    <a:pt x="929" y="0"/>
                  </a:lnTo>
                  <a:lnTo>
                    <a:pt x="884" y="0"/>
                  </a:lnTo>
                  <a:lnTo>
                    <a:pt x="841" y="1"/>
                  </a:lnTo>
                  <a:lnTo>
                    <a:pt x="798" y="3"/>
                  </a:lnTo>
                  <a:lnTo>
                    <a:pt x="758" y="6"/>
                  </a:lnTo>
                  <a:lnTo>
                    <a:pt x="718" y="12"/>
                  </a:lnTo>
                  <a:lnTo>
                    <a:pt x="678" y="18"/>
                  </a:lnTo>
                  <a:lnTo>
                    <a:pt x="640" y="25"/>
                  </a:lnTo>
                  <a:lnTo>
                    <a:pt x="604" y="34"/>
                  </a:lnTo>
                  <a:lnTo>
                    <a:pt x="568" y="42"/>
                  </a:lnTo>
                  <a:lnTo>
                    <a:pt x="532" y="53"/>
                  </a:lnTo>
                  <a:lnTo>
                    <a:pt x="499" y="65"/>
                  </a:lnTo>
                  <a:lnTo>
                    <a:pt x="466" y="77"/>
                  </a:lnTo>
                  <a:lnTo>
                    <a:pt x="434" y="91"/>
                  </a:lnTo>
                  <a:lnTo>
                    <a:pt x="403" y="105"/>
                  </a:lnTo>
                  <a:lnTo>
                    <a:pt x="373" y="120"/>
                  </a:lnTo>
                  <a:lnTo>
                    <a:pt x="344" y="136"/>
                  </a:lnTo>
                  <a:lnTo>
                    <a:pt x="316" y="153"/>
                  </a:lnTo>
                  <a:lnTo>
                    <a:pt x="289" y="170"/>
                  </a:lnTo>
                  <a:lnTo>
                    <a:pt x="262" y="188"/>
                  </a:lnTo>
                  <a:lnTo>
                    <a:pt x="238" y="207"/>
                  </a:lnTo>
                  <a:lnTo>
                    <a:pt x="213" y="226"/>
                  </a:lnTo>
                  <a:lnTo>
                    <a:pt x="189" y="246"/>
                  </a:lnTo>
                  <a:lnTo>
                    <a:pt x="166" y="267"/>
                  </a:lnTo>
                  <a:lnTo>
                    <a:pt x="145" y="288"/>
                  </a:lnTo>
                  <a:lnTo>
                    <a:pt x="123" y="309"/>
                  </a:lnTo>
                  <a:lnTo>
                    <a:pt x="104" y="330"/>
                  </a:lnTo>
                  <a:lnTo>
                    <a:pt x="85" y="353"/>
                  </a:lnTo>
                  <a:lnTo>
                    <a:pt x="66" y="375"/>
                  </a:lnTo>
                  <a:lnTo>
                    <a:pt x="48" y="397"/>
                  </a:lnTo>
                  <a:lnTo>
                    <a:pt x="32" y="421"/>
                  </a:lnTo>
                  <a:lnTo>
                    <a:pt x="15" y="444"/>
                  </a:lnTo>
                  <a:lnTo>
                    <a:pt x="0" y="467"/>
                  </a:lnTo>
                  <a:lnTo>
                    <a:pt x="11" y="475"/>
                  </a:lnTo>
                  <a:lnTo>
                    <a:pt x="1" y="46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28" name="Freeform 258"/>
            <p:cNvSpPr>
              <a:spLocks/>
            </p:cNvSpPr>
            <p:nvPr/>
          </p:nvSpPr>
          <p:spPr bwMode="auto">
            <a:xfrm>
              <a:off x="3065" y="3563"/>
              <a:ext cx="49" cy="17"/>
            </a:xfrm>
            <a:custGeom>
              <a:avLst/>
              <a:gdLst>
                <a:gd name="T0" fmla="*/ 49 w 542"/>
                <a:gd name="T1" fmla="*/ 0 h 255"/>
                <a:gd name="T2" fmla="*/ 45 w 542"/>
                <a:gd name="T3" fmla="*/ 1 h 255"/>
                <a:gd name="T4" fmla="*/ 42 w 542"/>
                <a:gd name="T5" fmla="*/ 1 h 255"/>
                <a:gd name="T6" fmla="*/ 39 w 542"/>
                <a:gd name="T7" fmla="*/ 2 h 255"/>
                <a:gd name="T8" fmla="*/ 35 w 542"/>
                <a:gd name="T9" fmla="*/ 3 h 255"/>
                <a:gd name="T10" fmla="*/ 32 w 542"/>
                <a:gd name="T11" fmla="*/ 4 h 255"/>
                <a:gd name="T12" fmla="*/ 28 w 542"/>
                <a:gd name="T13" fmla="*/ 4 h 255"/>
                <a:gd name="T14" fmla="*/ 25 w 542"/>
                <a:gd name="T15" fmla="*/ 5 h 255"/>
                <a:gd name="T16" fmla="*/ 22 w 542"/>
                <a:gd name="T17" fmla="*/ 6 h 255"/>
                <a:gd name="T18" fmla="*/ 19 w 542"/>
                <a:gd name="T19" fmla="*/ 7 h 255"/>
                <a:gd name="T20" fmla="*/ 15 w 542"/>
                <a:gd name="T21" fmla="*/ 8 h 255"/>
                <a:gd name="T22" fmla="*/ 12 w 542"/>
                <a:gd name="T23" fmla="*/ 9 h 255"/>
                <a:gd name="T24" fmla="*/ 10 w 542"/>
                <a:gd name="T25" fmla="*/ 10 h 255"/>
                <a:gd name="T26" fmla="*/ 7 w 542"/>
                <a:gd name="T27" fmla="*/ 12 h 255"/>
                <a:gd name="T28" fmla="*/ 4 w 542"/>
                <a:gd name="T29" fmla="*/ 13 h 255"/>
                <a:gd name="T30" fmla="*/ 2 w 542"/>
                <a:gd name="T31" fmla="*/ 15 h 255"/>
                <a:gd name="T32" fmla="*/ 0 w 542"/>
                <a:gd name="T33" fmla="*/ 16 h 255"/>
                <a:gd name="T34" fmla="*/ 2 w 542"/>
                <a:gd name="T35" fmla="*/ 16 h 255"/>
                <a:gd name="T36" fmla="*/ 4 w 542"/>
                <a:gd name="T37" fmla="*/ 15 h 255"/>
                <a:gd name="T38" fmla="*/ 6 w 542"/>
                <a:gd name="T39" fmla="*/ 13 h 255"/>
                <a:gd name="T40" fmla="*/ 9 w 542"/>
                <a:gd name="T41" fmla="*/ 12 h 255"/>
                <a:gd name="T42" fmla="*/ 12 w 542"/>
                <a:gd name="T43" fmla="*/ 11 h 255"/>
                <a:gd name="T44" fmla="*/ 14 w 542"/>
                <a:gd name="T45" fmla="*/ 9 h 255"/>
                <a:gd name="T46" fmla="*/ 18 w 542"/>
                <a:gd name="T47" fmla="*/ 8 h 255"/>
                <a:gd name="T48" fmla="*/ 21 w 542"/>
                <a:gd name="T49" fmla="*/ 7 h 255"/>
                <a:gd name="T50" fmla="*/ 24 w 542"/>
                <a:gd name="T51" fmla="*/ 7 h 255"/>
                <a:gd name="T52" fmla="*/ 27 w 542"/>
                <a:gd name="T53" fmla="*/ 6 h 255"/>
                <a:gd name="T54" fmla="*/ 31 w 542"/>
                <a:gd name="T55" fmla="*/ 5 h 255"/>
                <a:gd name="T56" fmla="*/ 34 w 542"/>
                <a:gd name="T57" fmla="*/ 4 h 255"/>
                <a:gd name="T58" fmla="*/ 37 w 542"/>
                <a:gd name="T59" fmla="*/ 3 h 255"/>
                <a:gd name="T60" fmla="*/ 41 w 542"/>
                <a:gd name="T61" fmla="*/ 3 h 255"/>
                <a:gd name="T62" fmla="*/ 44 w 542"/>
                <a:gd name="T63" fmla="*/ 2 h 255"/>
                <a:gd name="T64" fmla="*/ 47 w 542"/>
                <a:gd name="T65" fmla="*/ 1 h 255"/>
                <a:gd name="T66" fmla="*/ 49 w 542"/>
                <a:gd name="T67" fmla="*/ 1 h 25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42" h="255">
                  <a:moveTo>
                    <a:pt x="538" y="0"/>
                  </a:moveTo>
                  <a:lnTo>
                    <a:pt x="538" y="0"/>
                  </a:lnTo>
                  <a:lnTo>
                    <a:pt x="520" y="5"/>
                  </a:lnTo>
                  <a:lnTo>
                    <a:pt x="503" y="11"/>
                  </a:lnTo>
                  <a:lnTo>
                    <a:pt x="484" y="16"/>
                  </a:lnTo>
                  <a:lnTo>
                    <a:pt x="466" y="21"/>
                  </a:lnTo>
                  <a:lnTo>
                    <a:pt x="447" y="26"/>
                  </a:lnTo>
                  <a:lnTo>
                    <a:pt x="428" y="32"/>
                  </a:lnTo>
                  <a:lnTo>
                    <a:pt x="410" y="37"/>
                  </a:lnTo>
                  <a:lnTo>
                    <a:pt x="391" y="42"/>
                  </a:lnTo>
                  <a:lnTo>
                    <a:pt x="372" y="48"/>
                  </a:lnTo>
                  <a:lnTo>
                    <a:pt x="353" y="54"/>
                  </a:lnTo>
                  <a:lnTo>
                    <a:pt x="335" y="59"/>
                  </a:lnTo>
                  <a:lnTo>
                    <a:pt x="315" y="66"/>
                  </a:lnTo>
                  <a:lnTo>
                    <a:pt x="297" y="71"/>
                  </a:lnTo>
                  <a:lnTo>
                    <a:pt x="278" y="78"/>
                  </a:lnTo>
                  <a:lnTo>
                    <a:pt x="260" y="84"/>
                  </a:lnTo>
                  <a:lnTo>
                    <a:pt x="242" y="91"/>
                  </a:lnTo>
                  <a:lnTo>
                    <a:pt x="223" y="98"/>
                  </a:lnTo>
                  <a:lnTo>
                    <a:pt x="206" y="105"/>
                  </a:lnTo>
                  <a:lnTo>
                    <a:pt x="188" y="113"/>
                  </a:lnTo>
                  <a:lnTo>
                    <a:pt x="171" y="121"/>
                  </a:lnTo>
                  <a:lnTo>
                    <a:pt x="154" y="129"/>
                  </a:lnTo>
                  <a:lnTo>
                    <a:pt x="138" y="137"/>
                  </a:lnTo>
                  <a:lnTo>
                    <a:pt x="121" y="147"/>
                  </a:lnTo>
                  <a:lnTo>
                    <a:pt x="106" y="155"/>
                  </a:lnTo>
                  <a:lnTo>
                    <a:pt x="91" y="166"/>
                  </a:lnTo>
                  <a:lnTo>
                    <a:pt x="77" y="175"/>
                  </a:lnTo>
                  <a:lnTo>
                    <a:pt x="62" y="186"/>
                  </a:lnTo>
                  <a:lnTo>
                    <a:pt x="48" y="197"/>
                  </a:lnTo>
                  <a:lnTo>
                    <a:pt x="35" y="208"/>
                  </a:lnTo>
                  <a:lnTo>
                    <a:pt x="22" y="221"/>
                  </a:lnTo>
                  <a:lnTo>
                    <a:pt x="11" y="233"/>
                  </a:lnTo>
                  <a:lnTo>
                    <a:pt x="0" y="247"/>
                  </a:lnTo>
                  <a:lnTo>
                    <a:pt x="10" y="255"/>
                  </a:lnTo>
                  <a:lnTo>
                    <a:pt x="20" y="242"/>
                  </a:lnTo>
                  <a:lnTo>
                    <a:pt x="32" y="231"/>
                  </a:lnTo>
                  <a:lnTo>
                    <a:pt x="44" y="219"/>
                  </a:lnTo>
                  <a:lnTo>
                    <a:pt x="56" y="208"/>
                  </a:lnTo>
                  <a:lnTo>
                    <a:pt x="69" y="197"/>
                  </a:lnTo>
                  <a:lnTo>
                    <a:pt x="84" y="187"/>
                  </a:lnTo>
                  <a:lnTo>
                    <a:pt x="98" y="177"/>
                  </a:lnTo>
                  <a:lnTo>
                    <a:pt x="112" y="168"/>
                  </a:lnTo>
                  <a:lnTo>
                    <a:pt x="128" y="158"/>
                  </a:lnTo>
                  <a:lnTo>
                    <a:pt x="144" y="150"/>
                  </a:lnTo>
                  <a:lnTo>
                    <a:pt x="160" y="141"/>
                  </a:lnTo>
                  <a:lnTo>
                    <a:pt x="176" y="133"/>
                  </a:lnTo>
                  <a:lnTo>
                    <a:pt x="194" y="125"/>
                  </a:lnTo>
                  <a:lnTo>
                    <a:pt x="210" y="118"/>
                  </a:lnTo>
                  <a:lnTo>
                    <a:pt x="228" y="112"/>
                  </a:lnTo>
                  <a:lnTo>
                    <a:pt x="246" y="104"/>
                  </a:lnTo>
                  <a:lnTo>
                    <a:pt x="264" y="98"/>
                  </a:lnTo>
                  <a:lnTo>
                    <a:pt x="283" y="91"/>
                  </a:lnTo>
                  <a:lnTo>
                    <a:pt x="301" y="85"/>
                  </a:lnTo>
                  <a:lnTo>
                    <a:pt x="319" y="79"/>
                  </a:lnTo>
                  <a:lnTo>
                    <a:pt x="338" y="73"/>
                  </a:lnTo>
                  <a:lnTo>
                    <a:pt x="357" y="67"/>
                  </a:lnTo>
                  <a:lnTo>
                    <a:pt x="375" y="62"/>
                  </a:lnTo>
                  <a:lnTo>
                    <a:pt x="395" y="56"/>
                  </a:lnTo>
                  <a:lnTo>
                    <a:pt x="413" y="51"/>
                  </a:lnTo>
                  <a:lnTo>
                    <a:pt x="431" y="46"/>
                  </a:lnTo>
                  <a:lnTo>
                    <a:pt x="451" y="40"/>
                  </a:lnTo>
                  <a:lnTo>
                    <a:pt x="469" y="35"/>
                  </a:lnTo>
                  <a:lnTo>
                    <a:pt x="487" y="30"/>
                  </a:lnTo>
                  <a:lnTo>
                    <a:pt x="506" y="24"/>
                  </a:lnTo>
                  <a:lnTo>
                    <a:pt x="524" y="19"/>
                  </a:lnTo>
                  <a:lnTo>
                    <a:pt x="542" y="14"/>
                  </a:lnTo>
                  <a:lnTo>
                    <a:pt x="538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29" name="Freeform 259"/>
            <p:cNvSpPr>
              <a:spLocks/>
            </p:cNvSpPr>
            <p:nvPr/>
          </p:nvSpPr>
          <p:spPr bwMode="auto">
            <a:xfrm>
              <a:off x="3114" y="3548"/>
              <a:ext cx="36" cy="16"/>
            </a:xfrm>
            <a:custGeom>
              <a:avLst/>
              <a:gdLst>
                <a:gd name="T0" fmla="*/ 35 w 402"/>
                <a:gd name="T1" fmla="*/ 0 h 239"/>
                <a:gd name="T2" fmla="*/ 35 w 402"/>
                <a:gd name="T3" fmla="*/ 3 h 239"/>
                <a:gd name="T4" fmla="*/ 34 w 402"/>
                <a:gd name="T5" fmla="*/ 5 h 239"/>
                <a:gd name="T6" fmla="*/ 34 w 402"/>
                <a:gd name="T7" fmla="*/ 7 h 239"/>
                <a:gd name="T8" fmla="*/ 33 w 402"/>
                <a:gd name="T9" fmla="*/ 9 h 239"/>
                <a:gd name="T10" fmla="*/ 32 w 402"/>
                <a:gd name="T11" fmla="*/ 10 h 239"/>
                <a:gd name="T12" fmla="*/ 31 w 402"/>
                <a:gd name="T13" fmla="*/ 10 h 239"/>
                <a:gd name="T14" fmla="*/ 30 w 402"/>
                <a:gd name="T15" fmla="*/ 11 h 239"/>
                <a:gd name="T16" fmla="*/ 28 w 402"/>
                <a:gd name="T17" fmla="*/ 11 h 239"/>
                <a:gd name="T18" fmla="*/ 26 w 402"/>
                <a:gd name="T19" fmla="*/ 12 h 239"/>
                <a:gd name="T20" fmla="*/ 24 w 402"/>
                <a:gd name="T21" fmla="*/ 12 h 239"/>
                <a:gd name="T22" fmla="*/ 21 w 402"/>
                <a:gd name="T23" fmla="*/ 12 h 239"/>
                <a:gd name="T24" fmla="*/ 17 w 402"/>
                <a:gd name="T25" fmla="*/ 13 h 239"/>
                <a:gd name="T26" fmla="*/ 14 w 402"/>
                <a:gd name="T27" fmla="*/ 13 h 239"/>
                <a:gd name="T28" fmla="*/ 9 w 402"/>
                <a:gd name="T29" fmla="*/ 13 h 239"/>
                <a:gd name="T30" fmla="*/ 5 w 402"/>
                <a:gd name="T31" fmla="*/ 14 h 239"/>
                <a:gd name="T32" fmla="*/ 0 w 402"/>
                <a:gd name="T33" fmla="*/ 15 h 239"/>
                <a:gd name="T34" fmla="*/ 3 w 402"/>
                <a:gd name="T35" fmla="*/ 15 h 239"/>
                <a:gd name="T36" fmla="*/ 8 w 402"/>
                <a:gd name="T37" fmla="*/ 15 h 239"/>
                <a:gd name="T38" fmla="*/ 12 w 402"/>
                <a:gd name="T39" fmla="*/ 14 h 239"/>
                <a:gd name="T40" fmla="*/ 16 w 402"/>
                <a:gd name="T41" fmla="*/ 14 h 239"/>
                <a:gd name="T42" fmla="*/ 19 w 402"/>
                <a:gd name="T43" fmla="*/ 13 h 239"/>
                <a:gd name="T44" fmla="*/ 22 w 402"/>
                <a:gd name="T45" fmla="*/ 13 h 239"/>
                <a:gd name="T46" fmla="*/ 25 w 402"/>
                <a:gd name="T47" fmla="*/ 13 h 239"/>
                <a:gd name="T48" fmla="*/ 27 w 402"/>
                <a:gd name="T49" fmla="*/ 13 h 239"/>
                <a:gd name="T50" fmla="*/ 29 w 402"/>
                <a:gd name="T51" fmla="*/ 12 h 239"/>
                <a:gd name="T52" fmla="*/ 31 w 402"/>
                <a:gd name="T53" fmla="*/ 12 h 239"/>
                <a:gd name="T54" fmla="*/ 33 w 402"/>
                <a:gd name="T55" fmla="*/ 11 h 239"/>
                <a:gd name="T56" fmla="*/ 34 w 402"/>
                <a:gd name="T57" fmla="*/ 10 h 239"/>
                <a:gd name="T58" fmla="*/ 35 w 402"/>
                <a:gd name="T59" fmla="*/ 8 h 239"/>
                <a:gd name="T60" fmla="*/ 35 w 402"/>
                <a:gd name="T61" fmla="*/ 7 h 239"/>
                <a:gd name="T62" fmla="*/ 36 w 402"/>
                <a:gd name="T63" fmla="*/ 4 h 239"/>
                <a:gd name="T64" fmla="*/ 36 w 402"/>
                <a:gd name="T65" fmla="*/ 2 h 239"/>
                <a:gd name="T66" fmla="*/ 35 w 402"/>
                <a:gd name="T67" fmla="*/ 0 h 23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02" h="239">
                  <a:moveTo>
                    <a:pt x="401" y="10"/>
                  </a:moveTo>
                  <a:lnTo>
                    <a:pt x="389" y="5"/>
                  </a:lnTo>
                  <a:lnTo>
                    <a:pt x="389" y="27"/>
                  </a:lnTo>
                  <a:lnTo>
                    <a:pt x="388" y="46"/>
                  </a:lnTo>
                  <a:lnTo>
                    <a:pt x="387" y="64"/>
                  </a:lnTo>
                  <a:lnTo>
                    <a:pt x="385" y="81"/>
                  </a:lnTo>
                  <a:lnTo>
                    <a:pt x="383" y="95"/>
                  </a:lnTo>
                  <a:lnTo>
                    <a:pt x="380" y="108"/>
                  </a:lnTo>
                  <a:lnTo>
                    <a:pt x="377" y="120"/>
                  </a:lnTo>
                  <a:lnTo>
                    <a:pt x="373" y="129"/>
                  </a:lnTo>
                  <a:lnTo>
                    <a:pt x="368" y="137"/>
                  </a:lnTo>
                  <a:lnTo>
                    <a:pt x="362" y="144"/>
                  </a:lnTo>
                  <a:lnTo>
                    <a:pt x="356" y="150"/>
                  </a:lnTo>
                  <a:lnTo>
                    <a:pt x="349" y="156"/>
                  </a:lnTo>
                  <a:lnTo>
                    <a:pt x="342" y="160"/>
                  </a:lnTo>
                  <a:lnTo>
                    <a:pt x="334" y="164"/>
                  </a:lnTo>
                  <a:lnTo>
                    <a:pt x="325" y="168"/>
                  </a:lnTo>
                  <a:lnTo>
                    <a:pt x="315" y="171"/>
                  </a:lnTo>
                  <a:lnTo>
                    <a:pt x="302" y="173"/>
                  </a:lnTo>
                  <a:lnTo>
                    <a:pt x="290" y="175"/>
                  </a:lnTo>
                  <a:lnTo>
                    <a:pt x="277" y="177"/>
                  </a:lnTo>
                  <a:lnTo>
                    <a:pt x="263" y="179"/>
                  </a:lnTo>
                  <a:lnTo>
                    <a:pt x="247" y="180"/>
                  </a:lnTo>
                  <a:lnTo>
                    <a:pt x="231" y="182"/>
                  </a:lnTo>
                  <a:lnTo>
                    <a:pt x="213" y="185"/>
                  </a:lnTo>
                  <a:lnTo>
                    <a:pt x="194" y="187"/>
                  </a:lnTo>
                  <a:lnTo>
                    <a:pt x="174" y="189"/>
                  </a:lnTo>
                  <a:lnTo>
                    <a:pt x="152" y="192"/>
                  </a:lnTo>
                  <a:lnTo>
                    <a:pt x="131" y="195"/>
                  </a:lnTo>
                  <a:lnTo>
                    <a:pt x="106" y="199"/>
                  </a:lnTo>
                  <a:lnTo>
                    <a:pt x="82" y="205"/>
                  </a:lnTo>
                  <a:lnTo>
                    <a:pt x="57" y="210"/>
                  </a:lnTo>
                  <a:lnTo>
                    <a:pt x="29" y="217"/>
                  </a:lnTo>
                  <a:lnTo>
                    <a:pt x="0" y="225"/>
                  </a:lnTo>
                  <a:lnTo>
                    <a:pt x="4" y="239"/>
                  </a:lnTo>
                  <a:lnTo>
                    <a:pt x="32" y="231"/>
                  </a:lnTo>
                  <a:lnTo>
                    <a:pt x="60" y="224"/>
                  </a:lnTo>
                  <a:lnTo>
                    <a:pt x="85" y="219"/>
                  </a:lnTo>
                  <a:lnTo>
                    <a:pt x="110" y="213"/>
                  </a:lnTo>
                  <a:lnTo>
                    <a:pt x="133" y="209"/>
                  </a:lnTo>
                  <a:lnTo>
                    <a:pt x="154" y="206"/>
                  </a:lnTo>
                  <a:lnTo>
                    <a:pt x="176" y="203"/>
                  </a:lnTo>
                  <a:lnTo>
                    <a:pt x="195" y="200"/>
                  </a:lnTo>
                  <a:lnTo>
                    <a:pt x="215" y="198"/>
                  </a:lnTo>
                  <a:lnTo>
                    <a:pt x="232" y="196"/>
                  </a:lnTo>
                  <a:lnTo>
                    <a:pt x="248" y="194"/>
                  </a:lnTo>
                  <a:lnTo>
                    <a:pt x="264" y="193"/>
                  </a:lnTo>
                  <a:lnTo>
                    <a:pt x="279" y="191"/>
                  </a:lnTo>
                  <a:lnTo>
                    <a:pt x="292" y="189"/>
                  </a:lnTo>
                  <a:lnTo>
                    <a:pt x="305" y="187"/>
                  </a:lnTo>
                  <a:lnTo>
                    <a:pt x="317" y="185"/>
                  </a:lnTo>
                  <a:lnTo>
                    <a:pt x="328" y="181"/>
                  </a:lnTo>
                  <a:lnTo>
                    <a:pt x="339" y="177"/>
                  </a:lnTo>
                  <a:lnTo>
                    <a:pt x="348" y="173"/>
                  </a:lnTo>
                  <a:lnTo>
                    <a:pt x="357" y="168"/>
                  </a:lnTo>
                  <a:lnTo>
                    <a:pt x="366" y="161"/>
                  </a:lnTo>
                  <a:lnTo>
                    <a:pt x="373" y="154"/>
                  </a:lnTo>
                  <a:lnTo>
                    <a:pt x="379" y="145"/>
                  </a:lnTo>
                  <a:lnTo>
                    <a:pt x="384" y="136"/>
                  </a:lnTo>
                  <a:lnTo>
                    <a:pt x="389" y="124"/>
                  </a:lnTo>
                  <a:lnTo>
                    <a:pt x="393" y="112"/>
                  </a:lnTo>
                  <a:lnTo>
                    <a:pt x="396" y="98"/>
                  </a:lnTo>
                  <a:lnTo>
                    <a:pt x="398" y="82"/>
                  </a:lnTo>
                  <a:lnTo>
                    <a:pt x="400" y="67"/>
                  </a:lnTo>
                  <a:lnTo>
                    <a:pt x="401" y="47"/>
                  </a:lnTo>
                  <a:lnTo>
                    <a:pt x="402" y="27"/>
                  </a:lnTo>
                  <a:lnTo>
                    <a:pt x="402" y="5"/>
                  </a:lnTo>
                  <a:lnTo>
                    <a:pt x="391" y="0"/>
                  </a:lnTo>
                  <a:lnTo>
                    <a:pt x="40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30" name="Freeform 260"/>
            <p:cNvSpPr>
              <a:spLocks/>
            </p:cNvSpPr>
            <p:nvPr/>
          </p:nvSpPr>
          <p:spPr bwMode="auto">
            <a:xfrm>
              <a:off x="3149" y="3548"/>
              <a:ext cx="1" cy="1"/>
            </a:xfrm>
            <a:custGeom>
              <a:avLst/>
              <a:gdLst>
                <a:gd name="T0" fmla="*/ 0 w 16"/>
                <a:gd name="T1" fmla="*/ 1 h 19"/>
                <a:gd name="T2" fmla="*/ 1 w 16"/>
                <a:gd name="T3" fmla="*/ 1 h 19"/>
                <a:gd name="T4" fmla="*/ 1 w 16"/>
                <a:gd name="T5" fmla="*/ 1 h 19"/>
                <a:gd name="T6" fmla="*/ 0 w 16"/>
                <a:gd name="T7" fmla="*/ 0 h 19"/>
                <a:gd name="T8" fmla="*/ 0 w 16"/>
                <a:gd name="T9" fmla="*/ 0 h 19"/>
                <a:gd name="T10" fmla="*/ 0 w 16"/>
                <a:gd name="T11" fmla="*/ 1 h 19"/>
                <a:gd name="T12" fmla="*/ 0 w 16"/>
                <a:gd name="T13" fmla="*/ 1 h 19"/>
                <a:gd name="T14" fmla="*/ 1 w 16"/>
                <a:gd name="T15" fmla="*/ 1 h 19"/>
                <a:gd name="T16" fmla="*/ 0 w 16"/>
                <a:gd name="T17" fmla="*/ 1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19">
                  <a:moveTo>
                    <a:pt x="5" y="19"/>
                  </a:moveTo>
                  <a:lnTo>
                    <a:pt x="9" y="17"/>
                  </a:lnTo>
                  <a:lnTo>
                    <a:pt x="16" y="10"/>
                  </a:lnTo>
                  <a:lnTo>
                    <a:pt x="6" y="0"/>
                  </a:lnTo>
                  <a:lnTo>
                    <a:pt x="0" y="7"/>
                  </a:lnTo>
                  <a:lnTo>
                    <a:pt x="5" y="19"/>
                  </a:lnTo>
                  <a:lnTo>
                    <a:pt x="7" y="19"/>
                  </a:lnTo>
                  <a:lnTo>
                    <a:pt x="9" y="17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31" name="Freeform 261"/>
            <p:cNvSpPr>
              <a:spLocks/>
            </p:cNvSpPr>
            <p:nvPr/>
          </p:nvSpPr>
          <p:spPr bwMode="auto">
            <a:xfrm>
              <a:off x="3034" y="3446"/>
              <a:ext cx="28" cy="167"/>
            </a:xfrm>
            <a:custGeom>
              <a:avLst/>
              <a:gdLst>
                <a:gd name="T0" fmla="*/ 16 w 310"/>
                <a:gd name="T1" fmla="*/ 0 h 2505"/>
                <a:gd name="T2" fmla="*/ 15 w 310"/>
                <a:gd name="T3" fmla="*/ 0 h 2505"/>
                <a:gd name="T4" fmla="*/ 13 w 310"/>
                <a:gd name="T5" fmla="*/ 1 h 2505"/>
                <a:gd name="T6" fmla="*/ 12 w 310"/>
                <a:gd name="T7" fmla="*/ 1 h 2505"/>
                <a:gd name="T8" fmla="*/ 11 w 310"/>
                <a:gd name="T9" fmla="*/ 1 h 2505"/>
                <a:gd name="T10" fmla="*/ 11 w 310"/>
                <a:gd name="T11" fmla="*/ 1 h 2505"/>
                <a:gd name="T12" fmla="*/ 10 w 310"/>
                <a:gd name="T13" fmla="*/ 1 h 2505"/>
                <a:gd name="T14" fmla="*/ 10 w 310"/>
                <a:gd name="T15" fmla="*/ 1 h 2505"/>
                <a:gd name="T16" fmla="*/ 10 w 310"/>
                <a:gd name="T17" fmla="*/ 0 h 2505"/>
                <a:gd name="T18" fmla="*/ 10 w 310"/>
                <a:gd name="T19" fmla="*/ 7 h 2505"/>
                <a:gd name="T20" fmla="*/ 10 w 310"/>
                <a:gd name="T21" fmla="*/ 14 h 2505"/>
                <a:gd name="T22" fmla="*/ 9 w 310"/>
                <a:gd name="T23" fmla="*/ 23 h 2505"/>
                <a:gd name="T24" fmla="*/ 9 w 310"/>
                <a:gd name="T25" fmla="*/ 32 h 2505"/>
                <a:gd name="T26" fmla="*/ 9 w 310"/>
                <a:gd name="T27" fmla="*/ 42 h 2505"/>
                <a:gd name="T28" fmla="*/ 8 w 310"/>
                <a:gd name="T29" fmla="*/ 52 h 2505"/>
                <a:gd name="T30" fmla="*/ 8 w 310"/>
                <a:gd name="T31" fmla="*/ 63 h 2505"/>
                <a:gd name="T32" fmla="*/ 7 w 310"/>
                <a:gd name="T33" fmla="*/ 75 h 2505"/>
                <a:gd name="T34" fmla="*/ 7 w 310"/>
                <a:gd name="T35" fmla="*/ 86 h 2505"/>
                <a:gd name="T36" fmla="*/ 6 w 310"/>
                <a:gd name="T37" fmla="*/ 97 h 2505"/>
                <a:gd name="T38" fmla="*/ 6 w 310"/>
                <a:gd name="T39" fmla="*/ 108 h 2505"/>
                <a:gd name="T40" fmla="*/ 5 w 310"/>
                <a:gd name="T41" fmla="*/ 119 h 2505"/>
                <a:gd name="T42" fmla="*/ 4 w 310"/>
                <a:gd name="T43" fmla="*/ 125 h 2505"/>
                <a:gd name="T44" fmla="*/ 4 w 310"/>
                <a:gd name="T45" fmla="*/ 130 h 2505"/>
                <a:gd name="T46" fmla="*/ 3 w 310"/>
                <a:gd name="T47" fmla="*/ 135 h 2505"/>
                <a:gd name="T48" fmla="*/ 3 w 310"/>
                <a:gd name="T49" fmla="*/ 140 h 2505"/>
                <a:gd name="T50" fmla="*/ 2 w 310"/>
                <a:gd name="T51" fmla="*/ 144 h 2505"/>
                <a:gd name="T52" fmla="*/ 1 w 310"/>
                <a:gd name="T53" fmla="*/ 149 h 2505"/>
                <a:gd name="T54" fmla="*/ 1 w 310"/>
                <a:gd name="T55" fmla="*/ 153 h 2505"/>
                <a:gd name="T56" fmla="*/ 0 w 310"/>
                <a:gd name="T57" fmla="*/ 157 h 2505"/>
                <a:gd name="T58" fmla="*/ 5 w 310"/>
                <a:gd name="T59" fmla="*/ 161 h 2505"/>
                <a:gd name="T60" fmla="*/ 8 w 310"/>
                <a:gd name="T61" fmla="*/ 164 h 2505"/>
                <a:gd name="T62" fmla="*/ 10 w 310"/>
                <a:gd name="T63" fmla="*/ 166 h 2505"/>
                <a:gd name="T64" fmla="*/ 11 w 310"/>
                <a:gd name="T65" fmla="*/ 167 h 2505"/>
                <a:gd name="T66" fmla="*/ 28 w 310"/>
                <a:gd name="T67" fmla="*/ 153 h 2505"/>
                <a:gd name="T68" fmla="*/ 27 w 310"/>
                <a:gd name="T69" fmla="*/ 152 h 2505"/>
                <a:gd name="T70" fmla="*/ 25 w 310"/>
                <a:gd name="T71" fmla="*/ 150 h 2505"/>
                <a:gd name="T72" fmla="*/ 24 w 310"/>
                <a:gd name="T73" fmla="*/ 148 h 2505"/>
                <a:gd name="T74" fmla="*/ 23 w 310"/>
                <a:gd name="T75" fmla="*/ 145 h 2505"/>
                <a:gd name="T76" fmla="*/ 22 w 310"/>
                <a:gd name="T77" fmla="*/ 141 h 2505"/>
                <a:gd name="T78" fmla="*/ 21 w 310"/>
                <a:gd name="T79" fmla="*/ 137 h 2505"/>
                <a:gd name="T80" fmla="*/ 21 w 310"/>
                <a:gd name="T81" fmla="*/ 132 h 2505"/>
                <a:gd name="T82" fmla="*/ 20 w 310"/>
                <a:gd name="T83" fmla="*/ 127 h 2505"/>
                <a:gd name="T84" fmla="*/ 19 w 310"/>
                <a:gd name="T85" fmla="*/ 121 h 2505"/>
                <a:gd name="T86" fmla="*/ 19 w 310"/>
                <a:gd name="T87" fmla="*/ 115 h 2505"/>
                <a:gd name="T88" fmla="*/ 18 w 310"/>
                <a:gd name="T89" fmla="*/ 109 h 2505"/>
                <a:gd name="T90" fmla="*/ 18 w 310"/>
                <a:gd name="T91" fmla="*/ 102 h 2505"/>
                <a:gd name="T92" fmla="*/ 17 w 310"/>
                <a:gd name="T93" fmla="*/ 95 h 2505"/>
                <a:gd name="T94" fmla="*/ 17 w 310"/>
                <a:gd name="T95" fmla="*/ 89 h 2505"/>
                <a:gd name="T96" fmla="*/ 17 w 310"/>
                <a:gd name="T97" fmla="*/ 81 h 2505"/>
                <a:gd name="T98" fmla="*/ 16 w 310"/>
                <a:gd name="T99" fmla="*/ 74 h 2505"/>
                <a:gd name="T100" fmla="*/ 16 w 310"/>
                <a:gd name="T101" fmla="*/ 61 h 2505"/>
                <a:gd name="T102" fmla="*/ 16 w 310"/>
                <a:gd name="T103" fmla="*/ 47 h 2505"/>
                <a:gd name="T104" fmla="*/ 16 w 310"/>
                <a:gd name="T105" fmla="*/ 34 h 2505"/>
                <a:gd name="T106" fmla="*/ 16 w 310"/>
                <a:gd name="T107" fmla="*/ 23 h 2505"/>
                <a:gd name="T108" fmla="*/ 16 w 310"/>
                <a:gd name="T109" fmla="*/ 14 h 2505"/>
                <a:gd name="T110" fmla="*/ 16 w 310"/>
                <a:gd name="T111" fmla="*/ 6 h 2505"/>
                <a:gd name="T112" fmla="*/ 16 w 310"/>
                <a:gd name="T113" fmla="*/ 2 h 2505"/>
                <a:gd name="T114" fmla="*/ 16 w 310"/>
                <a:gd name="T115" fmla="*/ 0 h 250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10" h="2505">
                  <a:moveTo>
                    <a:pt x="179" y="0"/>
                  </a:moveTo>
                  <a:lnTo>
                    <a:pt x="168" y="3"/>
                  </a:lnTo>
                  <a:lnTo>
                    <a:pt x="145" y="8"/>
                  </a:lnTo>
                  <a:lnTo>
                    <a:pt x="133" y="10"/>
                  </a:lnTo>
                  <a:lnTo>
                    <a:pt x="122" y="12"/>
                  </a:lnTo>
                  <a:lnTo>
                    <a:pt x="118" y="10"/>
                  </a:lnTo>
                  <a:lnTo>
                    <a:pt x="114" y="10"/>
                  </a:lnTo>
                  <a:lnTo>
                    <a:pt x="112" y="8"/>
                  </a:lnTo>
                  <a:lnTo>
                    <a:pt x="112" y="6"/>
                  </a:lnTo>
                  <a:lnTo>
                    <a:pt x="109" y="101"/>
                  </a:lnTo>
                  <a:lnTo>
                    <a:pt x="107" y="212"/>
                  </a:lnTo>
                  <a:lnTo>
                    <a:pt x="104" y="339"/>
                  </a:lnTo>
                  <a:lnTo>
                    <a:pt x="100" y="477"/>
                  </a:lnTo>
                  <a:lnTo>
                    <a:pt x="97" y="627"/>
                  </a:lnTo>
                  <a:lnTo>
                    <a:pt x="93" y="785"/>
                  </a:lnTo>
                  <a:lnTo>
                    <a:pt x="88" y="949"/>
                  </a:lnTo>
                  <a:lnTo>
                    <a:pt x="83" y="1118"/>
                  </a:lnTo>
                  <a:lnTo>
                    <a:pt x="77" y="1288"/>
                  </a:lnTo>
                  <a:lnTo>
                    <a:pt x="69" y="1458"/>
                  </a:lnTo>
                  <a:lnTo>
                    <a:pt x="61" y="1626"/>
                  </a:lnTo>
                  <a:lnTo>
                    <a:pt x="52" y="1789"/>
                  </a:lnTo>
                  <a:lnTo>
                    <a:pt x="46" y="1869"/>
                  </a:lnTo>
                  <a:lnTo>
                    <a:pt x="40" y="1946"/>
                  </a:lnTo>
                  <a:lnTo>
                    <a:pt x="34" y="2021"/>
                  </a:lnTo>
                  <a:lnTo>
                    <a:pt x="28" y="2094"/>
                  </a:lnTo>
                  <a:lnTo>
                    <a:pt x="22" y="2164"/>
                  </a:lnTo>
                  <a:lnTo>
                    <a:pt x="15" y="2230"/>
                  </a:lnTo>
                  <a:lnTo>
                    <a:pt x="7" y="2294"/>
                  </a:lnTo>
                  <a:lnTo>
                    <a:pt x="0" y="2355"/>
                  </a:lnTo>
                  <a:lnTo>
                    <a:pt x="51" y="2417"/>
                  </a:lnTo>
                  <a:lnTo>
                    <a:pt x="89" y="2465"/>
                  </a:lnTo>
                  <a:lnTo>
                    <a:pt x="113" y="2495"/>
                  </a:lnTo>
                  <a:lnTo>
                    <a:pt x="121" y="2505"/>
                  </a:lnTo>
                  <a:lnTo>
                    <a:pt x="310" y="2294"/>
                  </a:lnTo>
                  <a:lnTo>
                    <a:pt x="295" y="2281"/>
                  </a:lnTo>
                  <a:lnTo>
                    <a:pt x="281" y="2256"/>
                  </a:lnTo>
                  <a:lnTo>
                    <a:pt x="269" y="2220"/>
                  </a:lnTo>
                  <a:lnTo>
                    <a:pt x="256" y="2173"/>
                  </a:lnTo>
                  <a:lnTo>
                    <a:pt x="245" y="2118"/>
                  </a:lnTo>
                  <a:lnTo>
                    <a:pt x="236" y="2053"/>
                  </a:lnTo>
                  <a:lnTo>
                    <a:pt x="227" y="1980"/>
                  </a:lnTo>
                  <a:lnTo>
                    <a:pt x="219" y="1902"/>
                  </a:lnTo>
                  <a:lnTo>
                    <a:pt x="212" y="1817"/>
                  </a:lnTo>
                  <a:lnTo>
                    <a:pt x="206" y="1726"/>
                  </a:lnTo>
                  <a:lnTo>
                    <a:pt x="200" y="1632"/>
                  </a:lnTo>
                  <a:lnTo>
                    <a:pt x="195" y="1533"/>
                  </a:lnTo>
                  <a:lnTo>
                    <a:pt x="191" y="1432"/>
                  </a:lnTo>
                  <a:lnTo>
                    <a:pt x="187" y="1328"/>
                  </a:lnTo>
                  <a:lnTo>
                    <a:pt x="184" y="1222"/>
                  </a:lnTo>
                  <a:lnTo>
                    <a:pt x="182" y="1117"/>
                  </a:lnTo>
                  <a:lnTo>
                    <a:pt x="178" y="908"/>
                  </a:lnTo>
                  <a:lnTo>
                    <a:pt x="176" y="705"/>
                  </a:lnTo>
                  <a:lnTo>
                    <a:pt x="176" y="515"/>
                  </a:lnTo>
                  <a:lnTo>
                    <a:pt x="176" y="347"/>
                  </a:lnTo>
                  <a:lnTo>
                    <a:pt x="177" y="205"/>
                  </a:lnTo>
                  <a:lnTo>
                    <a:pt x="177" y="96"/>
                  </a:lnTo>
                  <a:lnTo>
                    <a:pt x="178" y="24"/>
                  </a:lnTo>
                  <a:lnTo>
                    <a:pt x="179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32" name="Freeform 262"/>
            <p:cNvSpPr>
              <a:spLocks/>
            </p:cNvSpPr>
            <p:nvPr/>
          </p:nvSpPr>
          <p:spPr bwMode="auto">
            <a:xfrm>
              <a:off x="3042" y="3445"/>
              <a:ext cx="9" cy="3"/>
            </a:xfrm>
            <a:custGeom>
              <a:avLst/>
              <a:gdLst>
                <a:gd name="T0" fmla="*/ 0 w 96"/>
                <a:gd name="T1" fmla="*/ 2 h 57"/>
                <a:gd name="T2" fmla="*/ 1 w 96"/>
                <a:gd name="T3" fmla="*/ 2 h 57"/>
                <a:gd name="T4" fmla="*/ 2 w 96"/>
                <a:gd name="T5" fmla="*/ 3 h 57"/>
                <a:gd name="T6" fmla="*/ 2 w 96"/>
                <a:gd name="T7" fmla="*/ 3 h 57"/>
                <a:gd name="T8" fmla="*/ 3 w 96"/>
                <a:gd name="T9" fmla="*/ 3 h 57"/>
                <a:gd name="T10" fmla="*/ 4 w 96"/>
                <a:gd name="T11" fmla="*/ 3 h 57"/>
                <a:gd name="T12" fmla="*/ 4 w 96"/>
                <a:gd name="T13" fmla="*/ 3 h 57"/>
                <a:gd name="T14" fmla="*/ 5 w 96"/>
                <a:gd name="T15" fmla="*/ 3 h 57"/>
                <a:gd name="T16" fmla="*/ 6 w 96"/>
                <a:gd name="T17" fmla="*/ 3 h 57"/>
                <a:gd name="T18" fmla="*/ 6 w 96"/>
                <a:gd name="T19" fmla="*/ 3 h 57"/>
                <a:gd name="T20" fmla="*/ 7 w 96"/>
                <a:gd name="T21" fmla="*/ 3 h 57"/>
                <a:gd name="T22" fmla="*/ 7 w 96"/>
                <a:gd name="T23" fmla="*/ 3 h 57"/>
                <a:gd name="T24" fmla="*/ 8 w 96"/>
                <a:gd name="T25" fmla="*/ 3 h 57"/>
                <a:gd name="T26" fmla="*/ 8 w 96"/>
                <a:gd name="T27" fmla="*/ 2 h 57"/>
                <a:gd name="T28" fmla="*/ 9 w 96"/>
                <a:gd name="T29" fmla="*/ 2 h 57"/>
                <a:gd name="T30" fmla="*/ 9 w 96"/>
                <a:gd name="T31" fmla="*/ 2 h 57"/>
                <a:gd name="T32" fmla="*/ 8 w 96"/>
                <a:gd name="T33" fmla="*/ 0 h 57"/>
                <a:gd name="T34" fmla="*/ 8 w 96"/>
                <a:gd name="T35" fmla="*/ 0 h 57"/>
                <a:gd name="T36" fmla="*/ 7 w 96"/>
                <a:gd name="T37" fmla="*/ 0 h 57"/>
                <a:gd name="T38" fmla="*/ 7 w 96"/>
                <a:gd name="T39" fmla="*/ 0 h 57"/>
                <a:gd name="T40" fmla="*/ 6 w 96"/>
                <a:gd name="T41" fmla="*/ 0 h 57"/>
                <a:gd name="T42" fmla="*/ 6 w 96"/>
                <a:gd name="T43" fmla="*/ 0 h 57"/>
                <a:gd name="T44" fmla="*/ 5 w 96"/>
                <a:gd name="T45" fmla="*/ 0 h 57"/>
                <a:gd name="T46" fmla="*/ 5 w 96"/>
                <a:gd name="T47" fmla="*/ 0 h 57"/>
                <a:gd name="T48" fmla="*/ 4 w 96"/>
                <a:gd name="T49" fmla="*/ 1 h 57"/>
                <a:gd name="T50" fmla="*/ 4 w 96"/>
                <a:gd name="T51" fmla="*/ 1 h 57"/>
                <a:gd name="T52" fmla="*/ 3 w 96"/>
                <a:gd name="T53" fmla="*/ 1 h 57"/>
                <a:gd name="T54" fmla="*/ 3 w 96"/>
                <a:gd name="T55" fmla="*/ 1 h 57"/>
                <a:gd name="T56" fmla="*/ 3 w 96"/>
                <a:gd name="T57" fmla="*/ 1 h 57"/>
                <a:gd name="T58" fmla="*/ 3 w 96"/>
                <a:gd name="T59" fmla="*/ 1 h 57"/>
                <a:gd name="T60" fmla="*/ 4 w 96"/>
                <a:gd name="T61" fmla="*/ 1 h 57"/>
                <a:gd name="T62" fmla="*/ 0 w 96"/>
                <a:gd name="T63" fmla="*/ 2 h 5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96" h="57">
                  <a:moveTo>
                    <a:pt x="44" y="30"/>
                  </a:moveTo>
                  <a:lnTo>
                    <a:pt x="0" y="29"/>
                  </a:lnTo>
                  <a:lnTo>
                    <a:pt x="1" y="39"/>
                  </a:lnTo>
                  <a:lnTo>
                    <a:pt x="6" y="47"/>
                  </a:lnTo>
                  <a:lnTo>
                    <a:pt x="13" y="52"/>
                  </a:lnTo>
                  <a:lnTo>
                    <a:pt x="18" y="55"/>
                  </a:lnTo>
                  <a:lnTo>
                    <a:pt x="22" y="56"/>
                  </a:lnTo>
                  <a:lnTo>
                    <a:pt x="26" y="57"/>
                  </a:lnTo>
                  <a:lnTo>
                    <a:pt x="30" y="57"/>
                  </a:lnTo>
                  <a:lnTo>
                    <a:pt x="33" y="57"/>
                  </a:lnTo>
                  <a:lnTo>
                    <a:pt x="36" y="57"/>
                  </a:lnTo>
                  <a:lnTo>
                    <a:pt x="40" y="57"/>
                  </a:lnTo>
                  <a:lnTo>
                    <a:pt x="43" y="57"/>
                  </a:lnTo>
                  <a:lnTo>
                    <a:pt x="46" y="56"/>
                  </a:lnTo>
                  <a:lnTo>
                    <a:pt x="50" y="56"/>
                  </a:lnTo>
                  <a:lnTo>
                    <a:pt x="53" y="55"/>
                  </a:lnTo>
                  <a:lnTo>
                    <a:pt x="56" y="55"/>
                  </a:lnTo>
                  <a:lnTo>
                    <a:pt x="60" y="54"/>
                  </a:lnTo>
                  <a:lnTo>
                    <a:pt x="63" y="54"/>
                  </a:lnTo>
                  <a:lnTo>
                    <a:pt x="67" y="53"/>
                  </a:lnTo>
                  <a:lnTo>
                    <a:pt x="71" y="52"/>
                  </a:lnTo>
                  <a:lnTo>
                    <a:pt x="74" y="52"/>
                  </a:lnTo>
                  <a:lnTo>
                    <a:pt x="77" y="50"/>
                  </a:lnTo>
                  <a:lnTo>
                    <a:pt x="79" y="49"/>
                  </a:lnTo>
                  <a:lnTo>
                    <a:pt x="82" y="48"/>
                  </a:lnTo>
                  <a:lnTo>
                    <a:pt x="85" y="48"/>
                  </a:lnTo>
                  <a:lnTo>
                    <a:pt x="87" y="47"/>
                  </a:lnTo>
                  <a:lnTo>
                    <a:pt x="89" y="47"/>
                  </a:lnTo>
                  <a:lnTo>
                    <a:pt x="91" y="46"/>
                  </a:lnTo>
                  <a:lnTo>
                    <a:pt x="93" y="46"/>
                  </a:lnTo>
                  <a:lnTo>
                    <a:pt x="95" y="45"/>
                  </a:lnTo>
                  <a:lnTo>
                    <a:pt x="96" y="45"/>
                  </a:lnTo>
                  <a:lnTo>
                    <a:pt x="84" y="0"/>
                  </a:lnTo>
                  <a:lnTo>
                    <a:pt x="83" y="0"/>
                  </a:lnTo>
                  <a:lnTo>
                    <a:pt x="81" y="2"/>
                  </a:lnTo>
                  <a:lnTo>
                    <a:pt x="80" y="2"/>
                  </a:lnTo>
                  <a:lnTo>
                    <a:pt x="78" y="3"/>
                  </a:lnTo>
                  <a:lnTo>
                    <a:pt x="76" y="3"/>
                  </a:lnTo>
                  <a:lnTo>
                    <a:pt x="74" y="4"/>
                  </a:lnTo>
                  <a:lnTo>
                    <a:pt x="72" y="4"/>
                  </a:lnTo>
                  <a:lnTo>
                    <a:pt x="69" y="5"/>
                  </a:lnTo>
                  <a:lnTo>
                    <a:pt x="67" y="5"/>
                  </a:lnTo>
                  <a:lnTo>
                    <a:pt x="63" y="6"/>
                  </a:lnTo>
                  <a:lnTo>
                    <a:pt x="60" y="7"/>
                  </a:lnTo>
                  <a:lnTo>
                    <a:pt x="57" y="7"/>
                  </a:lnTo>
                  <a:lnTo>
                    <a:pt x="54" y="8"/>
                  </a:lnTo>
                  <a:lnTo>
                    <a:pt x="52" y="8"/>
                  </a:lnTo>
                  <a:lnTo>
                    <a:pt x="49" y="9"/>
                  </a:lnTo>
                  <a:lnTo>
                    <a:pt x="46" y="9"/>
                  </a:lnTo>
                  <a:lnTo>
                    <a:pt x="43" y="10"/>
                  </a:lnTo>
                  <a:lnTo>
                    <a:pt x="41" y="10"/>
                  </a:lnTo>
                  <a:lnTo>
                    <a:pt x="39" y="11"/>
                  </a:lnTo>
                  <a:lnTo>
                    <a:pt x="36" y="11"/>
                  </a:lnTo>
                  <a:lnTo>
                    <a:pt x="35" y="11"/>
                  </a:lnTo>
                  <a:lnTo>
                    <a:pt x="33" y="11"/>
                  </a:lnTo>
                  <a:lnTo>
                    <a:pt x="32" y="11"/>
                  </a:lnTo>
                  <a:lnTo>
                    <a:pt x="31" y="11"/>
                  </a:lnTo>
                  <a:lnTo>
                    <a:pt x="32" y="11"/>
                  </a:lnTo>
                  <a:lnTo>
                    <a:pt x="33" y="11"/>
                  </a:lnTo>
                  <a:lnTo>
                    <a:pt x="36" y="13"/>
                  </a:lnTo>
                  <a:lnTo>
                    <a:pt x="40" y="16"/>
                  </a:lnTo>
                  <a:lnTo>
                    <a:pt x="43" y="23"/>
                  </a:lnTo>
                  <a:lnTo>
                    <a:pt x="44" y="29"/>
                  </a:lnTo>
                  <a:lnTo>
                    <a:pt x="0" y="29"/>
                  </a:lnTo>
                  <a:lnTo>
                    <a:pt x="44" y="3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33" name="Freeform 263"/>
            <p:cNvSpPr>
              <a:spLocks/>
            </p:cNvSpPr>
            <p:nvPr/>
          </p:nvSpPr>
          <p:spPr bwMode="auto">
            <a:xfrm>
              <a:off x="3032" y="3447"/>
              <a:ext cx="14" cy="157"/>
            </a:xfrm>
            <a:custGeom>
              <a:avLst/>
              <a:gdLst>
                <a:gd name="T0" fmla="*/ 4 w 157"/>
                <a:gd name="T1" fmla="*/ 156 h 2364"/>
                <a:gd name="T2" fmla="*/ 5 w 157"/>
                <a:gd name="T3" fmla="*/ 148 h 2364"/>
                <a:gd name="T4" fmla="*/ 7 w 157"/>
                <a:gd name="T5" fmla="*/ 139 h 2364"/>
                <a:gd name="T6" fmla="*/ 8 w 157"/>
                <a:gd name="T7" fmla="*/ 129 h 2364"/>
                <a:gd name="T8" fmla="*/ 9 w 157"/>
                <a:gd name="T9" fmla="*/ 119 h 2364"/>
                <a:gd name="T10" fmla="*/ 10 w 157"/>
                <a:gd name="T11" fmla="*/ 108 h 2364"/>
                <a:gd name="T12" fmla="*/ 10 w 157"/>
                <a:gd name="T13" fmla="*/ 96 h 2364"/>
                <a:gd name="T14" fmla="*/ 11 w 157"/>
                <a:gd name="T15" fmla="*/ 85 h 2364"/>
                <a:gd name="T16" fmla="*/ 12 w 157"/>
                <a:gd name="T17" fmla="*/ 74 h 2364"/>
                <a:gd name="T18" fmla="*/ 12 w 157"/>
                <a:gd name="T19" fmla="*/ 63 h 2364"/>
                <a:gd name="T20" fmla="*/ 12 w 157"/>
                <a:gd name="T21" fmla="*/ 52 h 2364"/>
                <a:gd name="T22" fmla="*/ 13 w 157"/>
                <a:gd name="T23" fmla="*/ 41 h 2364"/>
                <a:gd name="T24" fmla="*/ 13 w 157"/>
                <a:gd name="T25" fmla="*/ 31 h 2364"/>
                <a:gd name="T26" fmla="*/ 13 w 157"/>
                <a:gd name="T27" fmla="*/ 22 h 2364"/>
                <a:gd name="T28" fmla="*/ 14 w 157"/>
                <a:gd name="T29" fmla="*/ 14 h 2364"/>
                <a:gd name="T30" fmla="*/ 14 w 157"/>
                <a:gd name="T31" fmla="*/ 6 h 2364"/>
                <a:gd name="T32" fmla="*/ 14 w 157"/>
                <a:gd name="T33" fmla="*/ 0 h 2364"/>
                <a:gd name="T34" fmla="*/ 10 w 157"/>
                <a:gd name="T35" fmla="*/ 3 h 2364"/>
                <a:gd name="T36" fmla="*/ 10 w 157"/>
                <a:gd name="T37" fmla="*/ 10 h 2364"/>
                <a:gd name="T38" fmla="*/ 10 w 157"/>
                <a:gd name="T39" fmla="*/ 18 h 2364"/>
                <a:gd name="T40" fmla="*/ 9 w 157"/>
                <a:gd name="T41" fmla="*/ 27 h 2364"/>
                <a:gd name="T42" fmla="*/ 9 w 157"/>
                <a:gd name="T43" fmla="*/ 36 h 2364"/>
                <a:gd name="T44" fmla="*/ 9 w 157"/>
                <a:gd name="T45" fmla="*/ 46 h 2364"/>
                <a:gd name="T46" fmla="*/ 8 w 157"/>
                <a:gd name="T47" fmla="*/ 57 h 2364"/>
                <a:gd name="T48" fmla="*/ 8 w 157"/>
                <a:gd name="T49" fmla="*/ 68 h 2364"/>
                <a:gd name="T50" fmla="*/ 7 w 157"/>
                <a:gd name="T51" fmla="*/ 79 h 2364"/>
                <a:gd name="T52" fmla="*/ 7 w 157"/>
                <a:gd name="T53" fmla="*/ 91 h 2364"/>
                <a:gd name="T54" fmla="*/ 6 w 157"/>
                <a:gd name="T55" fmla="*/ 102 h 2364"/>
                <a:gd name="T56" fmla="*/ 5 w 157"/>
                <a:gd name="T57" fmla="*/ 113 h 2364"/>
                <a:gd name="T58" fmla="*/ 4 w 157"/>
                <a:gd name="T59" fmla="*/ 124 h 2364"/>
                <a:gd name="T60" fmla="*/ 3 w 157"/>
                <a:gd name="T61" fmla="*/ 134 h 2364"/>
                <a:gd name="T62" fmla="*/ 2 w 157"/>
                <a:gd name="T63" fmla="*/ 143 h 2364"/>
                <a:gd name="T64" fmla="*/ 1 w 157"/>
                <a:gd name="T65" fmla="*/ 152 h 2364"/>
                <a:gd name="T66" fmla="*/ 1 w 157"/>
                <a:gd name="T67" fmla="*/ 157 h 2364"/>
                <a:gd name="T68" fmla="*/ 0 w 157"/>
                <a:gd name="T69" fmla="*/ 156 h 2364"/>
                <a:gd name="T70" fmla="*/ 4 w 157"/>
                <a:gd name="T71" fmla="*/ 155 h 236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57" h="2364">
                  <a:moveTo>
                    <a:pt x="40" y="2334"/>
                  </a:moveTo>
                  <a:lnTo>
                    <a:pt x="45" y="2352"/>
                  </a:lnTo>
                  <a:lnTo>
                    <a:pt x="53" y="2291"/>
                  </a:lnTo>
                  <a:lnTo>
                    <a:pt x="60" y="2227"/>
                  </a:lnTo>
                  <a:lnTo>
                    <a:pt x="67" y="2160"/>
                  </a:lnTo>
                  <a:lnTo>
                    <a:pt x="75" y="2090"/>
                  </a:lnTo>
                  <a:lnTo>
                    <a:pt x="81" y="2017"/>
                  </a:lnTo>
                  <a:lnTo>
                    <a:pt x="87" y="1941"/>
                  </a:lnTo>
                  <a:lnTo>
                    <a:pt x="92" y="1864"/>
                  </a:lnTo>
                  <a:lnTo>
                    <a:pt x="98" y="1785"/>
                  </a:lnTo>
                  <a:lnTo>
                    <a:pt x="102" y="1703"/>
                  </a:lnTo>
                  <a:lnTo>
                    <a:pt x="107" y="1621"/>
                  </a:lnTo>
                  <a:lnTo>
                    <a:pt x="111" y="1537"/>
                  </a:lnTo>
                  <a:lnTo>
                    <a:pt x="115" y="1453"/>
                  </a:lnTo>
                  <a:lnTo>
                    <a:pt x="119" y="1368"/>
                  </a:lnTo>
                  <a:lnTo>
                    <a:pt x="122" y="1283"/>
                  </a:lnTo>
                  <a:lnTo>
                    <a:pt x="127" y="1197"/>
                  </a:lnTo>
                  <a:lnTo>
                    <a:pt x="130" y="1112"/>
                  </a:lnTo>
                  <a:lnTo>
                    <a:pt x="132" y="1028"/>
                  </a:lnTo>
                  <a:lnTo>
                    <a:pt x="135" y="944"/>
                  </a:lnTo>
                  <a:lnTo>
                    <a:pt x="137" y="861"/>
                  </a:lnTo>
                  <a:lnTo>
                    <a:pt x="139" y="779"/>
                  </a:lnTo>
                  <a:lnTo>
                    <a:pt x="141" y="700"/>
                  </a:lnTo>
                  <a:lnTo>
                    <a:pt x="143" y="622"/>
                  </a:lnTo>
                  <a:lnTo>
                    <a:pt x="145" y="546"/>
                  </a:lnTo>
                  <a:lnTo>
                    <a:pt x="147" y="472"/>
                  </a:lnTo>
                  <a:lnTo>
                    <a:pt x="148" y="401"/>
                  </a:lnTo>
                  <a:lnTo>
                    <a:pt x="150" y="333"/>
                  </a:lnTo>
                  <a:lnTo>
                    <a:pt x="151" y="268"/>
                  </a:lnTo>
                  <a:lnTo>
                    <a:pt x="153" y="206"/>
                  </a:lnTo>
                  <a:lnTo>
                    <a:pt x="154" y="149"/>
                  </a:lnTo>
                  <a:lnTo>
                    <a:pt x="155" y="96"/>
                  </a:lnTo>
                  <a:lnTo>
                    <a:pt x="156" y="46"/>
                  </a:lnTo>
                  <a:lnTo>
                    <a:pt x="157" y="1"/>
                  </a:lnTo>
                  <a:lnTo>
                    <a:pt x="113" y="0"/>
                  </a:lnTo>
                  <a:lnTo>
                    <a:pt x="112" y="45"/>
                  </a:lnTo>
                  <a:lnTo>
                    <a:pt x="111" y="95"/>
                  </a:lnTo>
                  <a:lnTo>
                    <a:pt x="109" y="148"/>
                  </a:lnTo>
                  <a:lnTo>
                    <a:pt x="108" y="205"/>
                  </a:lnTo>
                  <a:lnTo>
                    <a:pt x="107" y="267"/>
                  </a:lnTo>
                  <a:lnTo>
                    <a:pt x="105" y="332"/>
                  </a:lnTo>
                  <a:lnTo>
                    <a:pt x="104" y="400"/>
                  </a:lnTo>
                  <a:lnTo>
                    <a:pt x="102" y="471"/>
                  </a:lnTo>
                  <a:lnTo>
                    <a:pt x="101" y="545"/>
                  </a:lnTo>
                  <a:lnTo>
                    <a:pt x="99" y="621"/>
                  </a:lnTo>
                  <a:lnTo>
                    <a:pt x="97" y="699"/>
                  </a:lnTo>
                  <a:lnTo>
                    <a:pt x="95" y="778"/>
                  </a:lnTo>
                  <a:lnTo>
                    <a:pt x="93" y="860"/>
                  </a:lnTo>
                  <a:lnTo>
                    <a:pt x="90" y="943"/>
                  </a:lnTo>
                  <a:lnTo>
                    <a:pt x="88" y="1026"/>
                  </a:lnTo>
                  <a:lnTo>
                    <a:pt x="85" y="1111"/>
                  </a:lnTo>
                  <a:lnTo>
                    <a:pt x="82" y="1196"/>
                  </a:lnTo>
                  <a:lnTo>
                    <a:pt x="79" y="1281"/>
                  </a:lnTo>
                  <a:lnTo>
                    <a:pt x="75" y="1366"/>
                  </a:lnTo>
                  <a:lnTo>
                    <a:pt x="71" y="1451"/>
                  </a:lnTo>
                  <a:lnTo>
                    <a:pt x="67" y="1535"/>
                  </a:lnTo>
                  <a:lnTo>
                    <a:pt x="63" y="1619"/>
                  </a:lnTo>
                  <a:lnTo>
                    <a:pt x="58" y="1701"/>
                  </a:lnTo>
                  <a:lnTo>
                    <a:pt x="53" y="1782"/>
                  </a:lnTo>
                  <a:lnTo>
                    <a:pt x="48" y="1861"/>
                  </a:lnTo>
                  <a:lnTo>
                    <a:pt x="43" y="1938"/>
                  </a:lnTo>
                  <a:lnTo>
                    <a:pt x="37" y="2013"/>
                  </a:lnTo>
                  <a:lnTo>
                    <a:pt x="31" y="2086"/>
                  </a:lnTo>
                  <a:lnTo>
                    <a:pt x="24" y="2155"/>
                  </a:lnTo>
                  <a:lnTo>
                    <a:pt x="16" y="2222"/>
                  </a:lnTo>
                  <a:lnTo>
                    <a:pt x="9" y="2286"/>
                  </a:lnTo>
                  <a:lnTo>
                    <a:pt x="1" y="2345"/>
                  </a:lnTo>
                  <a:lnTo>
                    <a:pt x="6" y="2364"/>
                  </a:lnTo>
                  <a:lnTo>
                    <a:pt x="1" y="2345"/>
                  </a:lnTo>
                  <a:lnTo>
                    <a:pt x="0" y="2356"/>
                  </a:lnTo>
                  <a:lnTo>
                    <a:pt x="6" y="2364"/>
                  </a:lnTo>
                  <a:lnTo>
                    <a:pt x="40" y="233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34" name="Freeform 264"/>
            <p:cNvSpPr>
              <a:spLocks/>
            </p:cNvSpPr>
            <p:nvPr/>
          </p:nvSpPr>
          <p:spPr bwMode="auto">
            <a:xfrm>
              <a:off x="3033" y="3602"/>
              <a:ext cx="14" cy="13"/>
            </a:xfrm>
            <a:custGeom>
              <a:avLst/>
              <a:gdLst>
                <a:gd name="T0" fmla="*/ 11 w 156"/>
                <a:gd name="T1" fmla="*/ 10 h 200"/>
                <a:gd name="T2" fmla="*/ 14 w 156"/>
                <a:gd name="T3" fmla="*/ 10 h 200"/>
                <a:gd name="T4" fmla="*/ 14 w 156"/>
                <a:gd name="T5" fmla="*/ 10 h 200"/>
                <a:gd name="T6" fmla="*/ 14 w 156"/>
                <a:gd name="T7" fmla="*/ 10 h 200"/>
                <a:gd name="T8" fmla="*/ 14 w 156"/>
                <a:gd name="T9" fmla="*/ 9 h 200"/>
                <a:gd name="T10" fmla="*/ 13 w 156"/>
                <a:gd name="T11" fmla="*/ 9 h 200"/>
                <a:gd name="T12" fmla="*/ 13 w 156"/>
                <a:gd name="T13" fmla="*/ 9 h 200"/>
                <a:gd name="T14" fmla="*/ 12 w 156"/>
                <a:gd name="T15" fmla="*/ 8 h 200"/>
                <a:gd name="T16" fmla="*/ 12 w 156"/>
                <a:gd name="T17" fmla="*/ 8 h 200"/>
                <a:gd name="T18" fmla="*/ 11 w 156"/>
                <a:gd name="T19" fmla="*/ 7 h 200"/>
                <a:gd name="T20" fmla="*/ 10 w 156"/>
                <a:gd name="T21" fmla="*/ 7 h 200"/>
                <a:gd name="T22" fmla="*/ 10 w 156"/>
                <a:gd name="T23" fmla="*/ 6 h 200"/>
                <a:gd name="T24" fmla="*/ 9 w 156"/>
                <a:gd name="T25" fmla="*/ 5 h 200"/>
                <a:gd name="T26" fmla="*/ 8 w 156"/>
                <a:gd name="T27" fmla="*/ 4 h 200"/>
                <a:gd name="T28" fmla="*/ 7 w 156"/>
                <a:gd name="T29" fmla="*/ 4 h 200"/>
                <a:gd name="T30" fmla="*/ 7 w 156"/>
                <a:gd name="T31" fmla="*/ 3 h 200"/>
                <a:gd name="T32" fmla="*/ 6 w 156"/>
                <a:gd name="T33" fmla="*/ 3 h 200"/>
                <a:gd name="T34" fmla="*/ 5 w 156"/>
                <a:gd name="T35" fmla="*/ 2 h 200"/>
                <a:gd name="T36" fmla="*/ 5 w 156"/>
                <a:gd name="T37" fmla="*/ 2 h 200"/>
                <a:gd name="T38" fmla="*/ 4 w 156"/>
                <a:gd name="T39" fmla="*/ 1 h 200"/>
                <a:gd name="T40" fmla="*/ 4 w 156"/>
                <a:gd name="T41" fmla="*/ 1 h 200"/>
                <a:gd name="T42" fmla="*/ 3 w 156"/>
                <a:gd name="T43" fmla="*/ 0 h 200"/>
                <a:gd name="T44" fmla="*/ 0 w 156"/>
                <a:gd name="T45" fmla="*/ 2 h 200"/>
                <a:gd name="T46" fmla="*/ 1 w 156"/>
                <a:gd name="T47" fmla="*/ 2 h 200"/>
                <a:gd name="T48" fmla="*/ 1 w 156"/>
                <a:gd name="T49" fmla="*/ 3 h 200"/>
                <a:gd name="T50" fmla="*/ 2 w 156"/>
                <a:gd name="T51" fmla="*/ 4 h 200"/>
                <a:gd name="T52" fmla="*/ 3 w 156"/>
                <a:gd name="T53" fmla="*/ 4 h 200"/>
                <a:gd name="T54" fmla="*/ 3 w 156"/>
                <a:gd name="T55" fmla="*/ 5 h 200"/>
                <a:gd name="T56" fmla="*/ 4 w 156"/>
                <a:gd name="T57" fmla="*/ 5 h 200"/>
                <a:gd name="T58" fmla="*/ 4 w 156"/>
                <a:gd name="T59" fmla="*/ 6 h 200"/>
                <a:gd name="T60" fmla="*/ 5 w 156"/>
                <a:gd name="T61" fmla="*/ 6 h 200"/>
                <a:gd name="T62" fmla="*/ 6 w 156"/>
                <a:gd name="T63" fmla="*/ 7 h 200"/>
                <a:gd name="T64" fmla="*/ 7 w 156"/>
                <a:gd name="T65" fmla="*/ 8 h 200"/>
                <a:gd name="T66" fmla="*/ 7 w 156"/>
                <a:gd name="T67" fmla="*/ 8 h 200"/>
                <a:gd name="T68" fmla="*/ 8 w 156"/>
                <a:gd name="T69" fmla="*/ 9 h 200"/>
                <a:gd name="T70" fmla="*/ 9 w 156"/>
                <a:gd name="T71" fmla="*/ 10 h 200"/>
                <a:gd name="T72" fmla="*/ 9 w 156"/>
                <a:gd name="T73" fmla="*/ 10 h 200"/>
                <a:gd name="T74" fmla="*/ 10 w 156"/>
                <a:gd name="T75" fmla="*/ 11 h 200"/>
                <a:gd name="T76" fmla="*/ 10 w 156"/>
                <a:gd name="T77" fmla="*/ 11 h 200"/>
                <a:gd name="T78" fmla="*/ 11 w 156"/>
                <a:gd name="T79" fmla="*/ 11 h 200"/>
                <a:gd name="T80" fmla="*/ 11 w 156"/>
                <a:gd name="T81" fmla="*/ 12 h 200"/>
                <a:gd name="T82" fmla="*/ 11 w 156"/>
                <a:gd name="T83" fmla="*/ 12 h 200"/>
                <a:gd name="T84" fmla="*/ 11 w 156"/>
                <a:gd name="T85" fmla="*/ 12 h 200"/>
                <a:gd name="T86" fmla="*/ 14 w 156"/>
                <a:gd name="T87" fmla="*/ 12 h 200"/>
                <a:gd name="T88" fmla="*/ 11 w 156"/>
                <a:gd name="T89" fmla="*/ 12 h 200"/>
                <a:gd name="T90" fmla="*/ 12 w 156"/>
                <a:gd name="T91" fmla="*/ 13 h 200"/>
                <a:gd name="T92" fmla="*/ 14 w 156"/>
                <a:gd name="T93" fmla="*/ 12 h 200"/>
                <a:gd name="T94" fmla="*/ 11 w 156"/>
                <a:gd name="T95" fmla="*/ 10 h 20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6" h="200">
                  <a:moveTo>
                    <a:pt x="123" y="149"/>
                  </a:moveTo>
                  <a:lnTo>
                    <a:pt x="156" y="150"/>
                  </a:lnTo>
                  <a:lnTo>
                    <a:pt x="155" y="150"/>
                  </a:lnTo>
                  <a:lnTo>
                    <a:pt x="154" y="148"/>
                  </a:lnTo>
                  <a:lnTo>
                    <a:pt x="151" y="144"/>
                  </a:lnTo>
                  <a:lnTo>
                    <a:pt x="148" y="140"/>
                  </a:lnTo>
                  <a:lnTo>
                    <a:pt x="143" y="134"/>
                  </a:lnTo>
                  <a:lnTo>
                    <a:pt x="138" y="127"/>
                  </a:lnTo>
                  <a:lnTo>
                    <a:pt x="132" y="119"/>
                  </a:lnTo>
                  <a:lnTo>
                    <a:pt x="124" y="110"/>
                  </a:lnTo>
                  <a:lnTo>
                    <a:pt x="115" y="100"/>
                  </a:lnTo>
                  <a:lnTo>
                    <a:pt x="106" y="88"/>
                  </a:lnTo>
                  <a:lnTo>
                    <a:pt x="96" y="76"/>
                  </a:lnTo>
                  <a:lnTo>
                    <a:pt x="86" y="62"/>
                  </a:lnTo>
                  <a:lnTo>
                    <a:pt x="80" y="55"/>
                  </a:lnTo>
                  <a:lnTo>
                    <a:pt x="74" y="49"/>
                  </a:lnTo>
                  <a:lnTo>
                    <a:pt x="67" y="40"/>
                  </a:lnTo>
                  <a:lnTo>
                    <a:pt x="61" y="33"/>
                  </a:lnTo>
                  <a:lnTo>
                    <a:pt x="55" y="25"/>
                  </a:lnTo>
                  <a:lnTo>
                    <a:pt x="48" y="17"/>
                  </a:lnTo>
                  <a:lnTo>
                    <a:pt x="41" y="8"/>
                  </a:lnTo>
                  <a:lnTo>
                    <a:pt x="34" y="0"/>
                  </a:lnTo>
                  <a:lnTo>
                    <a:pt x="0" y="30"/>
                  </a:lnTo>
                  <a:lnTo>
                    <a:pt x="7" y="38"/>
                  </a:lnTo>
                  <a:lnTo>
                    <a:pt x="14" y="47"/>
                  </a:lnTo>
                  <a:lnTo>
                    <a:pt x="22" y="55"/>
                  </a:lnTo>
                  <a:lnTo>
                    <a:pt x="28" y="62"/>
                  </a:lnTo>
                  <a:lnTo>
                    <a:pt x="34" y="71"/>
                  </a:lnTo>
                  <a:lnTo>
                    <a:pt x="40" y="78"/>
                  </a:lnTo>
                  <a:lnTo>
                    <a:pt x="46" y="86"/>
                  </a:lnTo>
                  <a:lnTo>
                    <a:pt x="52" y="92"/>
                  </a:lnTo>
                  <a:lnTo>
                    <a:pt x="62" y="106"/>
                  </a:lnTo>
                  <a:lnTo>
                    <a:pt x="73" y="118"/>
                  </a:lnTo>
                  <a:lnTo>
                    <a:pt x="82" y="129"/>
                  </a:lnTo>
                  <a:lnTo>
                    <a:pt x="90" y="140"/>
                  </a:lnTo>
                  <a:lnTo>
                    <a:pt x="97" y="149"/>
                  </a:lnTo>
                  <a:lnTo>
                    <a:pt x="103" y="157"/>
                  </a:lnTo>
                  <a:lnTo>
                    <a:pt x="109" y="163"/>
                  </a:lnTo>
                  <a:lnTo>
                    <a:pt x="113" y="169"/>
                  </a:lnTo>
                  <a:lnTo>
                    <a:pt x="117" y="174"/>
                  </a:lnTo>
                  <a:lnTo>
                    <a:pt x="120" y="177"/>
                  </a:lnTo>
                  <a:lnTo>
                    <a:pt x="122" y="179"/>
                  </a:lnTo>
                  <a:lnTo>
                    <a:pt x="155" y="180"/>
                  </a:lnTo>
                  <a:lnTo>
                    <a:pt x="122" y="179"/>
                  </a:lnTo>
                  <a:lnTo>
                    <a:pt x="138" y="200"/>
                  </a:lnTo>
                  <a:lnTo>
                    <a:pt x="155" y="180"/>
                  </a:lnTo>
                  <a:lnTo>
                    <a:pt x="123" y="14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35" name="Freeform 265"/>
            <p:cNvSpPr>
              <a:spLocks/>
            </p:cNvSpPr>
            <p:nvPr/>
          </p:nvSpPr>
          <p:spPr bwMode="auto">
            <a:xfrm>
              <a:off x="3044" y="3598"/>
              <a:ext cx="22" cy="16"/>
            </a:xfrm>
            <a:custGeom>
              <a:avLst/>
              <a:gdLst>
                <a:gd name="T0" fmla="*/ 20 w 242"/>
                <a:gd name="T1" fmla="*/ 0 h 246"/>
                <a:gd name="T2" fmla="*/ 17 w 242"/>
                <a:gd name="T3" fmla="*/ 0 h 246"/>
                <a:gd name="T4" fmla="*/ 0 w 242"/>
                <a:gd name="T5" fmla="*/ 14 h 246"/>
                <a:gd name="T6" fmla="*/ 3 w 242"/>
                <a:gd name="T7" fmla="*/ 16 h 246"/>
                <a:gd name="T8" fmla="*/ 20 w 242"/>
                <a:gd name="T9" fmla="*/ 2 h 246"/>
                <a:gd name="T10" fmla="*/ 20 w 242"/>
                <a:gd name="T11" fmla="*/ 0 h 246"/>
                <a:gd name="T12" fmla="*/ 20 w 242"/>
                <a:gd name="T13" fmla="*/ 2 h 246"/>
                <a:gd name="T14" fmla="*/ 22 w 242"/>
                <a:gd name="T15" fmla="*/ 1 h 246"/>
                <a:gd name="T16" fmla="*/ 20 w 242"/>
                <a:gd name="T17" fmla="*/ 0 h 24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42" h="246">
                  <a:moveTo>
                    <a:pt x="215" y="0"/>
                  </a:moveTo>
                  <a:lnTo>
                    <a:pt x="189" y="5"/>
                  </a:lnTo>
                  <a:lnTo>
                    <a:pt x="0" y="215"/>
                  </a:lnTo>
                  <a:lnTo>
                    <a:pt x="32" y="246"/>
                  </a:lnTo>
                  <a:lnTo>
                    <a:pt x="221" y="36"/>
                  </a:lnTo>
                  <a:lnTo>
                    <a:pt x="215" y="0"/>
                  </a:lnTo>
                  <a:lnTo>
                    <a:pt x="221" y="36"/>
                  </a:lnTo>
                  <a:lnTo>
                    <a:pt x="242" y="13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36" name="Freeform 266"/>
            <p:cNvSpPr>
              <a:spLocks/>
            </p:cNvSpPr>
            <p:nvPr/>
          </p:nvSpPr>
          <p:spPr bwMode="auto">
            <a:xfrm>
              <a:off x="3048" y="3444"/>
              <a:ext cx="15" cy="156"/>
            </a:xfrm>
            <a:custGeom>
              <a:avLst/>
              <a:gdLst>
                <a:gd name="T0" fmla="*/ 0 w 166"/>
                <a:gd name="T1" fmla="*/ 2 h 2346"/>
                <a:gd name="T2" fmla="*/ 0 w 166"/>
                <a:gd name="T3" fmla="*/ 4 h 2346"/>
                <a:gd name="T4" fmla="*/ 0 w 166"/>
                <a:gd name="T5" fmla="*/ 8 h 2346"/>
                <a:gd name="T6" fmla="*/ 0 w 166"/>
                <a:gd name="T7" fmla="*/ 16 h 2346"/>
                <a:gd name="T8" fmla="*/ 0 w 166"/>
                <a:gd name="T9" fmla="*/ 25 h 2346"/>
                <a:gd name="T10" fmla="*/ 0 w 166"/>
                <a:gd name="T11" fmla="*/ 36 h 2346"/>
                <a:gd name="T12" fmla="*/ 0 w 166"/>
                <a:gd name="T13" fmla="*/ 49 h 2346"/>
                <a:gd name="T14" fmla="*/ 0 w 166"/>
                <a:gd name="T15" fmla="*/ 62 h 2346"/>
                <a:gd name="T16" fmla="*/ 1 w 166"/>
                <a:gd name="T17" fmla="*/ 76 h 2346"/>
                <a:gd name="T18" fmla="*/ 1 w 166"/>
                <a:gd name="T19" fmla="*/ 90 h 2346"/>
                <a:gd name="T20" fmla="*/ 2 w 166"/>
                <a:gd name="T21" fmla="*/ 104 h 2346"/>
                <a:gd name="T22" fmla="*/ 3 w 166"/>
                <a:gd name="T23" fmla="*/ 117 h 2346"/>
                <a:gd name="T24" fmla="*/ 4 w 166"/>
                <a:gd name="T25" fmla="*/ 129 h 2346"/>
                <a:gd name="T26" fmla="*/ 5 w 166"/>
                <a:gd name="T27" fmla="*/ 139 h 2346"/>
                <a:gd name="T28" fmla="*/ 7 w 166"/>
                <a:gd name="T29" fmla="*/ 147 h 2346"/>
                <a:gd name="T30" fmla="*/ 10 w 166"/>
                <a:gd name="T31" fmla="*/ 153 h 2346"/>
                <a:gd name="T32" fmla="*/ 13 w 166"/>
                <a:gd name="T33" fmla="*/ 156 h 2346"/>
                <a:gd name="T34" fmla="*/ 14 w 166"/>
                <a:gd name="T35" fmla="*/ 153 h 2346"/>
                <a:gd name="T36" fmla="*/ 12 w 166"/>
                <a:gd name="T37" fmla="*/ 149 h 2346"/>
                <a:gd name="T38" fmla="*/ 10 w 166"/>
                <a:gd name="T39" fmla="*/ 143 h 2346"/>
                <a:gd name="T40" fmla="*/ 9 w 166"/>
                <a:gd name="T41" fmla="*/ 134 h 2346"/>
                <a:gd name="T42" fmla="*/ 7 w 166"/>
                <a:gd name="T43" fmla="*/ 123 h 2346"/>
                <a:gd name="T44" fmla="*/ 6 w 166"/>
                <a:gd name="T45" fmla="*/ 111 h 2346"/>
                <a:gd name="T46" fmla="*/ 5 w 166"/>
                <a:gd name="T47" fmla="*/ 97 h 2346"/>
                <a:gd name="T48" fmla="*/ 5 w 166"/>
                <a:gd name="T49" fmla="*/ 83 h 2346"/>
                <a:gd name="T50" fmla="*/ 4 w 166"/>
                <a:gd name="T51" fmla="*/ 69 h 2346"/>
                <a:gd name="T52" fmla="*/ 4 w 166"/>
                <a:gd name="T53" fmla="*/ 56 h 2346"/>
                <a:gd name="T54" fmla="*/ 4 w 166"/>
                <a:gd name="T55" fmla="*/ 42 h 2346"/>
                <a:gd name="T56" fmla="*/ 4 w 166"/>
                <a:gd name="T57" fmla="*/ 31 h 2346"/>
                <a:gd name="T58" fmla="*/ 4 w 166"/>
                <a:gd name="T59" fmla="*/ 20 h 2346"/>
                <a:gd name="T60" fmla="*/ 4 w 166"/>
                <a:gd name="T61" fmla="*/ 12 h 2346"/>
                <a:gd name="T62" fmla="*/ 4 w 166"/>
                <a:gd name="T63" fmla="*/ 6 h 2346"/>
                <a:gd name="T64" fmla="*/ 4 w 166"/>
                <a:gd name="T65" fmla="*/ 2 h 2346"/>
                <a:gd name="T66" fmla="*/ 2 w 166"/>
                <a:gd name="T67" fmla="*/ 1 h 2346"/>
                <a:gd name="T68" fmla="*/ 4 w 166"/>
                <a:gd name="T69" fmla="*/ 0 h 2346"/>
                <a:gd name="T70" fmla="*/ 3 w 166"/>
                <a:gd name="T71" fmla="*/ 4 h 23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66" h="2346">
                  <a:moveTo>
                    <a:pt x="31" y="53"/>
                  </a:moveTo>
                  <a:lnTo>
                    <a:pt x="3" y="31"/>
                  </a:lnTo>
                  <a:lnTo>
                    <a:pt x="3" y="37"/>
                  </a:lnTo>
                  <a:lnTo>
                    <a:pt x="2" y="55"/>
                  </a:lnTo>
                  <a:lnTo>
                    <a:pt x="2" y="85"/>
                  </a:lnTo>
                  <a:lnTo>
                    <a:pt x="2" y="125"/>
                  </a:lnTo>
                  <a:lnTo>
                    <a:pt x="1" y="176"/>
                  </a:lnTo>
                  <a:lnTo>
                    <a:pt x="1" y="236"/>
                  </a:lnTo>
                  <a:lnTo>
                    <a:pt x="0" y="303"/>
                  </a:lnTo>
                  <a:lnTo>
                    <a:pt x="0" y="378"/>
                  </a:lnTo>
                  <a:lnTo>
                    <a:pt x="0" y="459"/>
                  </a:lnTo>
                  <a:lnTo>
                    <a:pt x="0" y="546"/>
                  </a:lnTo>
                  <a:lnTo>
                    <a:pt x="0" y="639"/>
                  </a:lnTo>
                  <a:lnTo>
                    <a:pt x="0" y="736"/>
                  </a:lnTo>
                  <a:lnTo>
                    <a:pt x="1" y="836"/>
                  </a:lnTo>
                  <a:lnTo>
                    <a:pt x="3" y="939"/>
                  </a:lnTo>
                  <a:lnTo>
                    <a:pt x="4" y="1043"/>
                  </a:lnTo>
                  <a:lnTo>
                    <a:pt x="6" y="1148"/>
                  </a:lnTo>
                  <a:lnTo>
                    <a:pt x="9" y="1254"/>
                  </a:lnTo>
                  <a:lnTo>
                    <a:pt x="11" y="1360"/>
                  </a:lnTo>
                  <a:lnTo>
                    <a:pt x="15" y="1464"/>
                  </a:lnTo>
                  <a:lnTo>
                    <a:pt x="19" y="1565"/>
                  </a:lnTo>
                  <a:lnTo>
                    <a:pt x="24" y="1664"/>
                  </a:lnTo>
                  <a:lnTo>
                    <a:pt x="29" y="1759"/>
                  </a:lnTo>
                  <a:lnTo>
                    <a:pt x="36" y="1850"/>
                  </a:lnTo>
                  <a:lnTo>
                    <a:pt x="43" y="1935"/>
                  </a:lnTo>
                  <a:lnTo>
                    <a:pt x="52" y="2015"/>
                  </a:lnTo>
                  <a:lnTo>
                    <a:pt x="60" y="2087"/>
                  </a:lnTo>
                  <a:lnTo>
                    <a:pt x="70" y="2152"/>
                  </a:lnTo>
                  <a:lnTo>
                    <a:pt x="81" y="2209"/>
                  </a:lnTo>
                  <a:lnTo>
                    <a:pt x="93" y="2257"/>
                  </a:lnTo>
                  <a:lnTo>
                    <a:pt x="107" y="2296"/>
                  </a:lnTo>
                  <a:lnTo>
                    <a:pt x="123" y="2326"/>
                  </a:lnTo>
                  <a:lnTo>
                    <a:pt x="146" y="2346"/>
                  </a:lnTo>
                  <a:lnTo>
                    <a:pt x="166" y="2305"/>
                  </a:lnTo>
                  <a:lnTo>
                    <a:pt x="159" y="2297"/>
                  </a:lnTo>
                  <a:lnTo>
                    <a:pt x="147" y="2277"/>
                  </a:lnTo>
                  <a:lnTo>
                    <a:pt x="135" y="2243"/>
                  </a:lnTo>
                  <a:lnTo>
                    <a:pt x="124" y="2199"/>
                  </a:lnTo>
                  <a:lnTo>
                    <a:pt x="114" y="2144"/>
                  </a:lnTo>
                  <a:lnTo>
                    <a:pt x="104" y="2081"/>
                  </a:lnTo>
                  <a:lnTo>
                    <a:pt x="95" y="2009"/>
                  </a:lnTo>
                  <a:lnTo>
                    <a:pt x="87" y="1931"/>
                  </a:lnTo>
                  <a:lnTo>
                    <a:pt x="80" y="1847"/>
                  </a:lnTo>
                  <a:lnTo>
                    <a:pt x="74" y="1756"/>
                  </a:lnTo>
                  <a:lnTo>
                    <a:pt x="68" y="1662"/>
                  </a:lnTo>
                  <a:lnTo>
                    <a:pt x="64" y="1563"/>
                  </a:lnTo>
                  <a:lnTo>
                    <a:pt x="59" y="1462"/>
                  </a:lnTo>
                  <a:lnTo>
                    <a:pt x="56" y="1358"/>
                  </a:lnTo>
                  <a:lnTo>
                    <a:pt x="53" y="1253"/>
                  </a:lnTo>
                  <a:lnTo>
                    <a:pt x="50" y="1147"/>
                  </a:lnTo>
                  <a:lnTo>
                    <a:pt x="48" y="1042"/>
                  </a:lnTo>
                  <a:lnTo>
                    <a:pt x="46" y="938"/>
                  </a:lnTo>
                  <a:lnTo>
                    <a:pt x="45" y="836"/>
                  </a:lnTo>
                  <a:lnTo>
                    <a:pt x="44" y="736"/>
                  </a:lnTo>
                  <a:lnTo>
                    <a:pt x="44" y="639"/>
                  </a:lnTo>
                  <a:lnTo>
                    <a:pt x="43" y="546"/>
                  </a:lnTo>
                  <a:lnTo>
                    <a:pt x="43" y="459"/>
                  </a:lnTo>
                  <a:lnTo>
                    <a:pt x="44" y="378"/>
                  </a:lnTo>
                  <a:lnTo>
                    <a:pt x="44" y="303"/>
                  </a:lnTo>
                  <a:lnTo>
                    <a:pt x="44" y="236"/>
                  </a:lnTo>
                  <a:lnTo>
                    <a:pt x="45" y="176"/>
                  </a:lnTo>
                  <a:lnTo>
                    <a:pt x="45" y="127"/>
                  </a:lnTo>
                  <a:lnTo>
                    <a:pt x="46" y="86"/>
                  </a:lnTo>
                  <a:lnTo>
                    <a:pt x="46" y="56"/>
                  </a:lnTo>
                  <a:lnTo>
                    <a:pt x="46" y="37"/>
                  </a:lnTo>
                  <a:lnTo>
                    <a:pt x="46" y="31"/>
                  </a:lnTo>
                  <a:lnTo>
                    <a:pt x="19" y="8"/>
                  </a:lnTo>
                  <a:lnTo>
                    <a:pt x="46" y="31"/>
                  </a:lnTo>
                  <a:lnTo>
                    <a:pt x="47" y="0"/>
                  </a:lnTo>
                  <a:lnTo>
                    <a:pt x="19" y="8"/>
                  </a:lnTo>
                  <a:lnTo>
                    <a:pt x="31" y="5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37" name="Freeform 267"/>
            <p:cNvSpPr>
              <a:spLocks/>
            </p:cNvSpPr>
            <p:nvPr/>
          </p:nvSpPr>
          <p:spPr bwMode="auto">
            <a:xfrm>
              <a:off x="3177" y="3434"/>
              <a:ext cx="9" cy="177"/>
            </a:xfrm>
            <a:custGeom>
              <a:avLst/>
              <a:gdLst>
                <a:gd name="T0" fmla="*/ 3 w 106"/>
                <a:gd name="T1" fmla="*/ 0 h 2662"/>
                <a:gd name="T2" fmla="*/ 4 w 106"/>
                <a:gd name="T3" fmla="*/ 0 h 2662"/>
                <a:gd name="T4" fmla="*/ 6 w 106"/>
                <a:gd name="T5" fmla="*/ 0 h 2662"/>
                <a:gd name="T6" fmla="*/ 7 w 106"/>
                <a:gd name="T7" fmla="*/ 1 h 2662"/>
                <a:gd name="T8" fmla="*/ 7 w 106"/>
                <a:gd name="T9" fmla="*/ 1 h 2662"/>
                <a:gd name="T10" fmla="*/ 9 w 106"/>
                <a:gd name="T11" fmla="*/ 1 h 2662"/>
                <a:gd name="T12" fmla="*/ 9 w 106"/>
                <a:gd name="T13" fmla="*/ 2 h 2662"/>
                <a:gd name="T14" fmla="*/ 8 w 106"/>
                <a:gd name="T15" fmla="*/ 10 h 2662"/>
                <a:gd name="T16" fmla="*/ 7 w 106"/>
                <a:gd name="T17" fmla="*/ 18 h 2662"/>
                <a:gd name="T18" fmla="*/ 7 w 106"/>
                <a:gd name="T19" fmla="*/ 26 h 2662"/>
                <a:gd name="T20" fmla="*/ 6 w 106"/>
                <a:gd name="T21" fmla="*/ 35 h 2662"/>
                <a:gd name="T22" fmla="*/ 6 w 106"/>
                <a:gd name="T23" fmla="*/ 43 h 2662"/>
                <a:gd name="T24" fmla="*/ 5 w 106"/>
                <a:gd name="T25" fmla="*/ 51 h 2662"/>
                <a:gd name="T26" fmla="*/ 5 w 106"/>
                <a:gd name="T27" fmla="*/ 58 h 2662"/>
                <a:gd name="T28" fmla="*/ 5 w 106"/>
                <a:gd name="T29" fmla="*/ 66 h 2662"/>
                <a:gd name="T30" fmla="*/ 4 w 106"/>
                <a:gd name="T31" fmla="*/ 74 h 2662"/>
                <a:gd name="T32" fmla="*/ 4 w 106"/>
                <a:gd name="T33" fmla="*/ 81 h 2662"/>
                <a:gd name="T34" fmla="*/ 4 w 106"/>
                <a:gd name="T35" fmla="*/ 89 h 2662"/>
                <a:gd name="T36" fmla="*/ 4 w 106"/>
                <a:gd name="T37" fmla="*/ 96 h 2662"/>
                <a:gd name="T38" fmla="*/ 4 w 106"/>
                <a:gd name="T39" fmla="*/ 109 h 2662"/>
                <a:gd name="T40" fmla="*/ 5 w 106"/>
                <a:gd name="T41" fmla="*/ 122 h 2662"/>
                <a:gd name="T42" fmla="*/ 5 w 106"/>
                <a:gd name="T43" fmla="*/ 134 h 2662"/>
                <a:gd name="T44" fmla="*/ 5 w 106"/>
                <a:gd name="T45" fmla="*/ 145 h 2662"/>
                <a:gd name="T46" fmla="*/ 6 w 106"/>
                <a:gd name="T47" fmla="*/ 154 h 2662"/>
                <a:gd name="T48" fmla="*/ 6 w 106"/>
                <a:gd name="T49" fmla="*/ 162 h 2662"/>
                <a:gd name="T50" fmla="*/ 7 w 106"/>
                <a:gd name="T51" fmla="*/ 168 h 2662"/>
                <a:gd name="T52" fmla="*/ 7 w 106"/>
                <a:gd name="T53" fmla="*/ 173 h 2662"/>
                <a:gd name="T54" fmla="*/ 7 w 106"/>
                <a:gd name="T55" fmla="*/ 176 h 2662"/>
                <a:gd name="T56" fmla="*/ 8 w 106"/>
                <a:gd name="T57" fmla="*/ 177 h 2662"/>
                <a:gd name="T58" fmla="*/ 0 w 106"/>
                <a:gd name="T59" fmla="*/ 177 h 2662"/>
                <a:gd name="T60" fmla="*/ 0 w 106"/>
                <a:gd name="T61" fmla="*/ 176 h 2662"/>
                <a:gd name="T62" fmla="*/ 0 w 106"/>
                <a:gd name="T63" fmla="*/ 173 h 2662"/>
                <a:gd name="T64" fmla="*/ 1 w 106"/>
                <a:gd name="T65" fmla="*/ 167 h 2662"/>
                <a:gd name="T66" fmla="*/ 1 w 106"/>
                <a:gd name="T67" fmla="*/ 160 h 2662"/>
                <a:gd name="T68" fmla="*/ 2 w 106"/>
                <a:gd name="T69" fmla="*/ 151 h 2662"/>
                <a:gd name="T70" fmla="*/ 2 w 106"/>
                <a:gd name="T71" fmla="*/ 141 h 2662"/>
                <a:gd name="T72" fmla="*/ 3 w 106"/>
                <a:gd name="T73" fmla="*/ 130 h 2662"/>
                <a:gd name="T74" fmla="*/ 3 w 106"/>
                <a:gd name="T75" fmla="*/ 117 h 2662"/>
                <a:gd name="T76" fmla="*/ 4 w 106"/>
                <a:gd name="T77" fmla="*/ 104 h 2662"/>
                <a:gd name="T78" fmla="*/ 4 w 106"/>
                <a:gd name="T79" fmla="*/ 90 h 2662"/>
                <a:gd name="T80" fmla="*/ 4 w 106"/>
                <a:gd name="T81" fmla="*/ 75 h 2662"/>
                <a:gd name="T82" fmla="*/ 5 w 106"/>
                <a:gd name="T83" fmla="*/ 60 h 2662"/>
                <a:gd name="T84" fmla="*/ 5 w 106"/>
                <a:gd name="T85" fmla="*/ 52 h 2662"/>
                <a:gd name="T86" fmla="*/ 4 w 106"/>
                <a:gd name="T87" fmla="*/ 45 h 2662"/>
                <a:gd name="T88" fmla="*/ 4 w 106"/>
                <a:gd name="T89" fmla="*/ 37 h 2662"/>
                <a:gd name="T90" fmla="*/ 4 w 106"/>
                <a:gd name="T91" fmla="*/ 30 h 2662"/>
                <a:gd name="T92" fmla="*/ 4 w 106"/>
                <a:gd name="T93" fmla="*/ 22 h 2662"/>
                <a:gd name="T94" fmla="*/ 4 w 106"/>
                <a:gd name="T95" fmla="*/ 15 h 2662"/>
                <a:gd name="T96" fmla="*/ 3 w 106"/>
                <a:gd name="T97" fmla="*/ 7 h 2662"/>
                <a:gd name="T98" fmla="*/ 3 w 106"/>
                <a:gd name="T99" fmla="*/ 0 h 266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06" h="2662">
                  <a:moveTo>
                    <a:pt x="35" y="0"/>
                  </a:moveTo>
                  <a:lnTo>
                    <a:pt x="51" y="1"/>
                  </a:lnTo>
                  <a:lnTo>
                    <a:pt x="65" y="4"/>
                  </a:lnTo>
                  <a:lnTo>
                    <a:pt x="77" y="8"/>
                  </a:lnTo>
                  <a:lnTo>
                    <a:pt x="87" y="14"/>
                  </a:lnTo>
                  <a:lnTo>
                    <a:pt x="101" y="22"/>
                  </a:lnTo>
                  <a:lnTo>
                    <a:pt x="106" y="26"/>
                  </a:lnTo>
                  <a:lnTo>
                    <a:pt x="96" y="151"/>
                  </a:lnTo>
                  <a:lnTo>
                    <a:pt x="86" y="274"/>
                  </a:lnTo>
                  <a:lnTo>
                    <a:pt x="78" y="396"/>
                  </a:lnTo>
                  <a:lnTo>
                    <a:pt x="71" y="519"/>
                  </a:lnTo>
                  <a:lnTo>
                    <a:pt x="66" y="640"/>
                  </a:lnTo>
                  <a:lnTo>
                    <a:pt x="61" y="760"/>
                  </a:lnTo>
                  <a:lnTo>
                    <a:pt x="57" y="878"/>
                  </a:lnTo>
                  <a:lnTo>
                    <a:pt x="54" y="995"/>
                  </a:lnTo>
                  <a:lnTo>
                    <a:pt x="52" y="1110"/>
                  </a:lnTo>
                  <a:lnTo>
                    <a:pt x="51" y="1222"/>
                  </a:lnTo>
                  <a:lnTo>
                    <a:pt x="50" y="1333"/>
                  </a:lnTo>
                  <a:lnTo>
                    <a:pt x="50" y="1440"/>
                  </a:lnTo>
                  <a:lnTo>
                    <a:pt x="51" y="1646"/>
                  </a:lnTo>
                  <a:lnTo>
                    <a:pt x="54" y="1839"/>
                  </a:lnTo>
                  <a:lnTo>
                    <a:pt x="59" y="2016"/>
                  </a:lnTo>
                  <a:lnTo>
                    <a:pt x="64" y="2176"/>
                  </a:lnTo>
                  <a:lnTo>
                    <a:pt x="70" y="2316"/>
                  </a:lnTo>
                  <a:lnTo>
                    <a:pt x="75" y="2435"/>
                  </a:lnTo>
                  <a:lnTo>
                    <a:pt x="81" y="2532"/>
                  </a:lnTo>
                  <a:lnTo>
                    <a:pt x="85" y="2602"/>
                  </a:lnTo>
                  <a:lnTo>
                    <a:pt x="88" y="2647"/>
                  </a:lnTo>
                  <a:lnTo>
                    <a:pt x="90" y="2662"/>
                  </a:lnTo>
                  <a:lnTo>
                    <a:pt x="0" y="2662"/>
                  </a:lnTo>
                  <a:lnTo>
                    <a:pt x="1" y="2645"/>
                  </a:lnTo>
                  <a:lnTo>
                    <a:pt x="4" y="2595"/>
                  </a:lnTo>
                  <a:lnTo>
                    <a:pt x="8" y="2515"/>
                  </a:lnTo>
                  <a:lnTo>
                    <a:pt x="13" y="2408"/>
                  </a:lnTo>
                  <a:lnTo>
                    <a:pt x="19" y="2276"/>
                  </a:lnTo>
                  <a:lnTo>
                    <a:pt x="25" y="2123"/>
                  </a:lnTo>
                  <a:lnTo>
                    <a:pt x="31" y="1951"/>
                  </a:lnTo>
                  <a:lnTo>
                    <a:pt x="38" y="1761"/>
                  </a:lnTo>
                  <a:lnTo>
                    <a:pt x="44" y="1559"/>
                  </a:lnTo>
                  <a:lnTo>
                    <a:pt x="48" y="1347"/>
                  </a:lnTo>
                  <a:lnTo>
                    <a:pt x="51" y="1127"/>
                  </a:lnTo>
                  <a:lnTo>
                    <a:pt x="53" y="900"/>
                  </a:lnTo>
                  <a:lnTo>
                    <a:pt x="53" y="786"/>
                  </a:lnTo>
                  <a:lnTo>
                    <a:pt x="52" y="672"/>
                  </a:lnTo>
                  <a:lnTo>
                    <a:pt x="51" y="558"/>
                  </a:lnTo>
                  <a:lnTo>
                    <a:pt x="49" y="444"/>
                  </a:lnTo>
                  <a:lnTo>
                    <a:pt x="47" y="331"/>
                  </a:lnTo>
                  <a:lnTo>
                    <a:pt x="44" y="219"/>
                  </a:lnTo>
                  <a:lnTo>
                    <a:pt x="40" y="108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38" name="Freeform 268"/>
            <p:cNvSpPr>
              <a:spLocks/>
            </p:cNvSpPr>
            <p:nvPr/>
          </p:nvSpPr>
          <p:spPr bwMode="auto">
            <a:xfrm>
              <a:off x="2673" y="3248"/>
              <a:ext cx="8" cy="549"/>
            </a:xfrm>
            <a:custGeom>
              <a:avLst/>
              <a:gdLst>
                <a:gd name="T0" fmla="*/ 0 w 83"/>
                <a:gd name="T1" fmla="*/ 549 h 8233"/>
                <a:gd name="T2" fmla="*/ 8 w 83"/>
                <a:gd name="T3" fmla="*/ 549 h 8233"/>
                <a:gd name="T4" fmla="*/ 8 w 83"/>
                <a:gd name="T5" fmla="*/ 0 h 8233"/>
                <a:gd name="T6" fmla="*/ 0 w 83"/>
                <a:gd name="T7" fmla="*/ 0 h 8233"/>
                <a:gd name="T8" fmla="*/ 0 w 83"/>
                <a:gd name="T9" fmla="*/ 549 h 8233"/>
                <a:gd name="T10" fmla="*/ 0 w 83"/>
                <a:gd name="T11" fmla="*/ 549 h 8233"/>
                <a:gd name="T12" fmla="*/ 8 w 83"/>
                <a:gd name="T13" fmla="*/ 549 h 8233"/>
                <a:gd name="T14" fmla="*/ 8 w 83"/>
                <a:gd name="T15" fmla="*/ 549 h 8233"/>
                <a:gd name="T16" fmla="*/ 8 w 83"/>
                <a:gd name="T17" fmla="*/ 549 h 8233"/>
                <a:gd name="T18" fmla="*/ 0 w 83"/>
                <a:gd name="T19" fmla="*/ 549 h 82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" h="8233">
                  <a:moveTo>
                    <a:pt x="0" y="8233"/>
                  </a:moveTo>
                  <a:lnTo>
                    <a:pt x="83" y="8233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8233"/>
                  </a:lnTo>
                  <a:lnTo>
                    <a:pt x="83" y="8233"/>
                  </a:lnTo>
                  <a:lnTo>
                    <a:pt x="0" y="823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39" name="Freeform 269"/>
            <p:cNvSpPr>
              <a:spLocks/>
            </p:cNvSpPr>
            <p:nvPr/>
          </p:nvSpPr>
          <p:spPr bwMode="auto">
            <a:xfrm>
              <a:off x="2673" y="3797"/>
              <a:ext cx="187" cy="92"/>
            </a:xfrm>
            <a:custGeom>
              <a:avLst/>
              <a:gdLst>
                <a:gd name="T0" fmla="*/ 187 w 2051"/>
                <a:gd name="T1" fmla="*/ 86 h 1376"/>
                <a:gd name="T2" fmla="*/ 171 w 2051"/>
                <a:gd name="T3" fmla="*/ 85 h 1376"/>
                <a:gd name="T4" fmla="*/ 155 w 2051"/>
                <a:gd name="T5" fmla="*/ 84 h 1376"/>
                <a:gd name="T6" fmla="*/ 139 w 2051"/>
                <a:gd name="T7" fmla="*/ 83 h 1376"/>
                <a:gd name="T8" fmla="*/ 123 w 2051"/>
                <a:gd name="T9" fmla="*/ 82 h 1376"/>
                <a:gd name="T10" fmla="*/ 108 w 2051"/>
                <a:gd name="T11" fmla="*/ 81 h 1376"/>
                <a:gd name="T12" fmla="*/ 100 w 2051"/>
                <a:gd name="T13" fmla="*/ 80 h 1376"/>
                <a:gd name="T14" fmla="*/ 93 w 2051"/>
                <a:gd name="T15" fmla="*/ 79 h 1376"/>
                <a:gd name="T16" fmla="*/ 86 w 2051"/>
                <a:gd name="T17" fmla="*/ 77 h 1376"/>
                <a:gd name="T18" fmla="*/ 79 w 2051"/>
                <a:gd name="T19" fmla="*/ 76 h 1376"/>
                <a:gd name="T20" fmla="*/ 72 w 2051"/>
                <a:gd name="T21" fmla="*/ 75 h 1376"/>
                <a:gd name="T22" fmla="*/ 65 w 2051"/>
                <a:gd name="T23" fmla="*/ 73 h 1376"/>
                <a:gd name="T24" fmla="*/ 59 w 2051"/>
                <a:gd name="T25" fmla="*/ 71 h 1376"/>
                <a:gd name="T26" fmla="*/ 53 w 2051"/>
                <a:gd name="T27" fmla="*/ 69 h 1376"/>
                <a:gd name="T28" fmla="*/ 47 w 2051"/>
                <a:gd name="T29" fmla="*/ 66 h 1376"/>
                <a:gd name="T30" fmla="*/ 42 w 2051"/>
                <a:gd name="T31" fmla="*/ 63 h 1376"/>
                <a:gd name="T32" fmla="*/ 37 w 2051"/>
                <a:gd name="T33" fmla="*/ 60 h 1376"/>
                <a:gd name="T34" fmla="*/ 32 w 2051"/>
                <a:gd name="T35" fmla="*/ 57 h 1376"/>
                <a:gd name="T36" fmla="*/ 28 w 2051"/>
                <a:gd name="T37" fmla="*/ 53 h 1376"/>
                <a:gd name="T38" fmla="*/ 24 w 2051"/>
                <a:gd name="T39" fmla="*/ 49 h 1376"/>
                <a:gd name="T40" fmla="*/ 20 w 2051"/>
                <a:gd name="T41" fmla="*/ 44 h 1376"/>
                <a:gd name="T42" fmla="*/ 17 w 2051"/>
                <a:gd name="T43" fmla="*/ 40 h 1376"/>
                <a:gd name="T44" fmla="*/ 14 w 2051"/>
                <a:gd name="T45" fmla="*/ 34 h 1376"/>
                <a:gd name="T46" fmla="*/ 12 w 2051"/>
                <a:gd name="T47" fmla="*/ 28 h 1376"/>
                <a:gd name="T48" fmla="*/ 10 w 2051"/>
                <a:gd name="T49" fmla="*/ 22 h 1376"/>
                <a:gd name="T50" fmla="*/ 9 w 2051"/>
                <a:gd name="T51" fmla="*/ 15 h 1376"/>
                <a:gd name="T52" fmla="*/ 8 w 2051"/>
                <a:gd name="T53" fmla="*/ 8 h 1376"/>
                <a:gd name="T54" fmla="*/ 8 w 2051"/>
                <a:gd name="T55" fmla="*/ 0 h 1376"/>
                <a:gd name="T56" fmla="*/ 0 w 2051"/>
                <a:gd name="T57" fmla="*/ 4 h 1376"/>
                <a:gd name="T58" fmla="*/ 1 w 2051"/>
                <a:gd name="T59" fmla="*/ 12 h 1376"/>
                <a:gd name="T60" fmla="*/ 2 w 2051"/>
                <a:gd name="T61" fmla="*/ 20 h 1376"/>
                <a:gd name="T62" fmla="*/ 4 w 2051"/>
                <a:gd name="T63" fmla="*/ 27 h 1376"/>
                <a:gd name="T64" fmla="*/ 6 w 2051"/>
                <a:gd name="T65" fmla="*/ 33 h 1376"/>
                <a:gd name="T66" fmla="*/ 8 w 2051"/>
                <a:gd name="T67" fmla="*/ 39 h 1376"/>
                <a:gd name="T68" fmla="*/ 12 w 2051"/>
                <a:gd name="T69" fmla="*/ 45 h 1376"/>
                <a:gd name="T70" fmla="*/ 15 w 2051"/>
                <a:gd name="T71" fmla="*/ 50 h 1376"/>
                <a:gd name="T72" fmla="*/ 20 w 2051"/>
                <a:gd name="T73" fmla="*/ 55 h 1376"/>
                <a:gd name="T74" fmla="*/ 24 w 2051"/>
                <a:gd name="T75" fmla="*/ 59 h 1376"/>
                <a:gd name="T76" fmla="*/ 29 w 2051"/>
                <a:gd name="T77" fmla="*/ 63 h 1376"/>
                <a:gd name="T78" fmla="*/ 35 w 2051"/>
                <a:gd name="T79" fmla="*/ 66 h 1376"/>
                <a:gd name="T80" fmla="*/ 40 w 2051"/>
                <a:gd name="T81" fmla="*/ 70 h 1376"/>
                <a:gd name="T82" fmla="*/ 46 w 2051"/>
                <a:gd name="T83" fmla="*/ 72 h 1376"/>
                <a:gd name="T84" fmla="*/ 53 w 2051"/>
                <a:gd name="T85" fmla="*/ 75 h 1376"/>
                <a:gd name="T86" fmla="*/ 59 w 2051"/>
                <a:gd name="T87" fmla="*/ 77 h 1376"/>
                <a:gd name="T88" fmla="*/ 66 w 2051"/>
                <a:gd name="T89" fmla="*/ 79 h 1376"/>
                <a:gd name="T90" fmla="*/ 73 w 2051"/>
                <a:gd name="T91" fmla="*/ 81 h 1376"/>
                <a:gd name="T92" fmla="*/ 80 w 2051"/>
                <a:gd name="T93" fmla="*/ 83 h 1376"/>
                <a:gd name="T94" fmla="*/ 88 w 2051"/>
                <a:gd name="T95" fmla="*/ 84 h 1376"/>
                <a:gd name="T96" fmla="*/ 95 w 2051"/>
                <a:gd name="T97" fmla="*/ 85 h 1376"/>
                <a:gd name="T98" fmla="*/ 103 w 2051"/>
                <a:gd name="T99" fmla="*/ 86 h 1376"/>
                <a:gd name="T100" fmla="*/ 115 w 2051"/>
                <a:gd name="T101" fmla="*/ 87 h 1376"/>
                <a:gd name="T102" fmla="*/ 131 w 2051"/>
                <a:gd name="T103" fmla="*/ 88 h 1376"/>
                <a:gd name="T104" fmla="*/ 147 w 2051"/>
                <a:gd name="T105" fmla="*/ 90 h 1376"/>
                <a:gd name="T106" fmla="*/ 163 w 2051"/>
                <a:gd name="T107" fmla="*/ 90 h 1376"/>
                <a:gd name="T108" fmla="*/ 179 w 2051"/>
                <a:gd name="T109" fmla="*/ 91 h 1376"/>
                <a:gd name="T110" fmla="*/ 186 w 2051"/>
                <a:gd name="T111" fmla="*/ 92 h 1376"/>
                <a:gd name="T112" fmla="*/ 187 w 2051"/>
                <a:gd name="T113" fmla="*/ 86 h 137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051" h="1376">
                  <a:moveTo>
                    <a:pt x="2051" y="1289"/>
                  </a:moveTo>
                  <a:lnTo>
                    <a:pt x="2051" y="1289"/>
                  </a:lnTo>
                  <a:lnTo>
                    <a:pt x="1965" y="1281"/>
                  </a:lnTo>
                  <a:lnTo>
                    <a:pt x="1877" y="1272"/>
                  </a:lnTo>
                  <a:lnTo>
                    <a:pt x="1789" y="1266"/>
                  </a:lnTo>
                  <a:lnTo>
                    <a:pt x="1702" y="1258"/>
                  </a:lnTo>
                  <a:lnTo>
                    <a:pt x="1614" y="1251"/>
                  </a:lnTo>
                  <a:lnTo>
                    <a:pt x="1526" y="1244"/>
                  </a:lnTo>
                  <a:lnTo>
                    <a:pt x="1440" y="1236"/>
                  </a:lnTo>
                  <a:lnTo>
                    <a:pt x="1353" y="1227"/>
                  </a:lnTo>
                  <a:lnTo>
                    <a:pt x="1267" y="1217"/>
                  </a:lnTo>
                  <a:lnTo>
                    <a:pt x="1183" y="1205"/>
                  </a:lnTo>
                  <a:lnTo>
                    <a:pt x="1142" y="1199"/>
                  </a:lnTo>
                  <a:lnTo>
                    <a:pt x="1100" y="1192"/>
                  </a:lnTo>
                  <a:lnTo>
                    <a:pt x="1060" y="1185"/>
                  </a:lnTo>
                  <a:lnTo>
                    <a:pt x="1020" y="1176"/>
                  </a:lnTo>
                  <a:lnTo>
                    <a:pt x="980" y="1168"/>
                  </a:lnTo>
                  <a:lnTo>
                    <a:pt x="940" y="1158"/>
                  </a:lnTo>
                  <a:lnTo>
                    <a:pt x="901" y="1149"/>
                  </a:lnTo>
                  <a:lnTo>
                    <a:pt x="864" y="1138"/>
                  </a:lnTo>
                  <a:lnTo>
                    <a:pt x="826" y="1128"/>
                  </a:lnTo>
                  <a:lnTo>
                    <a:pt x="789" y="1115"/>
                  </a:lnTo>
                  <a:lnTo>
                    <a:pt x="752" y="1102"/>
                  </a:lnTo>
                  <a:lnTo>
                    <a:pt x="717" y="1088"/>
                  </a:lnTo>
                  <a:lnTo>
                    <a:pt x="682" y="1074"/>
                  </a:lnTo>
                  <a:lnTo>
                    <a:pt x="648" y="1058"/>
                  </a:lnTo>
                  <a:lnTo>
                    <a:pt x="615" y="1042"/>
                  </a:lnTo>
                  <a:lnTo>
                    <a:pt x="582" y="1025"/>
                  </a:lnTo>
                  <a:lnTo>
                    <a:pt x="550" y="1007"/>
                  </a:lnTo>
                  <a:lnTo>
                    <a:pt x="520" y="988"/>
                  </a:lnTo>
                  <a:lnTo>
                    <a:pt x="489" y="968"/>
                  </a:lnTo>
                  <a:lnTo>
                    <a:pt x="461" y="947"/>
                  </a:lnTo>
                  <a:lnTo>
                    <a:pt x="432" y="923"/>
                  </a:lnTo>
                  <a:lnTo>
                    <a:pt x="405" y="900"/>
                  </a:lnTo>
                  <a:lnTo>
                    <a:pt x="378" y="876"/>
                  </a:lnTo>
                  <a:lnTo>
                    <a:pt x="353" y="849"/>
                  </a:lnTo>
                  <a:lnTo>
                    <a:pt x="329" y="822"/>
                  </a:lnTo>
                  <a:lnTo>
                    <a:pt x="306" y="794"/>
                  </a:lnTo>
                  <a:lnTo>
                    <a:pt x="283" y="764"/>
                  </a:lnTo>
                  <a:lnTo>
                    <a:pt x="262" y="732"/>
                  </a:lnTo>
                  <a:lnTo>
                    <a:pt x="242" y="699"/>
                  </a:lnTo>
                  <a:lnTo>
                    <a:pt x="222" y="665"/>
                  </a:lnTo>
                  <a:lnTo>
                    <a:pt x="204" y="629"/>
                  </a:lnTo>
                  <a:lnTo>
                    <a:pt x="187" y="592"/>
                  </a:lnTo>
                  <a:lnTo>
                    <a:pt x="171" y="552"/>
                  </a:lnTo>
                  <a:lnTo>
                    <a:pt x="157" y="512"/>
                  </a:lnTo>
                  <a:lnTo>
                    <a:pt x="144" y="469"/>
                  </a:lnTo>
                  <a:lnTo>
                    <a:pt x="131" y="425"/>
                  </a:lnTo>
                  <a:lnTo>
                    <a:pt x="120" y="378"/>
                  </a:lnTo>
                  <a:lnTo>
                    <a:pt x="111" y="330"/>
                  </a:lnTo>
                  <a:lnTo>
                    <a:pt x="103" y="280"/>
                  </a:lnTo>
                  <a:lnTo>
                    <a:pt x="96" y="228"/>
                  </a:lnTo>
                  <a:lnTo>
                    <a:pt x="91" y="175"/>
                  </a:lnTo>
                  <a:lnTo>
                    <a:pt x="87" y="119"/>
                  </a:lnTo>
                  <a:lnTo>
                    <a:pt x="84" y="60"/>
                  </a:lnTo>
                  <a:lnTo>
                    <a:pt x="83" y="0"/>
                  </a:lnTo>
                  <a:lnTo>
                    <a:pt x="0" y="0"/>
                  </a:lnTo>
                  <a:lnTo>
                    <a:pt x="1" y="62"/>
                  </a:lnTo>
                  <a:lnTo>
                    <a:pt x="3" y="123"/>
                  </a:lnTo>
                  <a:lnTo>
                    <a:pt x="7" y="181"/>
                  </a:lnTo>
                  <a:lnTo>
                    <a:pt x="12" y="239"/>
                  </a:lnTo>
                  <a:lnTo>
                    <a:pt x="19" y="293"/>
                  </a:lnTo>
                  <a:lnTo>
                    <a:pt x="28" y="346"/>
                  </a:lnTo>
                  <a:lnTo>
                    <a:pt x="39" y="398"/>
                  </a:lnTo>
                  <a:lnTo>
                    <a:pt x="50" y="447"/>
                  </a:lnTo>
                  <a:lnTo>
                    <a:pt x="63" y="495"/>
                  </a:lnTo>
                  <a:lnTo>
                    <a:pt x="77" y="541"/>
                  </a:lnTo>
                  <a:lnTo>
                    <a:pt x="93" y="585"/>
                  </a:lnTo>
                  <a:lnTo>
                    <a:pt x="110" y="628"/>
                  </a:lnTo>
                  <a:lnTo>
                    <a:pt x="128" y="668"/>
                  </a:lnTo>
                  <a:lnTo>
                    <a:pt x="149" y="708"/>
                  </a:lnTo>
                  <a:lnTo>
                    <a:pt x="169" y="745"/>
                  </a:lnTo>
                  <a:lnTo>
                    <a:pt x="192" y="781"/>
                  </a:lnTo>
                  <a:lnTo>
                    <a:pt x="215" y="816"/>
                  </a:lnTo>
                  <a:lnTo>
                    <a:pt x="239" y="849"/>
                  </a:lnTo>
                  <a:lnTo>
                    <a:pt x="266" y="881"/>
                  </a:lnTo>
                  <a:lnTo>
                    <a:pt x="292" y="911"/>
                  </a:lnTo>
                  <a:lnTo>
                    <a:pt x="321" y="939"/>
                  </a:lnTo>
                  <a:lnTo>
                    <a:pt x="350" y="967"/>
                  </a:lnTo>
                  <a:lnTo>
                    <a:pt x="379" y="993"/>
                  </a:lnTo>
                  <a:lnTo>
                    <a:pt x="411" y="1017"/>
                  </a:lnTo>
                  <a:lnTo>
                    <a:pt x="442" y="1040"/>
                  </a:lnTo>
                  <a:lnTo>
                    <a:pt x="475" y="1063"/>
                  </a:lnTo>
                  <a:lnTo>
                    <a:pt x="509" y="1084"/>
                  </a:lnTo>
                  <a:lnTo>
                    <a:pt x="542" y="1103"/>
                  </a:lnTo>
                  <a:lnTo>
                    <a:pt x="578" y="1121"/>
                  </a:lnTo>
                  <a:lnTo>
                    <a:pt x="614" y="1139"/>
                  </a:lnTo>
                  <a:lnTo>
                    <a:pt x="649" y="1155"/>
                  </a:lnTo>
                  <a:lnTo>
                    <a:pt x="687" y="1171"/>
                  </a:lnTo>
                  <a:lnTo>
                    <a:pt x="725" y="1185"/>
                  </a:lnTo>
                  <a:lnTo>
                    <a:pt x="763" y="1199"/>
                  </a:lnTo>
                  <a:lnTo>
                    <a:pt x="801" y="1212"/>
                  </a:lnTo>
                  <a:lnTo>
                    <a:pt x="841" y="1223"/>
                  </a:lnTo>
                  <a:lnTo>
                    <a:pt x="881" y="1234"/>
                  </a:lnTo>
                  <a:lnTo>
                    <a:pt x="922" y="1244"/>
                  </a:lnTo>
                  <a:lnTo>
                    <a:pt x="961" y="1254"/>
                  </a:lnTo>
                  <a:lnTo>
                    <a:pt x="1003" y="1263"/>
                  </a:lnTo>
                  <a:lnTo>
                    <a:pt x="1045" y="1271"/>
                  </a:lnTo>
                  <a:lnTo>
                    <a:pt x="1087" y="1278"/>
                  </a:lnTo>
                  <a:lnTo>
                    <a:pt x="1129" y="1286"/>
                  </a:lnTo>
                  <a:lnTo>
                    <a:pt x="1171" y="1292"/>
                  </a:lnTo>
                  <a:lnTo>
                    <a:pt x="1257" y="1304"/>
                  </a:lnTo>
                  <a:lnTo>
                    <a:pt x="1344" y="1315"/>
                  </a:lnTo>
                  <a:lnTo>
                    <a:pt x="1432" y="1323"/>
                  </a:lnTo>
                  <a:lnTo>
                    <a:pt x="1519" y="1332"/>
                  </a:lnTo>
                  <a:lnTo>
                    <a:pt x="1608" y="1339"/>
                  </a:lnTo>
                  <a:lnTo>
                    <a:pt x="1696" y="1347"/>
                  </a:lnTo>
                  <a:lnTo>
                    <a:pt x="1783" y="1353"/>
                  </a:lnTo>
                  <a:lnTo>
                    <a:pt x="1871" y="1360"/>
                  </a:lnTo>
                  <a:lnTo>
                    <a:pt x="1958" y="1368"/>
                  </a:lnTo>
                  <a:lnTo>
                    <a:pt x="2043" y="1376"/>
                  </a:lnTo>
                  <a:lnTo>
                    <a:pt x="2051" y="128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40" name="Freeform 270"/>
            <p:cNvSpPr>
              <a:spLocks/>
            </p:cNvSpPr>
            <p:nvPr/>
          </p:nvSpPr>
          <p:spPr bwMode="auto">
            <a:xfrm>
              <a:off x="2859" y="3883"/>
              <a:ext cx="189" cy="65"/>
            </a:xfrm>
            <a:custGeom>
              <a:avLst/>
              <a:gdLst>
                <a:gd name="T0" fmla="*/ 189 w 2074"/>
                <a:gd name="T1" fmla="*/ 58 h 972"/>
                <a:gd name="T2" fmla="*/ 184 w 2074"/>
                <a:gd name="T3" fmla="*/ 53 h 972"/>
                <a:gd name="T4" fmla="*/ 179 w 2074"/>
                <a:gd name="T5" fmla="*/ 47 h 972"/>
                <a:gd name="T6" fmla="*/ 175 w 2074"/>
                <a:gd name="T7" fmla="*/ 42 h 972"/>
                <a:gd name="T8" fmla="*/ 170 w 2074"/>
                <a:gd name="T9" fmla="*/ 38 h 972"/>
                <a:gd name="T10" fmla="*/ 166 w 2074"/>
                <a:gd name="T11" fmla="*/ 34 h 972"/>
                <a:gd name="T12" fmla="*/ 162 w 2074"/>
                <a:gd name="T13" fmla="*/ 30 h 972"/>
                <a:gd name="T14" fmla="*/ 157 w 2074"/>
                <a:gd name="T15" fmla="*/ 26 h 972"/>
                <a:gd name="T16" fmla="*/ 153 w 2074"/>
                <a:gd name="T17" fmla="*/ 23 h 972"/>
                <a:gd name="T18" fmla="*/ 149 w 2074"/>
                <a:gd name="T19" fmla="*/ 20 h 972"/>
                <a:gd name="T20" fmla="*/ 144 w 2074"/>
                <a:gd name="T21" fmla="*/ 18 h 972"/>
                <a:gd name="T22" fmla="*/ 140 w 2074"/>
                <a:gd name="T23" fmla="*/ 16 h 972"/>
                <a:gd name="T24" fmla="*/ 135 w 2074"/>
                <a:gd name="T25" fmla="*/ 14 h 972"/>
                <a:gd name="T26" fmla="*/ 130 w 2074"/>
                <a:gd name="T27" fmla="*/ 12 h 972"/>
                <a:gd name="T28" fmla="*/ 126 w 2074"/>
                <a:gd name="T29" fmla="*/ 10 h 972"/>
                <a:gd name="T30" fmla="*/ 121 w 2074"/>
                <a:gd name="T31" fmla="*/ 9 h 972"/>
                <a:gd name="T32" fmla="*/ 116 w 2074"/>
                <a:gd name="T33" fmla="*/ 8 h 972"/>
                <a:gd name="T34" fmla="*/ 111 w 2074"/>
                <a:gd name="T35" fmla="*/ 7 h 972"/>
                <a:gd name="T36" fmla="*/ 105 w 2074"/>
                <a:gd name="T37" fmla="*/ 6 h 972"/>
                <a:gd name="T38" fmla="*/ 94 w 2074"/>
                <a:gd name="T39" fmla="*/ 5 h 972"/>
                <a:gd name="T40" fmla="*/ 82 w 2074"/>
                <a:gd name="T41" fmla="*/ 4 h 972"/>
                <a:gd name="T42" fmla="*/ 69 w 2074"/>
                <a:gd name="T43" fmla="*/ 4 h 972"/>
                <a:gd name="T44" fmla="*/ 38 w 2074"/>
                <a:gd name="T45" fmla="*/ 2 h 972"/>
                <a:gd name="T46" fmla="*/ 20 w 2074"/>
                <a:gd name="T47" fmla="*/ 1 h 972"/>
                <a:gd name="T48" fmla="*/ 1 w 2074"/>
                <a:gd name="T49" fmla="*/ 0 h 972"/>
                <a:gd name="T50" fmla="*/ 10 w 2074"/>
                <a:gd name="T51" fmla="*/ 7 h 972"/>
                <a:gd name="T52" fmla="*/ 29 w 2074"/>
                <a:gd name="T53" fmla="*/ 8 h 972"/>
                <a:gd name="T54" fmla="*/ 54 w 2074"/>
                <a:gd name="T55" fmla="*/ 9 h 972"/>
                <a:gd name="T56" fmla="*/ 75 w 2074"/>
                <a:gd name="T57" fmla="*/ 10 h 972"/>
                <a:gd name="T58" fmla="*/ 88 w 2074"/>
                <a:gd name="T59" fmla="*/ 10 h 972"/>
                <a:gd name="T60" fmla="*/ 99 w 2074"/>
                <a:gd name="T61" fmla="*/ 11 h 972"/>
                <a:gd name="T62" fmla="*/ 107 w 2074"/>
                <a:gd name="T63" fmla="*/ 12 h 972"/>
                <a:gd name="T64" fmla="*/ 112 w 2074"/>
                <a:gd name="T65" fmla="*/ 13 h 972"/>
                <a:gd name="T66" fmla="*/ 116 w 2074"/>
                <a:gd name="T67" fmla="*/ 14 h 972"/>
                <a:gd name="T68" fmla="*/ 121 w 2074"/>
                <a:gd name="T69" fmla="*/ 15 h 972"/>
                <a:gd name="T70" fmla="*/ 125 w 2074"/>
                <a:gd name="T71" fmla="*/ 17 h 972"/>
                <a:gd name="T72" fmla="*/ 129 w 2074"/>
                <a:gd name="T73" fmla="*/ 18 h 972"/>
                <a:gd name="T74" fmla="*/ 134 w 2074"/>
                <a:gd name="T75" fmla="*/ 20 h 972"/>
                <a:gd name="T76" fmla="*/ 138 w 2074"/>
                <a:gd name="T77" fmla="*/ 22 h 972"/>
                <a:gd name="T78" fmla="*/ 142 w 2074"/>
                <a:gd name="T79" fmla="*/ 24 h 972"/>
                <a:gd name="T80" fmla="*/ 146 w 2074"/>
                <a:gd name="T81" fmla="*/ 26 h 972"/>
                <a:gd name="T82" fmla="*/ 150 w 2074"/>
                <a:gd name="T83" fmla="*/ 29 h 972"/>
                <a:gd name="T84" fmla="*/ 154 w 2074"/>
                <a:gd name="T85" fmla="*/ 32 h 972"/>
                <a:gd name="T86" fmla="*/ 158 w 2074"/>
                <a:gd name="T87" fmla="*/ 36 h 972"/>
                <a:gd name="T88" fmla="*/ 162 w 2074"/>
                <a:gd name="T89" fmla="*/ 39 h 972"/>
                <a:gd name="T90" fmla="*/ 167 w 2074"/>
                <a:gd name="T91" fmla="*/ 44 h 972"/>
                <a:gd name="T92" fmla="*/ 171 w 2074"/>
                <a:gd name="T93" fmla="*/ 48 h 972"/>
                <a:gd name="T94" fmla="*/ 176 w 2074"/>
                <a:gd name="T95" fmla="*/ 53 h 972"/>
                <a:gd name="T96" fmla="*/ 180 w 2074"/>
                <a:gd name="T97" fmla="*/ 59 h 972"/>
                <a:gd name="T98" fmla="*/ 189 w 2074"/>
                <a:gd name="T99" fmla="*/ 62 h 972"/>
                <a:gd name="T100" fmla="*/ 185 w 2074"/>
                <a:gd name="T101" fmla="*/ 65 h 972"/>
                <a:gd name="T102" fmla="*/ 183 w 2074"/>
                <a:gd name="T103" fmla="*/ 58 h 97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074" h="972">
                  <a:moveTo>
                    <a:pt x="2005" y="869"/>
                  </a:moveTo>
                  <a:lnTo>
                    <a:pt x="2074" y="872"/>
                  </a:lnTo>
                  <a:lnTo>
                    <a:pt x="2047" y="828"/>
                  </a:lnTo>
                  <a:lnTo>
                    <a:pt x="2021" y="786"/>
                  </a:lnTo>
                  <a:lnTo>
                    <a:pt x="1995" y="745"/>
                  </a:lnTo>
                  <a:lnTo>
                    <a:pt x="1969" y="706"/>
                  </a:lnTo>
                  <a:lnTo>
                    <a:pt x="1944" y="669"/>
                  </a:lnTo>
                  <a:lnTo>
                    <a:pt x="1919" y="633"/>
                  </a:lnTo>
                  <a:lnTo>
                    <a:pt x="1895" y="598"/>
                  </a:lnTo>
                  <a:lnTo>
                    <a:pt x="1870" y="565"/>
                  </a:lnTo>
                  <a:lnTo>
                    <a:pt x="1846" y="533"/>
                  </a:lnTo>
                  <a:lnTo>
                    <a:pt x="1822" y="503"/>
                  </a:lnTo>
                  <a:lnTo>
                    <a:pt x="1798" y="473"/>
                  </a:lnTo>
                  <a:lnTo>
                    <a:pt x="1774" y="446"/>
                  </a:lnTo>
                  <a:lnTo>
                    <a:pt x="1750" y="420"/>
                  </a:lnTo>
                  <a:lnTo>
                    <a:pt x="1726" y="395"/>
                  </a:lnTo>
                  <a:lnTo>
                    <a:pt x="1702" y="370"/>
                  </a:lnTo>
                  <a:lnTo>
                    <a:pt x="1679" y="348"/>
                  </a:lnTo>
                  <a:lnTo>
                    <a:pt x="1654" y="326"/>
                  </a:lnTo>
                  <a:lnTo>
                    <a:pt x="1631" y="305"/>
                  </a:lnTo>
                  <a:lnTo>
                    <a:pt x="1606" y="286"/>
                  </a:lnTo>
                  <a:lnTo>
                    <a:pt x="1582" y="268"/>
                  </a:lnTo>
                  <a:lnTo>
                    <a:pt x="1557" y="251"/>
                  </a:lnTo>
                  <a:lnTo>
                    <a:pt x="1533" y="234"/>
                  </a:lnTo>
                  <a:lnTo>
                    <a:pt x="1508" y="219"/>
                  </a:lnTo>
                  <a:lnTo>
                    <a:pt x="1483" y="204"/>
                  </a:lnTo>
                  <a:lnTo>
                    <a:pt x="1457" y="191"/>
                  </a:lnTo>
                  <a:lnTo>
                    <a:pt x="1432" y="179"/>
                  </a:lnTo>
                  <a:lnTo>
                    <a:pt x="1406" y="167"/>
                  </a:lnTo>
                  <a:lnTo>
                    <a:pt x="1380" y="156"/>
                  </a:lnTo>
                  <a:lnTo>
                    <a:pt x="1353" y="146"/>
                  </a:lnTo>
                  <a:lnTo>
                    <a:pt x="1327" y="136"/>
                  </a:lnTo>
                  <a:lnTo>
                    <a:pt x="1299" y="128"/>
                  </a:lnTo>
                  <a:lnTo>
                    <a:pt x="1272" y="120"/>
                  </a:lnTo>
                  <a:lnTo>
                    <a:pt x="1244" y="113"/>
                  </a:lnTo>
                  <a:lnTo>
                    <a:pt x="1216" y="106"/>
                  </a:lnTo>
                  <a:lnTo>
                    <a:pt x="1186" y="100"/>
                  </a:lnTo>
                  <a:lnTo>
                    <a:pt x="1157" y="95"/>
                  </a:lnTo>
                  <a:lnTo>
                    <a:pt x="1096" y="85"/>
                  </a:lnTo>
                  <a:lnTo>
                    <a:pt x="1034" y="77"/>
                  </a:lnTo>
                  <a:lnTo>
                    <a:pt x="969" y="70"/>
                  </a:lnTo>
                  <a:lnTo>
                    <a:pt x="901" y="64"/>
                  </a:lnTo>
                  <a:lnTo>
                    <a:pt x="829" y="59"/>
                  </a:lnTo>
                  <a:lnTo>
                    <a:pt x="755" y="54"/>
                  </a:lnTo>
                  <a:lnTo>
                    <a:pt x="595" y="46"/>
                  </a:lnTo>
                  <a:lnTo>
                    <a:pt x="418" y="35"/>
                  </a:lnTo>
                  <a:lnTo>
                    <a:pt x="324" y="28"/>
                  </a:lnTo>
                  <a:lnTo>
                    <a:pt x="224" y="20"/>
                  </a:lnTo>
                  <a:lnTo>
                    <a:pt x="119" y="11"/>
                  </a:lnTo>
                  <a:lnTo>
                    <a:pt x="8" y="0"/>
                  </a:lnTo>
                  <a:lnTo>
                    <a:pt x="0" y="87"/>
                  </a:lnTo>
                  <a:lnTo>
                    <a:pt x="111" y="99"/>
                  </a:lnTo>
                  <a:lnTo>
                    <a:pt x="216" y="109"/>
                  </a:lnTo>
                  <a:lnTo>
                    <a:pt x="317" y="116"/>
                  </a:lnTo>
                  <a:lnTo>
                    <a:pt x="413" y="122"/>
                  </a:lnTo>
                  <a:lnTo>
                    <a:pt x="591" y="133"/>
                  </a:lnTo>
                  <a:lnTo>
                    <a:pt x="751" y="143"/>
                  </a:lnTo>
                  <a:lnTo>
                    <a:pt x="824" y="147"/>
                  </a:lnTo>
                  <a:lnTo>
                    <a:pt x="895" y="152"/>
                  </a:lnTo>
                  <a:lnTo>
                    <a:pt x="961" y="157"/>
                  </a:lnTo>
                  <a:lnTo>
                    <a:pt x="1025" y="164"/>
                  </a:lnTo>
                  <a:lnTo>
                    <a:pt x="1085" y="171"/>
                  </a:lnTo>
                  <a:lnTo>
                    <a:pt x="1143" y="181"/>
                  </a:lnTo>
                  <a:lnTo>
                    <a:pt x="1171" y="186"/>
                  </a:lnTo>
                  <a:lnTo>
                    <a:pt x="1198" y="193"/>
                  </a:lnTo>
                  <a:lnTo>
                    <a:pt x="1225" y="199"/>
                  </a:lnTo>
                  <a:lnTo>
                    <a:pt x="1250" y="205"/>
                  </a:lnTo>
                  <a:lnTo>
                    <a:pt x="1276" y="213"/>
                  </a:lnTo>
                  <a:lnTo>
                    <a:pt x="1301" y="220"/>
                  </a:lnTo>
                  <a:lnTo>
                    <a:pt x="1326" y="229"/>
                  </a:lnTo>
                  <a:lnTo>
                    <a:pt x="1350" y="238"/>
                  </a:lnTo>
                  <a:lnTo>
                    <a:pt x="1374" y="248"/>
                  </a:lnTo>
                  <a:lnTo>
                    <a:pt x="1397" y="258"/>
                  </a:lnTo>
                  <a:lnTo>
                    <a:pt x="1421" y="270"/>
                  </a:lnTo>
                  <a:lnTo>
                    <a:pt x="1444" y="282"/>
                  </a:lnTo>
                  <a:lnTo>
                    <a:pt x="1467" y="296"/>
                  </a:lnTo>
                  <a:lnTo>
                    <a:pt x="1489" y="309"/>
                  </a:lnTo>
                  <a:lnTo>
                    <a:pt x="1512" y="324"/>
                  </a:lnTo>
                  <a:lnTo>
                    <a:pt x="1534" y="339"/>
                  </a:lnTo>
                  <a:lnTo>
                    <a:pt x="1555" y="356"/>
                  </a:lnTo>
                  <a:lnTo>
                    <a:pt x="1578" y="374"/>
                  </a:lnTo>
                  <a:lnTo>
                    <a:pt x="1600" y="393"/>
                  </a:lnTo>
                  <a:lnTo>
                    <a:pt x="1622" y="414"/>
                  </a:lnTo>
                  <a:lnTo>
                    <a:pt x="1644" y="435"/>
                  </a:lnTo>
                  <a:lnTo>
                    <a:pt x="1667" y="457"/>
                  </a:lnTo>
                  <a:lnTo>
                    <a:pt x="1689" y="481"/>
                  </a:lnTo>
                  <a:lnTo>
                    <a:pt x="1711" y="505"/>
                  </a:lnTo>
                  <a:lnTo>
                    <a:pt x="1734" y="532"/>
                  </a:lnTo>
                  <a:lnTo>
                    <a:pt x="1757" y="559"/>
                  </a:lnTo>
                  <a:lnTo>
                    <a:pt x="1781" y="588"/>
                  </a:lnTo>
                  <a:lnTo>
                    <a:pt x="1804" y="619"/>
                  </a:lnTo>
                  <a:lnTo>
                    <a:pt x="1828" y="651"/>
                  </a:lnTo>
                  <a:lnTo>
                    <a:pt x="1851" y="685"/>
                  </a:lnTo>
                  <a:lnTo>
                    <a:pt x="1876" y="719"/>
                  </a:lnTo>
                  <a:lnTo>
                    <a:pt x="1900" y="756"/>
                  </a:lnTo>
                  <a:lnTo>
                    <a:pt x="1926" y="794"/>
                  </a:lnTo>
                  <a:lnTo>
                    <a:pt x="1950" y="834"/>
                  </a:lnTo>
                  <a:lnTo>
                    <a:pt x="1976" y="875"/>
                  </a:lnTo>
                  <a:lnTo>
                    <a:pt x="2003" y="919"/>
                  </a:lnTo>
                  <a:lnTo>
                    <a:pt x="2071" y="922"/>
                  </a:lnTo>
                  <a:lnTo>
                    <a:pt x="2003" y="919"/>
                  </a:lnTo>
                  <a:lnTo>
                    <a:pt x="2035" y="972"/>
                  </a:lnTo>
                  <a:lnTo>
                    <a:pt x="2071" y="922"/>
                  </a:lnTo>
                  <a:lnTo>
                    <a:pt x="2005" y="86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41" name="Freeform 271"/>
            <p:cNvSpPr>
              <a:spLocks/>
            </p:cNvSpPr>
            <p:nvPr/>
          </p:nvSpPr>
          <p:spPr bwMode="auto">
            <a:xfrm>
              <a:off x="3041" y="3883"/>
              <a:ext cx="179" cy="62"/>
            </a:xfrm>
            <a:custGeom>
              <a:avLst/>
              <a:gdLst>
                <a:gd name="T0" fmla="*/ 178 w 1969"/>
                <a:gd name="T1" fmla="*/ 0 h 922"/>
                <a:gd name="T2" fmla="*/ 164 w 1969"/>
                <a:gd name="T3" fmla="*/ 1 h 922"/>
                <a:gd name="T4" fmla="*/ 151 w 1969"/>
                <a:gd name="T5" fmla="*/ 1 h 922"/>
                <a:gd name="T6" fmla="*/ 127 w 1969"/>
                <a:gd name="T7" fmla="*/ 2 h 922"/>
                <a:gd name="T8" fmla="*/ 116 w 1969"/>
                <a:gd name="T9" fmla="*/ 2 h 922"/>
                <a:gd name="T10" fmla="*/ 105 w 1969"/>
                <a:gd name="T11" fmla="*/ 3 h 922"/>
                <a:gd name="T12" fmla="*/ 95 w 1969"/>
                <a:gd name="T13" fmla="*/ 4 h 922"/>
                <a:gd name="T14" fmla="*/ 90 w 1969"/>
                <a:gd name="T15" fmla="*/ 5 h 922"/>
                <a:gd name="T16" fmla="*/ 85 w 1969"/>
                <a:gd name="T17" fmla="*/ 6 h 922"/>
                <a:gd name="T18" fmla="*/ 80 w 1969"/>
                <a:gd name="T19" fmla="*/ 7 h 922"/>
                <a:gd name="T20" fmla="*/ 75 w 1969"/>
                <a:gd name="T21" fmla="*/ 8 h 922"/>
                <a:gd name="T22" fmla="*/ 70 w 1969"/>
                <a:gd name="T23" fmla="*/ 10 h 922"/>
                <a:gd name="T24" fmla="*/ 65 w 1969"/>
                <a:gd name="T25" fmla="*/ 11 h 922"/>
                <a:gd name="T26" fmla="*/ 60 w 1969"/>
                <a:gd name="T27" fmla="*/ 14 h 922"/>
                <a:gd name="T28" fmla="*/ 56 w 1969"/>
                <a:gd name="T29" fmla="*/ 16 h 922"/>
                <a:gd name="T30" fmla="*/ 50 w 1969"/>
                <a:gd name="T31" fmla="*/ 18 h 922"/>
                <a:gd name="T32" fmla="*/ 45 w 1969"/>
                <a:gd name="T33" fmla="*/ 21 h 922"/>
                <a:gd name="T34" fmla="*/ 40 w 1969"/>
                <a:gd name="T35" fmla="*/ 25 h 922"/>
                <a:gd name="T36" fmla="*/ 35 w 1969"/>
                <a:gd name="T37" fmla="*/ 28 h 922"/>
                <a:gd name="T38" fmla="*/ 29 w 1969"/>
                <a:gd name="T39" fmla="*/ 32 h 922"/>
                <a:gd name="T40" fmla="*/ 24 w 1969"/>
                <a:gd name="T41" fmla="*/ 37 h 922"/>
                <a:gd name="T42" fmla="*/ 18 w 1969"/>
                <a:gd name="T43" fmla="*/ 41 h 922"/>
                <a:gd name="T44" fmla="*/ 12 w 1969"/>
                <a:gd name="T45" fmla="*/ 47 h 922"/>
                <a:gd name="T46" fmla="*/ 6 w 1969"/>
                <a:gd name="T47" fmla="*/ 52 h 922"/>
                <a:gd name="T48" fmla="*/ 0 w 1969"/>
                <a:gd name="T49" fmla="*/ 58 h 922"/>
                <a:gd name="T50" fmla="*/ 9 w 1969"/>
                <a:gd name="T51" fmla="*/ 59 h 922"/>
                <a:gd name="T52" fmla="*/ 15 w 1969"/>
                <a:gd name="T53" fmla="*/ 53 h 922"/>
                <a:gd name="T54" fmla="*/ 21 w 1969"/>
                <a:gd name="T55" fmla="*/ 48 h 922"/>
                <a:gd name="T56" fmla="*/ 27 w 1969"/>
                <a:gd name="T57" fmla="*/ 43 h 922"/>
                <a:gd name="T58" fmla="*/ 32 w 1969"/>
                <a:gd name="T59" fmla="*/ 39 h 922"/>
                <a:gd name="T60" fmla="*/ 37 w 1969"/>
                <a:gd name="T61" fmla="*/ 35 h 922"/>
                <a:gd name="T62" fmla="*/ 43 w 1969"/>
                <a:gd name="T63" fmla="*/ 31 h 922"/>
                <a:gd name="T64" fmla="*/ 48 w 1969"/>
                <a:gd name="T65" fmla="*/ 28 h 922"/>
                <a:gd name="T66" fmla="*/ 52 w 1969"/>
                <a:gd name="T67" fmla="*/ 25 h 922"/>
                <a:gd name="T68" fmla="*/ 57 w 1969"/>
                <a:gd name="T69" fmla="*/ 22 h 922"/>
                <a:gd name="T70" fmla="*/ 62 w 1969"/>
                <a:gd name="T71" fmla="*/ 20 h 922"/>
                <a:gd name="T72" fmla="*/ 67 w 1969"/>
                <a:gd name="T73" fmla="*/ 18 h 922"/>
                <a:gd name="T74" fmla="*/ 71 w 1969"/>
                <a:gd name="T75" fmla="*/ 16 h 922"/>
                <a:gd name="T76" fmla="*/ 76 w 1969"/>
                <a:gd name="T77" fmla="*/ 14 h 922"/>
                <a:gd name="T78" fmla="*/ 80 w 1969"/>
                <a:gd name="T79" fmla="*/ 13 h 922"/>
                <a:gd name="T80" fmla="*/ 85 w 1969"/>
                <a:gd name="T81" fmla="*/ 12 h 922"/>
                <a:gd name="T82" fmla="*/ 89 w 1969"/>
                <a:gd name="T83" fmla="*/ 11 h 922"/>
                <a:gd name="T84" fmla="*/ 94 w 1969"/>
                <a:gd name="T85" fmla="*/ 10 h 922"/>
                <a:gd name="T86" fmla="*/ 101 w 1969"/>
                <a:gd name="T87" fmla="*/ 9 h 922"/>
                <a:gd name="T88" fmla="*/ 111 w 1969"/>
                <a:gd name="T89" fmla="*/ 8 h 922"/>
                <a:gd name="T90" fmla="*/ 122 w 1969"/>
                <a:gd name="T91" fmla="*/ 8 h 922"/>
                <a:gd name="T92" fmla="*/ 139 w 1969"/>
                <a:gd name="T93" fmla="*/ 8 h 922"/>
                <a:gd name="T94" fmla="*/ 158 w 1969"/>
                <a:gd name="T95" fmla="*/ 7 h 922"/>
                <a:gd name="T96" fmla="*/ 172 w 1969"/>
                <a:gd name="T97" fmla="*/ 6 h 922"/>
                <a:gd name="T98" fmla="*/ 179 w 1969"/>
                <a:gd name="T99" fmla="*/ 6 h 922"/>
                <a:gd name="T100" fmla="*/ 179 w 1969"/>
                <a:gd name="T101" fmla="*/ 6 h 922"/>
                <a:gd name="T102" fmla="*/ 178 w 1969"/>
                <a:gd name="T103" fmla="*/ 0 h 92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969" h="922">
                  <a:moveTo>
                    <a:pt x="1961" y="0"/>
                  </a:moveTo>
                  <a:lnTo>
                    <a:pt x="1961" y="0"/>
                  </a:lnTo>
                  <a:lnTo>
                    <a:pt x="1881" y="6"/>
                  </a:lnTo>
                  <a:lnTo>
                    <a:pt x="1804" y="12"/>
                  </a:lnTo>
                  <a:lnTo>
                    <a:pt x="1729" y="16"/>
                  </a:lnTo>
                  <a:lnTo>
                    <a:pt x="1658" y="19"/>
                  </a:lnTo>
                  <a:lnTo>
                    <a:pt x="1522" y="25"/>
                  </a:lnTo>
                  <a:lnTo>
                    <a:pt x="1395" y="28"/>
                  </a:lnTo>
                  <a:lnTo>
                    <a:pt x="1334" y="31"/>
                  </a:lnTo>
                  <a:lnTo>
                    <a:pt x="1274" y="34"/>
                  </a:lnTo>
                  <a:lnTo>
                    <a:pt x="1216" y="38"/>
                  </a:lnTo>
                  <a:lnTo>
                    <a:pt x="1158" y="44"/>
                  </a:lnTo>
                  <a:lnTo>
                    <a:pt x="1102" y="51"/>
                  </a:lnTo>
                  <a:lnTo>
                    <a:pt x="1046" y="60"/>
                  </a:lnTo>
                  <a:lnTo>
                    <a:pt x="1019" y="65"/>
                  </a:lnTo>
                  <a:lnTo>
                    <a:pt x="991" y="71"/>
                  </a:lnTo>
                  <a:lnTo>
                    <a:pt x="964" y="78"/>
                  </a:lnTo>
                  <a:lnTo>
                    <a:pt x="937" y="85"/>
                  </a:lnTo>
                  <a:lnTo>
                    <a:pt x="910" y="93"/>
                  </a:lnTo>
                  <a:lnTo>
                    <a:pt x="882" y="102"/>
                  </a:lnTo>
                  <a:lnTo>
                    <a:pt x="856" y="112"/>
                  </a:lnTo>
                  <a:lnTo>
                    <a:pt x="828" y="121"/>
                  </a:lnTo>
                  <a:lnTo>
                    <a:pt x="802" y="133"/>
                  </a:lnTo>
                  <a:lnTo>
                    <a:pt x="774" y="145"/>
                  </a:lnTo>
                  <a:lnTo>
                    <a:pt x="747" y="157"/>
                  </a:lnTo>
                  <a:lnTo>
                    <a:pt x="720" y="171"/>
                  </a:lnTo>
                  <a:lnTo>
                    <a:pt x="692" y="186"/>
                  </a:lnTo>
                  <a:lnTo>
                    <a:pt x="665" y="202"/>
                  </a:lnTo>
                  <a:lnTo>
                    <a:pt x="638" y="219"/>
                  </a:lnTo>
                  <a:lnTo>
                    <a:pt x="611" y="236"/>
                  </a:lnTo>
                  <a:lnTo>
                    <a:pt x="583" y="255"/>
                  </a:lnTo>
                  <a:lnTo>
                    <a:pt x="555" y="275"/>
                  </a:lnTo>
                  <a:lnTo>
                    <a:pt x="527" y="297"/>
                  </a:lnTo>
                  <a:lnTo>
                    <a:pt x="499" y="319"/>
                  </a:lnTo>
                  <a:lnTo>
                    <a:pt x="470" y="344"/>
                  </a:lnTo>
                  <a:lnTo>
                    <a:pt x="442" y="368"/>
                  </a:lnTo>
                  <a:lnTo>
                    <a:pt x="413" y="395"/>
                  </a:lnTo>
                  <a:lnTo>
                    <a:pt x="383" y="422"/>
                  </a:lnTo>
                  <a:lnTo>
                    <a:pt x="354" y="451"/>
                  </a:lnTo>
                  <a:lnTo>
                    <a:pt x="324" y="481"/>
                  </a:lnTo>
                  <a:lnTo>
                    <a:pt x="294" y="513"/>
                  </a:lnTo>
                  <a:lnTo>
                    <a:pt x="263" y="547"/>
                  </a:lnTo>
                  <a:lnTo>
                    <a:pt x="232" y="581"/>
                  </a:lnTo>
                  <a:lnTo>
                    <a:pt x="200" y="617"/>
                  </a:lnTo>
                  <a:lnTo>
                    <a:pt x="168" y="655"/>
                  </a:lnTo>
                  <a:lnTo>
                    <a:pt x="136" y="694"/>
                  </a:lnTo>
                  <a:lnTo>
                    <a:pt x="103" y="735"/>
                  </a:lnTo>
                  <a:lnTo>
                    <a:pt x="69" y="778"/>
                  </a:lnTo>
                  <a:lnTo>
                    <a:pt x="35" y="822"/>
                  </a:lnTo>
                  <a:lnTo>
                    <a:pt x="0" y="869"/>
                  </a:lnTo>
                  <a:lnTo>
                    <a:pt x="66" y="922"/>
                  </a:lnTo>
                  <a:lnTo>
                    <a:pt x="101" y="877"/>
                  </a:lnTo>
                  <a:lnTo>
                    <a:pt x="135" y="834"/>
                  </a:lnTo>
                  <a:lnTo>
                    <a:pt x="167" y="791"/>
                  </a:lnTo>
                  <a:lnTo>
                    <a:pt x="200" y="751"/>
                  </a:lnTo>
                  <a:lnTo>
                    <a:pt x="232" y="712"/>
                  </a:lnTo>
                  <a:lnTo>
                    <a:pt x="263" y="675"/>
                  </a:lnTo>
                  <a:lnTo>
                    <a:pt x="294" y="640"/>
                  </a:lnTo>
                  <a:lnTo>
                    <a:pt x="324" y="607"/>
                  </a:lnTo>
                  <a:lnTo>
                    <a:pt x="354" y="574"/>
                  </a:lnTo>
                  <a:lnTo>
                    <a:pt x="383" y="543"/>
                  </a:lnTo>
                  <a:lnTo>
                    <a:pt x="412" y="515"/>
                  </a:lnTo>
                  <a:lnTo>
                    <a:pt x="441" y="487"/>
                  </a:lnTo>
                  <a:lnTo>
                    <a:pt x="469" y="460"/>
                  </a:lnTo>
                  <a:lnTo>
                    <a:pt x="497" y="435"/>
                  </a:lnTo>
                  <a:lnTo>
                    <a:pt x="524" y="412"/>
                  </a:lnTo>
                  <a:lnTo>
                    <a:pt x="551" y="389"/>
                  </a:lnTo>
                  <a:lnTo>
                    <a:pt x="577" y="368"/>
                  </a:lnTo>
                  <a:lnTo>
                    <a:pt x="604" y="348"/>
                  </a:lnTo>
                  <a:lnTo>
                    <a:pt x="630" y="329"/>
                  </a:lnTo>
                  <a:lnTo>
                    <a:pt x="656" y="311"/>
                  </a:lnTo>
                  <a:lnTo>
                    <a:pt x="681" y="294"/>
                  </a:lnTo>
                  <a:lnTo>
                    <a:pt x="708" y="279"/>
                  </a:lnTo>
                  <a:lnTo>
                    <a:pt x="732" y="264"/>
                  </a:lnTo>
                  <a:lnTo>
                    <a:pt x="758" y="250"/>
                  </a:lnTo>
                  <a:lnTo>
                    <a:pt x="783" y="237"/>
                  </a:lnTo>
                  <a:lnTo>
                    <a:pt x="808" y="225"/>
                  </a:lnTo>
                  <a:lnTo>
                    <a:pt x="833" y="214"/>
                  </a:lnTo>
                  <a:lnTo>
                    <a:pt x="858" y="203"/>
                  </a:lnTo>
                  <a:lnTo>
                    <a:pt x="883" y="195"/>
                  </a:lnTo>
                  <a:lnTo>
                    <a:pt x="909" y="185"/>
                  </a:lnTo>
                  <a:lnTo>
                    <a:pt x="933" y="178"/>
                  </a:lnTo>
                  <a:lnTo>
                    <a:pt x="959" y="170"/>
                  </a:lnTo>
                  <a:lnTo>
                    <a:pt x="984" y="163"/>
                  </a:lnTo>
                  <a:lnTo>
                    <a:pt x="1010" y="157"/>
                  </a:lnTo>
                  <a:lnTo>
                    <a:pt x="1035" y="152"/>
                  </a:lnTo>
                  <a:lnTo>
                    <a:pt x="1061" y="147"/>
                  </a:lnTo>
                  <a:lnTo>
                    <a:pt x="1114" y="138"/>
                  </a:lnTo>
                  <a:lnTo>
                    <a:pt x="1168" y="131"/>
                  </a:lnTo>
                  <a:lnTo>
                    <a:pt x="1222" y="126"/>
                  </a:lnTo>
                  <a:lnTo>
                    <a:pt x="1279" y="121"/>
                  </a:lnTo>
                  <a:lnTo>
                    <a:pt x="1337" y="118"/>
                  </a:lnTo>
                  <a:lnTo>
                    <a:pt x="1397" y="116"/>
                  </a:lnTo>
                  <a:lnTo>
                    <a:pt x="1524" y="112"/>
                  </a:lnTo>
                  <a:lnTo>
                    <a:pt x="1661" y="107"/>
                  </a:lnTo>
                  <a:lnTo>
                    <a:pt x="1734" y="104"/>
                  </a:lnTo>
                  <a:lnTo>
                    <a:pt x="1809" y="100"/>
                  </a:lnTo>
                  <a:lnTo>
                    <a:pt x="1888" y="95"/>
                  </a:lnTo>
                  <a:lnTo>
                    <a:pt x="1969" y="87"/>
                  </a:lnTo>
                  <a:lnTo>
                    <a:pt x="1961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42" name="Freeform 272"/>
            <p:cNvSpPr>
              <a:spLocks/>
            </p:cNvSpPr>
            <p:nvPr/>
          </p:nvSpPr>
          <p:spPr bwMode="auto">
            <a:xfrm>
              <a:off x="3220" y="3797"/>
              <a:ext cx="197" cy="92"/>
            </a:xfrm>
            <a:custGeom>
              <a:avLst/>
              <a:gdLst>
                <a:gd name="T0" fmla="*/ 189 w 2174"/>
                <a:gd name="T1" fmla="*/ 0 h 1376"/>
                <a:gd name="T2" fmla="*/ 189 w 2174"/>
                <a:gd name="T3" fmla="*/ 8 h 1376"/>
                <a:gd name="T4" fmla="*/ 188 w 2174"/>
                <a:gd name="T5" fmla="*/ 15 h 1376"/>
                <a:gd name="T6" fmla="*/ 187 w 2174"/>
                <a:gd name="T7" fmla="*/ 22 h 1376"/>
                <a:gd name="T8" fmla="*/ 185 w 2174"/>
                <a:gd name="T9" fmla="*/ 28 h 1376"/>
                <a:gd name="T10" fmla="*/ 182 w 2174"/>
                <a:gd name="T11" fmla="*/ 34 h 1376"/>
                <a:gd name="T12" fmla="*/ 179 w 2174"/>
                <a:gd name="T13" fmla="*/ 40 h 1376"/>
                <a:gd name="T14" fmla="*/ 176 w 2174"/>
                <a:gd name="T15" fmla="*/ 44 h 1376"/>
                <a:gd name="T16" fmla="*/ 172 w 2174"/>
                <a:gd name="T17" fmla="*/ 49 h 1376"/>
                <a:gd name="T18" fmla="*/ 167 w 2174"/>
                <a:gd name="T19" fmla="*/ 53 h 1376"/>
                <a:gd name="T20" fmla="*/ 163 w 2174"/>
                <a:gd name="T21" fmla="*/ 57 h 1376"/>
                <a:gd name="T22" fmla="*/ 157 w 2174"/>
                <a:gd name="T23" fmla="*/ 60 h 1376"/>
                <a:gd name="T24" fmla="*/ 152 w 2174"/>
                <a:gd name="T25" fmla="*/ 63 h 1376"/>
                <a:gd name="T26" fmla="*/ 146 w 2174"/>
                <a:gd name="T27" fmla="*/ 66 h 1376"/>
                <a:gd name="T28" fmla="*/ 140 w 2174"/>
                <a:gd name="T29" fmla="*/ 69 h 1376"/>
                <a:gd name="T30" fmla="*/ 133 w 2174"/>
                <a:gd name="T31" fmla="*/ 71 h 1376"/>
                <a:gd name="T32" fmla="*/ 127 w 2174"/>
                <a:gd name="T33" fmla="*/ 73 h 1376"/>
                <a:gd name="T34" fmla="*/ 120 w 2174"/>
                <a:gd name="T35" fmla="*/ 75 h 1376"/>
                <a:gd name="T36" fmla="*/ 112 w 2174"/>
                <a:gd name="T37" fmla="*/ 76 h 1376"/>
                <a:gd name="T38" fmla="*/ 105 w 2174"/>
                <a:gd name="T39" fmla="*/ 78 h 1376"/>
                <a:gd name="T40" fmla="*/ 97 w 2174"/>
                <a:gd name="T41" fmla="*/ 79 h 1376"/>
                <a:gd name="T42" fmla="*/ 89 w 2174"/>
                <a:gd name="T43" fmla="*/ 80 h 1376"/>
                <a:gd name="T44" fmla="*/ 81 w 2174"/>
                <a:gd name="T45" fmla="*/ 81 h 1376"/>
                <a:gd name="T46" fmla="*/ 65 w 2174"/>
                <a:gd name="T47" fmla="*/ 82 h 1376"/>
                <a:gd name="T48" fmla="*/ 49 w 2174"/>
                <a:gd name="T49" fmla="*/ 83 h 1376"/>
                <a:gd name="T50" fmla="*/ 32 w 2174"/>
                <a:gd name="T51" fmla="*/ 84 h 1376"/>
                <a:gd name="T52" fmla="*/ 16 w 2174"/>
                <a:gd name="T53" fmla="*/ 85 h 1376"/>
                <a:gd name="T54" fmla="*/ 0 w 2174"/>
                <a:gd name="T55" fmla="*/ 86 h 1376"/>
                <a:gd name="T56" fmla="*/ 9 w 2174"/>
                <a:gd name="T57" fmla="*/ 91 h 1376"/>
                <a:gd name="T58" fmla="*/ 25 w 2174"/>
                <a:gd name="T59" fmla="*/ 91 h 1376"/>
                <a:gd name="T60" fmla="*/ 41 w 2174"/>
                <a:gd name="T61" fmla="*/ 90 h 1376"/>
                <a:gd name="T62" fmla="*/ 58 w 2174"/>
                <a:gd name="T63" fmla="*/ 89 h 1376"/>
                <a:gd name="T64" fmla="*/ 74 w 2174"/>
                <a:gd name="T65" fmla="*/ 87 h 1376"/>
                <a:gd name="T66" fmla="*/ 86 w 2174"/>
                <a:gd name="T67" fmla="*/ 86 h 1376"/>
                <a:gd name="T68" fmla="*/ 95 w 2174"/>
                <a:gd name="T69" fmla="*/ 85 h 1376"/>
                <a:gd name="T70" fmla="*/ 102 w 2174"/>
                <a:gd name="T71" fmla="*/ 84 h 1376"/>
                <a:gd name="T72" fmla="*/ 110 w 2174"/>
                <a:gd name="T73" fmla="*/ 83 h 1376"/>
                <a:gd name="T74" fmla="*/ 118 w 2174"/>
                <a:gd name="T75" fmla="*/ 81 h 1376"/>
                <a:gd name="T76" fmla="*/ 126 w 2174"/>
                <a:gd name="T77" fmla="*/ 79 h 1376"/>
                <a:gd name="T78" fmla="*/ 133 w 2174"/>
                <a:gd name="T79" fmla="*/ 77 h 1376"/>
                <a:gd name="T80" fmla="*/ 140 w 2174"/>
                <a:gd name="T81" fmla="*/ 75 h 1376"/>
                <a:gd name="T82" fmla="*/ 147 w 2174"/>
                <a:gd name="T83" fmla="*/ 73 h 1376"/>
                <a:gd name="T84" fmla="*/ 153 w 2174"/>
                <a:gd name="T85" fmla="*/ 70 h 1376"/>
                <a:gd name="T86" fmla="*/ 159 w 2174"/>
                <a:gd name="T87" fmla="*/ 67 h 1376"/>
                <a:gd name="T88" fmla="*/ 165 w 2174"/>
                <a:gd name="T89" fmla="*/ 63 h 1376"/>
                <a:gd name="T90" fmla="*/ 170 w 2174"/>
                <a:gd name="T91" fmla="*/ 59 h 1376"/>
                <a:gd name="T92" fmla="*/ 175 w 2174"/>
                <a:gd name="T93" fmla="*/ 55 h 1376"/>
                <a:gd name="T94" fmla="*/ 180 w 2174"/>
                <a:gd name="T95" fmla="*/ 50 h 1376"/>
                <a:gd name="T96" fmla="*/ 184 w 2174"/>
                <a:gd name="T97" fmla="*/ 45 h 1376"/>
                <a:gd name="T98" fmla="*/ 188 w 2174"/>
                <a:gd name="T99" fmla="*/ 39 h 1376"/>
                <a:gd name="T100" fmla="*/ 191 w 2174"/>
                <a:gd name="T101" fmla="*/ 33 h 1376"/>
                <a:gd name="T102" fmla="*/ 193 w 2174"/>
                <a:gd name="T103" fmla="*/ 27 h 1376"/>
                <a:gd name="T104" fmla="*/ 195 w 2174"/>
                <a:gd name="T105" fmla="*/ 20 h 1376"/>
                <a:gd name="T106" fmla="*/ 196 w 2174"/>
                <a:gd name="T107" fmla="*/ 12 h 1376"/>
                <a:gd name="T108" fmla="*/ 197 w 2174"/>
                <a:gd name="T109" fmla="*/ 4 h 1376"/>
                <a:gd name="T110" fmla="*/ 197 w 2174"/>
                <a:gd name="T111" fmla="*/ 0 h 1376"/>
                <a:gd name="T112" fmla="*/ 189 w 2174"/>
                <a:gd name="T113" fmla="*/ 0 h 137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174" h="1376">
                  <a:moveTo>
                    <a:pt x="2089" y="0"/>
                  </a:moveTo>
                  <a:lnTo>
                    <a:pt x="2089" y="0"/>
                  </a:lnTo>
                  <a:lnTo>
                    <a:pt x="2088" y="60"/>
                  </a:lnTo>
                  <a:lnTo>
                    <a:pt x="2085" y="119"/>
                  </a:lnTo>
                  <a:lnTo>
                    <a:pt x="2081" y="174"/>
                  </a:lnTo>
                  <a:lnTo>
                    <a:pt x="2076" y="228"/>
                  </a:lnTo>
                  <a:lnTo>
                    <a:pt x="2068" y="280"/>
                  </a:lnTo>
                  <a:lnTo>
                    <a:pt x="2060" y="330"/>
                  </a:lnTo>
                  <a:lnTo>
                    <a:pt x="2048" y="378"/>
                  </a:lnTo>
                  <a:lnTo>
                    <a:pt x="2037" y="424"/>
                  </a:lnTo>
                  <a:lnTo>
                    <a:pt x="2024" y="468"/>
                  </a:lnTo>
                  <a:lnTo>
                    <a:pt x="2009" y="511"/>
                  </a:lnTo>
                  <a:lnTo>
                    <a:pt x="1992" y="551"/>
                  </a:lnTo>
                  <a:lnTo>
                    <a:pt x="1976" y="591"/>
                  </a:lnTo>
                  <a:lnTo>
                    <a:pt x="1957" y="628"/>
                  </a:lnTo>
                  <a:lnTo>
                    <a:pt x="1937" y="664"/>
                  </a:lnTo>
                  <a:lnTo>
                    <a:pt x="1916" y="698"/>
                  </a:lnTo>
                  <a:lnTo>
                    <a:pt x="1894" y="731"/>
                  </a:lnTo>
                  <a:lnTo>
                    <a:pt x="1870" y="763"/>
                  </a:lnTo>
                  <a:lnTo>
                    <a:pt x="1846" y="793"/>
                  </a:lnTo>
                  <a:lnTo>
                    <a:pt x="1820" y="821"/>
                  </a:lnTo>
                  <a:lnTo>
                    <a:pt x="1794" y="849"/>
                  </a:lnTo>
                  <a:lnTo>
                    <a:pt x="1766" y="874"/>
                  </a:lnTo>
                  <a:lnTo>
                    <a:pt x="1736" y="900"/>
                  </a:lnTo>
                  <a:lnTo>
                    <a:pt x="1707" y="923"/>
                  </a:lnTo>
                  <a:lnTo>
                    <a:pt x="1676" y="946"/>
                  </a:lnTo>
                  <a:lnTo>
                    <a:pt x="1645" y="968"/>
                  </a:lnTo>
                  <a:lnTo>
                    <a:pt x="1612" y="988"/>
                  </a:lnTo>
                  <a:lnTo>
                    <a:pt x="1578" y="1007"/>
                  </a:lnTo>
                  <a:lnTo>
                    <a:pt x="1544" y="1025"/>
                  </a:lnTo>
                  <a:lnTo>
                    <a:pt x="1508" y="1044"/>
                  </a:lnTo>
                  <a:lnTo>
                    <a:pt x="1472" y="1059"/>
                  </a:lnTo>
                  <a:lnTo>
                    <a:pt x="1435" y="1075"/>
                  </a:lnTo>
                  <a:lnTo>
                    <a:pt x="1397" y="1089"/>
                  </a:lnTo>
                  <a:lnTo>
                    <a:pt x="1358" y="1103"/>
                  </a:lnTo>
                  <a:lnTo>
                    <a:pt x="1319" y="1116"/>
                  </a:lnTo>
                  <a:lnTo>
                    <a:pt x="1280" y="1129"/>
                  </a:lnTo>
                  <a:lnTo>
                    <a:pt x="1239" y="1139"/>
                  </a:lnTo>
                  <a:lnTo>
                    <a:pt x="1198" y="1150"/>
                  </a:lnTo>
                  <a:lnTo>
                    <a:pt x="1156" y="1160"/>
                  </a:lnTo>
                  <a:lnTo>
                    <a:pt x="1114" y="1169"/>
                  </a:lnTo>
                  <a:lnTo>
                    <a:pt x="1072" y="1179"/>
                  </a:lnTo>
                  <a:lnTo>
                    <a:pt x="1029" y="1186"/>
                  </a:lnTo>
                  <a:lnTo>
                    <a:pt x="986" y="1193"/>
                  </a:lnTo>
                  <a:lnTo>
                    <a:pt x="942" y="1201"/>
                  </a:lnTo>
                  <a:lnTo>
                    <a:pt x="898" y="1207"/>
                  </a:lnTo>
                  <a:lnTo>
                    <a:pt x="809" y="1219"/>
                  </a:lnTo>
                  <a:lnTo>
                    <a:pt x="719" y="1229"/>
                  </a:lnTo>
                  <a:lnTo>
                    <a:pt x="628" y="1237"/>
                  </a:lnTo>
                  <a:lnTo>
                    <a:pt x="537" y="1246"/>
                  </a:lnTo>
                  <a:lnTo>
                    <a:pt x="447" y="1253"/>
                  </a:lnTo>
                  <a:lnTo>
                    <a:pt x="356" y="1259"/>
                  </a:lnTo>
                  <a:lnTo>
                    <a:pt x="265" y="1266"/>
                  </a:lnTo>
                  <a:lnTo>
                    <a:pt x="175" y="1273"/>
                  </a:lnTo>
                  <a:lnTo>
                    <a:pt x="88" y="1281"/>
                  </a:lnTo>
                  <a:lnTo>
                    <a:pt x="0" y="1289"/>
                  </a:lnTo>
                  <a:lnTo>
                    <a:pt x="8" y="1376"/>
                  </a:lnTo>
                  <a:lnTo>
                    <a:pt x="95" y="1368"/>
                  </a:lnTo>
                  <a:lnTo>
                    <a:pt x="182" y="1360"/>
                  </a:lnTo>
                  <a:lnTo>
                    <a:pt x="271" y="1354"/>
                  </a:lnTo>
                  <a:lnTo>
                    <a:pt x="362" y="1348"/>
                  </a:lnTo>
                  <a:lnTo>
                    <a:pt x="453" y="1340"/>
                  </a:lnTo>
                  <a:lnTo>
                    <a:pt x="543" y="1333"/>
                  </a:lnTo>
                  <a:lnTo>
                    <a:pt x="635" y="1325"/>
                  </a:lnTo>
                  <a:lnTo>
                    <a:pt x="727" y="1316"/>
                  </a:lnTo>
                  <a:lnTo>
                    <a:pt x="819" y="1306"/>
                  </a:lnTo>
                  <a:lnTo>
                    <a:pt x="908" y="1294"/>
                  </a:lnTo>
                  <a:lnTo>
                    <a:pt x="954" y="1288"/>
                  </a:lnTo>
                  <a:lnTo>
                    <a:pt x="999" y="1281"/>
                  </a:lnTo>
                  <a:lnTo>
                    <a:pt x="1043" y="1273"/>
                  </a:lnTo>
                  <a:lnTo>
                    <a:pt x="1088" y="1265"/>
                  </a:lnTo>
                  <a:lnTo>
                    <a:pt x="1131" y="1255"/>
                  </a:lnTo>
                  <a:lnTo>
                    <a:pt x="1175" y="1247"/>
                  </a:lnTo>
                  <a:lnTo>
                    <a:pt x="1217" y="1236"/>
                  </a:lnTo>
                  <a:lnTo>
                    <a:pt x="1260" y="1224"/>
                  </a:lnTo>
                  <a:lnTo>
                    <a:pt x="1302" y="1213"/>
                  </a:lnTo>
                  <a:lnTo>
                    <a:pt x="1344" y="1200"/>
                  </a:lnTo>
                  <a:lnTo>
                    <a:pt x="1385" y="1187"/>
                  </a:lnTo>
                  <a:lnTo>
                    <a:pt x="1425" y="1172"/>
                  </a:lnTo>
                  <a:lnTo>
                    <a:pt x="1465" y="1157"/>
                  </a:lnTo>
                  <a:lnTo>
                    <a:pt x="1504" y="1140"/>
                  </a:lnTo>
                  <a:lnTo>
                    <a:pt x="1543" y="1123"/>
                  </a:lnTo>
                  <a:lnTo>
                    <a:pt x="1580" y="1105"/>
                  </a:lnTo>
                  <a:lnTo>
                    <a:pt x="1617" y="1085"/>
                  </a:lnTo>
                  <a:lnTo>
                    <a:pt x="1654" y="1064"/>
                  </a:lnTo>
                  <a:lnTo>
                    <a:pt x="1689" y="1042"/>
                  </a:lnTo>
                  <a:lnTo>
                    <a:pt x="1723" y="1019"/>
                  </a:lnTo>
                  <a:lnTo>
                    <a:pt x="1757" y="995"/>
                  </a:lnTo>
                  <a:lnTo>
                    <a:pt x="1789" y="969"/>
                  </a:lnTo>
                  <a:lnTo>
                    <a:pt x="1821" y="941"/>
                  </a:lnTo>
                  <a:lnTo>
                    <a:pt x="1852" y="913"/>
                  </a:lnTo>
                  <a:lnTo>
                    <a:pt x="1880" y="883"/>
                  </a:lnTo>
                  <a:lnTo>
                    <a:pt x="1909" y="851"/>
                  </a:lnTo>
                  <a:lnTo>
                    <a:pt x="1935" y="818"/>
                  </a:lnTo>
                  <a:lnTo>
                    <a:pt x="1962" y="783"/>
                  </a:lnTo>
                  <a:lnTo>
                    <a:pt x="1986" y="747"/>
                  </a:lnTo>
                  <a:lnTo>
                    <a:pt x="2009" y="710"/>
                  </a:lnTo>
                  <a:lnTo>
                    <a:pt x="2031" y="670"/>
                  </a:lnTo>
                  <a:lnTo>
                    <a:pt x="2052" y="629"/>
                  </a:lnTo>
                  <a:lnTo>
                    <a:pt x="2070" y="586"/>
                  </a:lnTo>
                  <a:lnTo>
                    <a:pt x="2087" y="542"/>
                  </a:lnTo>
                  <a:lnTo>
                    <a:pt x="2104" y="496"/>
                  </a:lnTo>
                  <a:lnTo>
                    <a:pt x="2118" y="448"/>
                  </a:lnTo>
                  <a:lnTo>
                    <a:pt x="2131" y="398"/>
                  </a:lnTo>
                  <a:lnTo>
                    <a:pt x="2141" y="347"/>
                  </a:lnTo>
                  <a:lnTo>
                    <a:pt x="2151" y="294"/>
                  </a:lnTo>
                  <a:lnTo>
                    <a:pt x="2160" y="239"/>
                  </a:lnTo>
                  <a:lnTo>
                    <a:pt x="2166" y="182"/>
                  </a:lnTo>
                  <a:lnTo>
                    <a:pt x="2170" y="123"/>
                  </a:lnTo>
                  <a:lnTo>
                    <a:pt x="2173" y="62"/>
                  </a:lnTo>
                  <a:lnTo>
                    <a:pt x="2174" y="0"/>
                  </a:lnTo>
                  <a:lnTo>
                    <a:pt x="2089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43" name="Freeform 273"/>
            <p:cNvSpPr>
              <a:spLocks/>
            </p:cNvSpPr>
            <p:nvPr/>
          </p:nvSpPr>
          <p:spPr bwMode="auto">
            <a:xfrm>
              <a:off x="3410" y="3245"/>
              <a:ext cx="7" cy="552"/>
            </a:xfrm>
            <a:custGeom>
              <a:avLst/>
              <a:gdLst>
                <a:gd name="T0" fmla="*/ 3 w 85"/>
                <a:gd name="T1" fmla="*/ 0 h 8277"/>
                <a:gd name="T2" fmla="*/ 0 w 85"/>
                <a:gd name="T3" fmla="*/ 3 h 8277"/>
                <a:gd name="T4" fmla="*/ 0 w 85"/>
                <a:gd name="T5" fmla="*/ 552 h 8277"/>
                <a:gd name="T6" fmla="*/ 7 w 85"/>
                <a:gd name="T7" fmla="*/ 552 h 8277"/>
                <a:gd name="T8" fmla="*/ 7 w 85"/>
                <a:gd name="T9" fmla="*/ 3 h 8277"/>
                <a:gd name="T10" fmla="*/ 3 w 85"/>
                <a:gd name="T11" fmla="*/ 0 h 8277"/>
                <a:gd name="T12" fmla="*/ 7 w 85"/>
                <a:gd name="T13" fmla="*/ 3 h 8277"/>
                <a:gd name="T14" fmla="*/ 7 w 85"/>
                <a:gd name="T15" fmla="*/ 0 h 8277"/>
                <a:gd name="T16" fmla="*/ 3 w 85"/>
                <a:gd name="T17" fmla="*/ 0 h 827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5" h="8277">
                  <a:moveTo>
                    <a:pt x="42" y="0"/>
                  </a:moveTo>
                  <a:lnTo>
                    <a:pt x="0" y="44"/>
                  </a:lnTo>
                  <a:lnTo>
                    <a:pt x="0" y="8277"/>
                  </a:lnTo>
                  <a:lnTo>
                    <a:pt x="85" y="8277"/>
                  </a:lnTo>
                  <a:lnTo>
                    <a:pt x="85" y="44"/>
                  </a:lnTo>
                  <a:lnTo>
                    <a:pt x="42" y="0"/>
                  </a:lnTo>
                  <a:lnTo>
                    <a:pt x="85" y="44"/>
                  </a:lnTo>
                  <a:lnTo>
                    <a:pt x="85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28744" name="Freeform 274"/>
            <p:cNvSpPr>
              <a:spLocks/>
            </p:cNvSpPr>
            <p:nvPr/>
          </p:nvSpPr>
          <p:spPr bwMode="auto">
            <a:xfrm>
              <a:off x="2673" y="3245"/>
              <a:ext cx="740" cy="6"/>
            </a:xfrm>
            <a:custGeom>
              <a:avLst/>
              <a:gdLst>
                <a:gd name="T0" fmla="*/ 0 w 8140"/>
                <a:gd name="T1" fmla="*/ 3 h 88"/>
                <a:gd name="T2" fmla="*/ 4 w 8140"/>
                <a:gd name="T3" fmla="*/ 6 h 88"/>
                <a:gd name="T4" fmla="*/ 740 w 8140"/>
                <a:gd name="T5" fmla="*/ 6 h 88"/>
                <a:gd name="T6" fmla="*/ 740 w 8140"/>
                <a:gd name="T7" fmla="*/ 0 h 88"/>
                <a:gd name="T8" fmla="*/ 4 w 8140"/>
                <a:gd name="T9" fmla="*/ 0 h 88"/>
                <a:gd name="T10" fmla="*/ 0 w 8140"/>
                <a:gd name="T11" fmla="*/ 3 h 88"/>
                <a:gd name="T12" fmla="*/ 4 w 8140"/>
                <a:gd name="T13" fmla="*/ 0 h 88"/>
                <a:gd name="T14" fmla="*/ 0 w 8140"/>
                <a:gd name="T15" fmla="*/ 0 h 88"/>
                <a:gd name="T16" fmla="*/ 0 w 8140"/>
                <a:gd name="T17" fmla="*/ 3 h 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140" h="88">
                  <a:moveTo>
                    <a:pt x="0" y="44"/>
                  </a:moveTo>
                  <a:lnTo>
                    <a:pt x="42" y="88"/>
                  </a:lnTo>
                  <a:lnTo>
                    <a:pt x="8140" y="88"/>
                  </a:lnTo>
                  <a:lnTo>
                    <a:pt x="8140" y="0"/>
                  </a:lnTo>
                  <a:lnTo>
                    <a:pt x="42" y="0"/>
                  </a:lnTo>
                  <a:lnTo>
                    <a:pt x="0" y="44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297265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79512" y="225946"/>
            <a:ext cx="1990725" cy="2266950"/>
            <a:chOff x="114" y="107"/>
            <a:chExt cx="1254" cy="142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4" y="107"/>
              <a:ext cx="1254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117" y="821"/>
              <a:ext cx="1174" cy="714"/>
            </a:xfrm>
            <a:custGeom>
              <a:avLst/>
              <a:gdLst>
                <a:gd name="T0" fmla="*/ 102 w 14090"/>
                <a:gd name="T1" fmla="*/ 1879 h 8566"/>
                <a:gd name="T2" fmla="*/ 769 w 14090"/>
                <a:gd name="T3" fmla="*/ 4012 h 8566"/>
                <a:gd name="T4" fmla="*/ 2047 w 14090"/>
                <a:gd name="T5" fmla="*/ 5163 h 8566"/>
                <a:gd name="T6" fmla="*/ 6428 w 14090"/>
                <a:gd name="T7" fmla="*/ 3502 h 8566"/>
                <a:gd name="T8" fmla="*/ 7528 w 14090"/>
                <a:gd name="T9" fmla="*/ 3288 h 8566"/>
                <a:gd name="T10" fmla="*/ 8106 w 14090"/>
                <a:gd name="T11" fmla="*/ 2168 h 8566"/>
                <a:gd name="T12" fmla="*/ 10160 w 14090"/>
                <a:gd name="T13" fmla="*/ 397 h 8566"/>
                <a:gd name="T14" fmla="*/ 8622 w 14090"/>
                <a:gd name="T15" fmla="*/ 1447 h 8566"/>
                <a:gd name="T16" fmla="*/ 7480 w 14090"/>
                <a:gd name="T17" fmla="*/ 0 h 8566"/>
                <a:gd name="T18" fmla="*/ 5032 w 14090"/>
                <a:gd name="T19" fmla="*/ 1583 h 8566"/>
                <a:gd name="T20" fmla="*/ 5918 w 14090"/>
                <a:gd name="T21" fmla="*/ 146 h 8566"/>
                <a:gd name="T22" fmla="*/ 4596 w 14090"/>
                <a:gd name="T23" fmla="*/ 436 h 8566"/>
                <a:gd name="T24" fmla="*/ 9527 w 14090"/>
                <a:gd name="T25" fmla="*/ 1172 h 8566"/>
                <a:gd name="T26" fmla="*/ 6657 w 14090"/>
                <a:gd name="T27" fmla="*/ 3678 h 8566"/>
                <a:gd name="T28" fmla="*/ 2821 w 14090"/>
                <a:gd name="T29" fmla="*/ 5256 h 8566"/>
                <a:gd name="T30" fmla="*/ 1734 w 14090"/>
                <a:gd name="T31" fmla="*/ 5301 h 8566"/>
                <a:gd name="T32" fmla="*/ 817 w 14090"/>
                <a:gd name="T33" fmla="*/ 4487 h 8566"/>
                <a:gd name="T34" fmla="*/ 416 w 14090"/>
                <a:gd name="T35" fmla="*/ 4452 h 8566"/>
                <a:gd name="T36" fmla="*/ 319 w 14090"/>
                <a:gd name="T37" fmla="*/ 5566 h 8566"/>
                <a:gd name="T38" fmla="*/ 2581 w 14090"/>
                <a:gd name="T39" fmla="*/ 6001 h 8566"/>
                <a:gd name="T40" fmla="*/ 10059 w 14090"/>
                <a:gd name="T41" fmla="*/ 3001 h 8566"/>
                <a:gd name="T42" fmla="*/ 1349 w 14090"/>
                <a:gd name="T43" fmla="*/ 8324 h 8566"/>
                <a:gd name="T44" fmla="*/ 2695 w 14090"/>
                <a:gd name="T45" fmla="*/ 6804 h 8566"/>
                <a:gd name="T46" fmla="*/ 1910 w 14090"/>
                <a:gd name="T47" fmla="*/ 6811 h 8566"/>
                <a:gd name="T48" fmla="*/ 4089 w 14090"/>
                <a:gd name="T49" fmla="*/ 8334 h 8566"/>
                <a:gd name="T50" fmla="*/ 4952 w 14090"/>
                <a:gd name="T51" fmla="*/ 6663 h 8566"/>
                <a:gd name="T52" fmla="*/ 5618 w 14090"/>
                <a:gd name="T53" fmla="*/ 7754 h 8566"/>
                <a:gd name="T54" fmla="*/ 4896 w 14090"/>
                <a:gd name="T55" fmla="*/ 8400 h 8566"/>
                <a:gd name="T56" fmla="*/ 4427 w 14090"/>
                <a:gd name="T57" fmla="*/ 6741 h 8566"/>
                <a:gd name="T58" fmla="*/ 5213 w 14090"/>
                <a:gd name="T59" fmla="*/ 7088 h 8566"/>
                <a:gd name="T60" fmla="*/ 5303 w 14090"/>
                <a:gd name="T61" fmla="*/ 7934 h 8566"/>
                <a:gd name="T62" fmla="*/ 6402 w 14090"/>
                <a:gd name="T63" fmla="*/ 6272 h 8566"/>
                <a:gd name="T64" fmla="*/ 8913 w 14090"/>
                <a:gd name="T65" fmla="*/ 6998 h 8566"/>
                <a:gd name="T66" fmla="*/ 8463 w 14090"/>
                <a:gd name="T67" fmla="*/ 5968 h 8566"/>
                <a:gd name="T68" fmla="*/ 9541 w 14090"/>
                <a:gd name="T69" fmla="*/ 5063 h 8566"/>
                <a:gd name="T70" fmla="*/ 3237 w 14090"/>
                <a:gd name="T71" fmla="*/ 5405 h 8566"/>
                <a:gd name="T72" fmla="*/ 5516 w 14090"/>
                <a:gd name="T73" fmla="*/ 4370 h 8566"/>
                <a:gd name="T74" fmla="*/ 4398 w 14090"/>
                <a:gd name="T75" fmla="*/ 5242 h 8566"/>
                <a:gd name="T76" fmla="*/ 6294 w 14090"/>
                <a:gd name="T77" fmla="*/ 4056 h 8566"/>
                <a:gd name="T78" fmla="*/ 4984 w 14090"/>
                <a:gd name="T79" fmla="*/ 5178 h 8566"/>
                <a:gd name="T80" fmla="*/ 5468 w 14090"/>
                <a:gd name="T81" fmla="*/ 4980 h 8566"/>
                <a:gd name="T82" fmla="*/ 4984 w 14090"/>
                <a:gd name="T83" fmla="*/ 5420 h 8566"/>
                <a:gd name="T84" fmla="*/ 6367 w 14090"/>
                <a:gd name="T85" fmla="*/ 4854 h 8566"/>
                <a:gd name="T86" fmla="*/ 6435 w 14090"/>
                <a:gd name="T87" fmla="*/ 4994 h 8566"/>
                <a:gd name="T88" fmla="*/ 10868 w 14090"/>
                <a:gd name="T89" fmla="*/ 3194 h 8566"/>
                <a:gd name="T90" fmla="*/ 12064 w 14090"/>
                <a:gd name="T91" fmla="*/ 3697 h 8566"/>
                <a:gd name="T92" fmla="*/ 4659 w 14090"/>
                <a:gd name="T93" fmla="*/ 1868 h 8566"/>
                <a:gd name="T94" fmla="*/ 3237 w 14090"/>
                <a:gd name="T95" fmla="*/ 4729 h 8566"/>
                <a:gd name="T96" fmla="*/ 12029 w 14090"/>
                <a:gd name="T97" fmla="*/ 4012 h 8566"/>
                <a:gd name="T98" fmla="*/ 11061 w 14090"/>
                <a:gd name="T99" fmla="*/ 4095 h 8566"/>
                <a:gd name="T100" fmla="*/ 9091 w 14090"/>
                <a:gd name="T101" fmla="*/ 3368 h 8566"/>
                <a:gd name="T102" fmla="*/ 10123 w 14090"/>
                <a:gd name="T103" fmla="*/ 2275 h 8566"/>
                <a:gd name="T104" fmla="*/ 6334 w 14090"/>
                <a:gd name="T105" fmla="*/ 3161 h 8566"/>
                <a:gd name="T106" fmla="*/ 6361 w 14090"/>
                <a:gd name="T107" fmla="*/ 2214 h 8566"/>
                <a:gd name="T108" fmla="*/ 6058 w 14090"/>
                <a:gd name="T109" fmla="*/ 3403 h 8566"/>
                <a:gd name="T110" fmla="*/ 7224 w 14090"/>
                <a:gd name="T111" fmla="*/ 3383 h 8566"/>
                <a:gd name="T112" fmla="*/ 10190 w 14090"/>
                <a:gd name="T113" fmla="*/ 1868 h 8566"/>
                <a:gd name="T114" fmla="*/ 7727 w 14090"/>
                <a:gd name="T115" fmla="*/ 2415 h 8566"/>
                <a:gd name="T116" fmla="*/ 13015 w 14090"/>
                <a:gd name="T117" fmla="*/ 2197 h 8566"/>
                <a:gd name="T118" fmla="*/ 13653 w 14090"/>
                <a:gd name="T119" fmla="*/ 1741 h 8566"/>
                <a:gd name="T120" fmla="*/ 12683 w 14090"/>
                <a:gd name="T121" fmla="*/ 994 h 8566"/>
                <a:gd name="T122" fmla="*/ 13412 w 14090"/>
                <a:gd name="T123" fmla="*/ 2435 h 8566"/>
                <a:gd name="T124" fmla="*/ 6692 w 14090"/>
                <a:gd name="T125" fmla="*/ 882 h 8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090" h="8566">
                  <a:moveTo>
                    <a:pt x="517" y="0"/>
                  </a:moveTo>
                  <a:lnTo>
                    <a:pt x="509" y="44"/>
                  </a:lnTo>
                  <a:lnTo>
                    <a:pt x="499" y="87"/>
                  </a:lnTo>
                  <a:lnTo>
                    <a:pt x="491" y="130"/>
                  </a:lnTo>
                  <a:lnTo>
                    <a:pt x="482" y="173"/>
                  </a:lnTo>
                  <a:lnTo>
                    <a:pt x="474" y="215"/>
                  </a:lnTo>
                  <a:lnTo>
                    <a:pt x="465" y="257"/>
                  </a:lnTo>
                  <a:lnTo>
                    <a:pt x="457" y="301"/>
                  </a:lnTo>
                  <a:lnTo>
                    <a:pt x="450" y="344"/>
                  </a:lnTo>
                  <a:lnTo>
                    <a:pt x="383" y="688"/>
                  </a:lnTo>
                  <a:lnTo>
                    <a:pt x="348" y="755"/>
                  </a:lnTo>
                  <a:lnTo>
                    <a:pt x="339" y="822"/>
                  </a:lnTo>
                  <a:lnTo>
                    <a:pt x="328" y="889"/>
                  </a:lnTo>
                  <a:lnTo>
                    <a:pt x="316" y="955"/>
                  </a:lnTo>
                  <a:lnTo>
                    <a:pt x="303" y="1021"/>
                  </a:lnTo>
                  <a:lnTo>
                    <a:pt x="289" y="1087"/>
                  </a:lnTo>
                  <a:lnTo>
                    <a:pt x="275" y="1154"/>
                  </a:lnTo>
                  <a:lnTo>
                    <a:pt x="260" y="1220"/>
                  </a:lnTo>
                  <a:lnTo>
                    <a:pt x="245" y="1286"/>
                  </a:lnTo>
                  <a:lnTo>
                    <a:pt x="213" y="1418"/>
                  </a:lnTo>
                  <a:lnTo>
                    <a:pt x="180" y="1550"/>
                  </a:lnTo>
                  <a:lnTo>
                    <a:pt x="148" y="1682"/>
                  </a:lnTo>
                  <a:lnTo>
                    <a:pt x="117" y="1812"/>
                  </a:lnTo>
                  <a:lnTo>
                    <a:pt x="102" y="1879"/>
                  </a:lnTo>
                  <a:lnTo>
                    <a:pt x="88" y="1944"/>
                  </a:lnTo>
                  <a:lnTo>
                    <a:pt x="74" y="2010"/>
                  </a:lnTo>
                  <a:lnTo>
                    <a:pt x="61" y="2076"/>
                  </a:lnTo>
                  <a:lnTo>
                    <a:pt x="50" y="2142"/>
                  </a:lnTo>
                  <a:lnTo>
                    <a:pt x="39" y="2207"/>
                  </a:lnTo>
                  <a:lnTo>
                    <a:pt x="29" y="2274"/>
                  </a:lnTo>
                  <a:lnTo>
                    <a:pt x="21" y="2339"/>
                  </a:lnTo>
                  <a:lnTo>
                    <a:pt x="13" y="2406"/>
                  </a:lnTo>
                  <a:lnTo>
                    <a:pt x="8" y="2472"/>
                  </a:lnTo>
                  <a:lnTo>
                    <a:pt x="3" y="2538"/>
                  </a:lnTo>
                  <a:lnTo>
                    <a:pt x="0" y="2604"/>
                  </a:lnTo>
                  <a:lnTo>
                    <a:pt x="0" y="2670"/>
                  </a:lnTo>
                  <a:lnTo>
                    <a:pt x="1" y="2737"/>
                  </a:lnTo>
                  <a:lnTo>
                    <a:pt x="5" y="2804"/>
                  </a:lnTo>
                  <a:lnTo>
                    <a:pt x="10" y="2870"/>
                  </a:lnTo>
                  <a:lnTo>
                    <a:pt x="58" y="2919"/>
                  </a:lnTo>
                  <a:lnTo>
                    <a:pt x="183" y="3126"/>
                  </a:lnTo>
                  <a:lnTo>
                    <a:pt x="300" y="3301"/>
                  </a:lnTo>
                  <a:lnTo>
                    <a:pt x="425" y="3543"/>
                  </a:lnTo>
                  <a:lnTo>
                    <a:pt x="483" y="3625"/>
                  </a:lnTo>
                  <a:lnTo>
                    <a:pt x="494" y="3659"/>
                  </a:lnTo>
                  <a:lnTo>
                    <a:pt x="575" y="3737"/>
                  </a:lnTo>
                  <a:lnTo>
                    <a:pt x="644" y="3868"/>
                  </a:lnTo>
                  <a:lnTo>
                    <a:pt x="769" y="4012"/>
                  </a:lnTo>
                  <a:lnTo>
                    <a:pt x="784" y="4108"/>
                  </a:lnTo>
                  <a:lnTo>
                    <a:pt x="865" y="4162"/>
                  </a:lnTo>
                  <a:lnTo>
                    <a:pt x="934" y="4269"/>
                  </a:lnTo>
                  <a:lnTo>
                    <a:pt x="1011" y="4404"/>
                  </a:lnTo>
                  <a:lnTo>
                    <a:pt x="1079" y="4487"/>
                  </a:lnTo>
                  <a:lnTo>
                    <a:pt x="1142" y="4579"/>
                  </a:lnTo>
                  <a:lnTo>
                    <a:pt x="1336" y="4786"/>
                  </a:lnTo>
                  <a:lnTo>
                    <a:pt x="1428" y="4902"/>
                  </a:lnTo>
                  <a:lnTo>
                    <a:pt x="1468" y="4934"/>
                  </a:lnTo>
                  <a:lnTo>
                    <a:pt x="1508" y="4964"/>
                  </a:lnTo>
                  <a:lnTo>
                    <a:pt x="1549" y="4991"/>
                  </a:lnTo>
                  <a:lnTo>
                    <a:pt x="1588" y="5017"/>
                  </a:lnTo>
                  <a:lnTo>
                    <a:pt x="1628" y="5040"/>
                  </a:lnTo>
                  <a:lnTo>
                    <a:pt x="1668" y="5062"/>
                  </a:lnTo>
                  <a:lnTo>
                    <a:pt x="1707" y="5081"/>
                  </a:lnTo>
                  <a:lnTo>
                    <a:pt x="1746" y="5098"/>
                  </a:lnTo>
                  <a:lnTo>
                    <a:pt x="1784" y="5114"/>
                  </a:lnTo>
                  <a:lnTo>
                    <a:pt x="1823" y="5127"/>
                  </a:lnTo>
                  <a:lnTo>
                    <a:pt x="1861" y="5139"/>
                  </a:lnTo>
                  <a:lnTo>
                    <a:pt x="1899" y="5147"/>
                  </a:lnTo>
                  <a:lnTo>
                    <a:pt x="1936" y="5155"/>
                  </a:lnTo>
                  <a:lnTo>
                    <a:pt x="1974" y="5160"/>
                  </a:lnTo>
                  <a:lnTo>
                    <a:pt x="2010" y="5163"/>
                  </a:lnTo>
                  <a:lnTo>
                    <a:pt x="2047" y="5163"/>
                  </a:lnTo>
                  <a:lnTo>
                    <a:pt x="2075" y="5163"/>
                  </a:lnTo>
                  <a:lnTo>
                    <a:pt x="2187" y="5178"/>
                  </a:lnTo>
                  <a:lnTo>
                    <a:pt x="2821" y="5028"/>
                  </a:lnTo>
                  <a:lnTo>
                    <a:pt x="2932" y="5028"/>
                  </a:lnTo>
                  <a:lnTo>
                    <a:pt x="2961" y="4994"/>
                  </a:lnTo>
                  <a:lnTo>
                    <a:pt x="3063" y="4980"/>
                  </a:lnTo>
                  <a:lnTo>
                    <a:pt x="3305" y="4854"/>
                  </a:lnTo>
                  <a:lnTo>
                    <a:pt x="3397" y="4835"/>
                  </a:lnTo>
                  <a:lnTo>
                    <a:pt x="3499" y="4771"/>
                  </a:lnTo>
                  <a:lnTo>
                    <a:pt x="3580" y="4738"/>
                  </a:lnTo>
                  <a:lnTo>
                    <a:pt x="4031" y="4510"/>
                  </a:lnTo>
                  <a:lnTo>
                    <a:pt x="4112" y="4496"/>
                  </a:lnTo>
                  <a:lnTo>
                    <a:pt x="4838" y="4129"/>
                  </a:lnTo>
                  <a:lnTo>
                    <a:pt x="4930" y="4046"/>
                  </a:lnTo>
                  <a:lnTo>
                    <a:pt x="5255" y="3887"/>
                  </a:lnTo>
                  <a:lnTo>
                    <a:pt x="5332" y="3818"/>
                  </a:lnTo>
                  <a:lnTo>
                    <a:pt x="5434" y="3804"/>
                  </a:lnTo>
                  <a:lnTo>
                    <a:pt x="5516" y="3760"/>
                  </a:lnTo>
                  <a:lnTo>
                    <a:pt x="5598" y="3727"/>
                  </a:lnTo>
                  <a:lnTo>
                    <a:pt x="5898" y="3610"/>
                  </a:lnTo>
                  <a:lnTo>
                    <a:pt x="6319" y="3518"/>
                  </a:lnTo>
                  <a:lnTo>
                    <a:pt x="6355" y="3513"/>
                  </a:lnTo>
                  <a:lnTo>
                    <a:pt x="6392" y="3508"/>
                  </a:lnTo>
                  <a:lnTo>
                    <a:pt x="6428" y="3502"/>
                  </a:lnTo>
                  <a:lnTo>
                    <a:pt x="6465" y="3498"/>
                  </a:lnTo>
                  <a:lnTo>
                    <a:pt x="6539" y="3492"/>
                  </a:lnTo>
                  <a:lnTo>
                    <a:pt x="6611" y="3487"/>
                  </a:lnTo>
                  <a:lnTo>
                    <a:pt x="6685" y="3484"/>
                  </a:lnTo>
                  <a:lnTo>
                    <a:pt x="6760" y="3484"/>
                  </a:lnTo>
                  <a:lnTo>
                    <a:pt x="6834" y="3485"/>
                  </a:lnTo>
                  <a:lnTo>
                    <a:pt x="6909" y="3487"/>
                  </a:lnTo>
                  <a:lnTo>
                    <a:pt x="6983" y="3491"/>
                  </a:lnTo>
                  <a:lnTo>
                    <a:pt x="7058" y="3496"/>
                  </a:lnTo>
                  <a:lnTo>
                    <a:pt x="7133" y="3502"/>
                  </a:lnTo>
                  <a:lnTo>
                    <a:pt x="7208" y="3509"/>
                  </a:lnTo>
                  <a:lnTo>
                    <a:pt x="7284" y="3517"/>
                  </a:lnTo>
                  <a:lnTo>
                    <a:pt x="7359" y="3525"/>
                  </a:lnTo>
                  <a:lnTo>
                    <a:pt x="7434" y="3533"/>
                  </a:lnTo>
                  <a:lnTo>
                    <a:pt x="7510" y="3543"/>
                  </a:lnTo>
                  <a:lnTo>
                    <a:pt x="7509" y="3515"/>
                  </a:lnTo>
                  <a:lnTo>
                    <a:pt x="7509" y="3486"/>
                  </a:lnTo>
                  <a:lnTo>
                    <a:pt x="7510" y="3458"/>
                  </a:lnTo>
                  <a:lnTo>
                    <a:pt x="7511" y="3429"/>
                  </a:lnTo>
                  <a:lnTo>
                    <a:pt x="7513" y="3402"/>
                  </a:lnTo>
                  <a:lnTo>
                    <a:pt x="7516" y="3373"/>
                  </a:lnTo>
                  <a:lnTo>
                    <a:pt x="7519" y="3345"/>
                  </a:lnTo>
                  <a:lnTo>
                    <a:pt x="7524" y="3316"/>
                  </a:lnTo>
                  <a:lnTo>
                    <a:pt x="7528" y="3288"/>
                  </a:lnTo>
                  <a:lnTo>
                    <a:pt x="7533" y="3259"/>
                  </a:lnTo>
                  <a:lnTo>
                    <a:pt x="7539" y="3231"/>
                  </a:lnTo>
                  <a:lnTo>
                    <a:pt x="7545" y="3202"/>
                  </a:lnTo>
                  <a:lnTo>
                    <a:pt x="7558" y="3146"/>
                  </a:lnTo>
                  <a:lnTo>
                    <a:pt x="7574" y="3089"/>
                  </a:lnTo>
                  <a:lnTo>
                    <a:pt x="7591" y="3032"/>
                  </a:lnTo>
                  <a:lnTo>
                    <a:pt x="7610" y="2976"/>
                  </a:lnTo>
                  <a:lnTo>
                    <a:pt x="7631" y="2920"/>
                  </a:lnTo>
                  <a:lnTo>
                    <a:pt x="7653" y="2864"/>
                  </a:lnTo>
                  <a:lnTo>
                    <a:pt x="7676" y="2808"/>
                  </a:lnTo>
                  <a:lnTo>
                    <a:pt x="7700" y="2753"/>
                  </a:lnTo>
                  <a:lnTo>
                    <a:pt x="7725" y="2697"/>
                  </a:lnTo>
                  <a:lnTo>
                    <a:pt x="7752" y="2642"/>
                  </a:lnTo>
                  <a:lnTo>
                    <a:pt x="7852" y="2469"/>
                  </a:lnTo>
                  <a:lnTo>
                    <a:pt x="7864" y="2451"/>
                  </a:lnTo>
                  <a:lnTo>
                    <a:pt x="7876" y="2432"/>
                  </a:lnTo>
                  <a:lnTo>
                    <a:pt x="7889" y="2414"/>
                  </a:lnTo>
                  <a:lnTo>
                    <a:pt x="7903" y="2395"/>
                  </a:lnTo>
                  <a:lnTo>
                    <a:pt x="7932" y="2358"/>
                  </a:lnTo>
                  <a:lnTo>
                    <a:pt x="7963" y="2321"/>
                  </a:lnTo>
                  <a:lnTo>
                    <a:pt x="7996" y="2282"/>
                  </a:lnTo>
                  <a:lnTo>
                    <a:pt x="8031" y="2245"/>
                  </a:lnTo>
                  <a:lnTo>
                    <a:pt x="8068" y="2206"/>
                  </a:lnTo>
                  <a:lnTo>
                    <a:pt x="8106" y="2168"/>
                  </a:lnTo>
                  <a:lnTo>
                    <a:pt x="8185" y="2090"/>
                  </a:lnTo>
                  <a:lnTo>
                    <a:pt x="8267" y="2010"/>
                  </a:lnTo>
                  <a:lnTo>
                    <a:pt x="8349" y="1930"/>
                  </a:lnTo>
                  <a:lnTo>
                    <a:pt x="8429" y="1849"/>
                  </a:lnTo>
                  <a:lnTo>
                    <a:pt x="8622" y="1626"/>
                  </a:lnTo>
                  <a:lnTo>
                    <a:pt x="8980" y="1365"/>
                  </a:lnTo>
                  <a:lnTo>
                    <a:pt x="9043" y="1307"/>
                  </a:lnTo>
                  <a:lnTo>
                    <a:pt x="9072" y="1274"/>
                  </a:lnTo>
                  <a:lnTo>
                    <a:pt x="9174" y="1191"/>
                  </a:lnTo>
                  <a:lnTo>
                    <a:pt x="9299" y="1124"/>
                  </a:lnTo>
                  <a:lnTo>
                    <a:pt x="9382" y="1007"/>
                  </a:lnTo>
                  <a:lnTo>
                    <a:pt x="9556" y="882"/>
                  </a:lnTo>
                  <a:lnTo>
                    <a:pt x="9610" y="832"/>
                  </a:lnTo>
                  <a:lnTo>
                    <a:pt x="9691" y="765"/>
                  </a:lnTo>
                  <a:lnTo>
                    <a:pt x="9750" y="722"/>
                  </a:lnTo>
                  <a:lnTo>
                    <a:pt x="9832" y="640"/>
                  </a:lnTo>
                  <a:lnTo>
                    <a:pt x="9914" y="591"/>
                  </a:lnTo>
                  <a:lnTo>
                    <a:pt x="9959" y="554"/>
                  </a:lnTo>
                  <a:lnTo>
                    <a:pt x="9998" y="523"/>
                  </a:lnTo>
                  <a:lnTo>
                    <a:pt x="10035" y="495"/>
                  </a:lnTo>
                  <a:lnTo>
                    <a:pt x="10068" y="470"/>
                  </a:lnTo>
                  <a:lnTo>
                    <a:pt x="10100" y="447"/>
                  </a:lnTo>
                  <a:lnTo>
                    <a:pt x="10130" y="423"/>
                  </a:lnTo>
                  <a:lnTo>
                    <a:pt x="10160" y="397"/>
                  </a:lnTo>
                  <a:lnTo>
                    <a:pt x="10190" y="369"/>
                  </a:lnTo>
                  <a:lnTo>
                    <a:pt x="10442" y="44"/>
                  </a:lnTo>
                  <a:lnTo>
                    <a:pt x="10480" y="0"/>
                  </a:lnTo>
                  <a:lnTo>
                    <a:pt x="10040" y="0"/>
                  </a:lnTo>
                  <a:lnTo>
                    <a:pt x="10190" y="34"/>
                  </a:lnTo>
                  <a:lnTo>
                    <a:pt x="10123" y="179"/>
                  </a:lnTo>
                  <a:lnTo>
                    <a:pt x="10094" y="242"/>
                  </a:lnTo>
                  <a:lnTo>
                    <a:pt x="9933" y="388"/>
                  </a:lnTo>
                  <a:lnTo>
                    <a:pt x="9852" y="470"/>
                  </a:lnTo>
                  <a:lnTo>
                    <a:pt x="9672" y="591"/>
                  </a:lnTo>
                  <a:lnTo>
                    <a:pt x="9639" y="659"/>
                  </a:lnTo>
                  <a:lnTo>
                    <a:pt x="9556" y="688"/>
                  </a:lnTo>
                  <a:lnTo>
                    <a:pt x="9493" y="755"/>
                  </a:lnTo>
                  <a:lnTo>
                    <a:pt x="9450" y="765"/>
                  </a:lnTo>
                  <a:lnTo>
                    <a:pt x="9368" y="832"/>
                  </a:lnTo>
                  <a:lnTo>
                    <a:pt x="9155" y="997"/>
                  </a:lnTo>
                  <a:lnTo>
                    <a:pt x="9126" y="1032"/>
                  </a:lnTo>
                  <a:lnTo>
                    <a:pt x="9058" y="1124"/>
                  </a:lnTo>
                  <a:lnTo>
                    <a:pt x="8966" y="1157"/>
                  </a:lnTo>
                  <a:lnTo>
                    <a:pt x="8884" y="1224"/>
                  </a:lnTo>
                  <a:lnTo>
                    <a:pt x="8734" y="1331"/>
                  </a:lnTo>
                  <a:lnTo>
                    <a:pt x="8705" y="1365"/>
                  </a:lnTo>
                  <a:lnTo>
                    <a:pt x="8671" y="1399"/>
                  </a:lnTo>
                  <a:lnTo>
                    <a:pt x="8622" y="1447"/>
                  </a:lnTo>
                  <a:lnTo>
                    <a:pt x="8574" y="1516"/>
                  </a:lnTo>
                  <a:lnTo>
                    <a:pt x="8496" y="1525"/>
                  </a:lnTo>
                  <a:lnTo>
                    <a:pt x="8365" y="1399"/>
                  </a:lnTo>
                  <a:lnTo>
                    <a:pt x="8138" y="1041"/>
                  </a:lnTo>
                  <a:lnTo>
                    <a:pt x="8129" y="997"/>
                  </a:lnTo>
                  <a:lnTo>
                    <a:pt x="8075" y="915"/>
                  </a:lnTo>
                  <a:lnTo>
                    <a:pt x="8046" y="867"/>
                  </a:lnTo>
                  <a:lnTo>
                    <a:pt x="7950" y="789"/>
                  </a:lnTo>
                  <a:lnTo>
                    <a:pt x="7950" y="741"/>
                  </a:lnTo>
                  <a:lnTo>
                    <a:pt x="7867" y="799"/>
                  </a:lnTo>
                  <a:lnTo>
                    <a:pt x="7708" y="867"/>
                  </a:lnTo>
                  <a:lnTo>
                    <a:pt x="7562" y="963"/>
                  </a:lnTo>
                  <a:lnTo>
                    <a:pt x="7529" y="997"/>
                  </a:lnTo>
                  <a:lnTo>
                    <a:pt x="7301" y="867"/>
                  </a:lnTo>
                  <a:lnTo>
                    <a:pt x="7268" y="832"/>
                  </a:lnTo>
                  <a:lnTo>
                    <a:pt x="7224" y="832"/>
                  </a:lnTo>
                  <a:lnTo>
                    <a:pt x="7141" y="789"/>
                  </a:lnTo>
                  <a:lnTo>
                    <a:pt x="6967" y="640"/>
                  </a:lnTo>
                  <a:lnTo>
                    <a:pt x="6919" y="581"/>
                  </a:lnTo>
                  <a:lnTo>
                    <a:pt x="7224" y="344"/>
                  </a:lnTo>
                  <a:lnTo>
                    <a:pt x="7320" y="276"/>
                  </a:lnTo>
                  <a:lnTo>
                    <a:pt x="7485" y="146"/>
                  </a:lnTo>
                  <a:lnTo>
                    <a:pt x="7529" y="112"/>
                  </a:lnTo>
                  <a:lnTo>
                    <a:pt x="7480" y="0"/>
                  </a:lnTo>
                  <a:lnTo>
                    <a:pt x="7316" y="0"/>
                  </a:lnTo>
                  <a:lnTo>
                    <a:pt x="7321" y="13"/>
                  </a:lnTo>
                  <a:lnTo>
                    <a:pt x="7326" y="26"/>
                  </a:lnTo>
                  <a:lnTo>
                    <a:pt x="7330" y="39"/>
                  </a:lnTo>
                  <a:lnTo>
                    <a:pt x="7333" y="52"/>
                  </a:lnTo>
                  <a:lnTo>
                    <a:pt x="7335" y="64"/>
                  </a:lnTo>
                  <a:lnTo>
                    <a:pt x="7336" y="76"/>
                  </a:lnTo>
                  <a:lnTo>
                    <a:pt x="7336" y="89"/>
                  </a:lnTo>
                  <a:lnTo>
                    <a:pt x="7335" y="102"/>
                  </a:lnTo>
                  <a:lnTo>
                    <a:pt x="7268" y="179"/>
                  </a:lnTo>
                  <a:lnTo>
                    <a:pt x="7209" y="194"/>
                  </a:lnTo>
                  <a:lnTo>
                    <a:pt x="7093" y="261"/>
                  </a:lnTo>
                  <a:lnTo>
                    <a:pt x="7026" y="344"/>
                  </a:lnTo>
                  <a:lnTo>
                    <a:pt x="6595" y="591"/>
                  </a:lnTo>
                  <a:lnTo>
                    <a:pt x="6498" y="640"/>
                  </a:lnTo>
                  <a:lnTo>
                    <a:pt x="6382" y="688"/>
                  </a:lnTo>
                  <a:lnTo>
                    <a:pt x="6208" y="799"/>
                  </a:lnTo>
                  <a:lnTo>
                    <a:pt x="6173" y="832"/>
                  </a:lnTo>
                  <a:lnTo>
                    <a:pt x="6048" y="949"/>
                  </a:lnTo>
                  <a:lnTo>
                    <a:pt x="5931" y="983"/>
                  </a:lnTo>
                  <a:lnTo>
                    <a:pt x="5656" y="1172"/>
                  </a:lnTo>
                  <a:lnTo>
                    <a:pt x="5240" y="1433"/>
                  </a:lnTo>
                  <a:lnTo>
                    <a:pt x="5109" y="1491"/>
                  </a:lnTo>
                  <a:lnTo>
                    <a:pt x="5032" y="1583"/>
                  </a:lnTo>
                  <a:lnTo>
                    <a:pt x="4930" y="1641"/>
                  </a:lnTo>
                  <a:lnTo>
                    <a:pt x="4824" y="1675"/>
                  </a:lnTo>
                  <a:lnTo>
                    <a:pt x="4688" y="1723"/>
                  </a:lnTo>
                  <a:lnTo>
                    <a:pt x="4606" y="1689"/>
                  </a:lnTo>
                  <a:lnTo>
                    <a:pt x="4596" y="1593"/>
                  </a:lnTo>
                  <a:lnTo>
                    <a:pt x="4742" y="1516"/>
                  </a:lnTo>
                  <a:lnTo>
                    <a:pt x="4838" y="1466"/>
                  </a:lnTo>
                  <a:lnTo>
                    <a:pt x="4916" y="1399"/>
                  </a:lnTo>
                  <a:lnTo>
                    <a:pt x="4984" y="1385"/>
                  </a:lnTo>
                  <a:lnTo>
                    <a:pt x="5399" y="1124"/>
                  </a:lnTo>
                  <a:lnTo>
                    <a:pt x="5598" y="963"/>
                  </a:lnTo>
                  <a:lnTo>
                    <a:pt x="5691" y="901"/>
                  </a:lnTo>
                  <a:lnTo>
                    <a:pt x="5806" y="847"/>
                  </a:lnTo>
                  <a:lnTo>
                    <a:pt x="6000" y="741"/>
                  </a:lnTo>
                  <a:lnTo>
                    <a:pt x="6092" y="673"/>
                  </a:lnTo>
                  <a:lnTo>
                    <a:pt x="6125" y="640"/>
                  </a:lnTo>
                  <a:lnTo>
                    <a:pt x="6450" y="450"/>
                  </a:lnTo>
                  <a:lnTo>
                    <a:pt x="6677" y="310"/>
                  </a:lnTo>
                  <a:lnTo>
                    <a:pt x="6836" y="179"/>
                  </a:lnTo>
                  <a:lnTo>
                    <a:pt x="7093" y="0"/>
                  </a:lnTo>
                  <a:lnTo>
                    <a:pt x="6223" y="0"/>
                  </a:lnTo>
                  <a:lnTo>
                    <a:pt x="6077" y="69"/>
                  </a:lnTo>
                  <a:lnTo>
                    <a:pt x="6000" y="102"/>
                  </a:lnTo>
                  <a:lnTo>
                    <a:pt x="5918" y="146"/>
                  </a:lnTo>
                  <a:lnTo>
                    <a:pt x="5918" y="0"/>
                  </a:lnTo>
                  <a:lnTo>
                    <a:pt x="5762" y="0"/>
                  </a:lnTo>
                  <a:lnTo>
                    <a:pt x="5758" y="69"/>
                  </a:lnTo>
                  <a:lnTo>
                    <a:pt x="5758" y="242"/>
                  </a:lnTo>
                  <a:lnTo>
                    <a:pt x="5710" y="310"/>
                  </a:lnTo>
                  <a:lnTo>
                    <a:pt x="5608" y="310"/>
                  </a:lnTo>
                  <a:lnTo>
                    <a:pt x="5637" y="0"/>
                  </a:lnTo>
                  <a:lnTo>
                    <a:pt x="5235" y="0"/>
                  </a:lnTo>
                  <a:lnTo>
                    <a:pt x="5066" y="112"/>
                  </a:lnTo>
                  <a:lnTo>
                    <a:pt x="5013" y="127"/>
                  </a:lnTo>
                  <a:lnTo>
                    <a:pt x="4984" y="146"/>
                  </a:lnTo>
                  <a:lnTo>
                    <a:pt x="4901" y="261"/>
                  </a:lnTo>
                  <a:lnTo>
                    <a:pt x="5192" y="388"/>
                  </a:lnTo>
                  <a:lnTo>
                    <a:pt x="5366" y="470"/>
                  </a:lnTo>
                  <a:lnTo>
                    <a:pt x="5308" y="552"/>
                  </a:lnTo>
                  <a:lnTo>
                    <a:pt x="5090" y="688"/>
                  </a:lnTo>
                  <a:lnTo>
                    <a:pt x="5013" y="741"/>
                  </a:lnTo>
                  <a:lnTo>
                    <a:pt x="4805" y="832"/>
                  </a:lnTo>
                  <a:lnTo>
                    <a:pt x="4805" y="799"/>
                  </a:lnTo>
                  <a:lnTo>
                    <a:pt x="4848" y="344"/>
                  </a:lnTo>
                  <a:lnTo>
                    <a:pt x="4824" y="286"/>
                  </a:lnTo>
                  <a:lnTo>
                    <a:pt x="4742" y="344"/>
                  </a:lnTo>
                  <a:lnTo>
                    <a:pt x="4688" y="354"/>
                  </a:lnTo>
                  <a:lnTo>
                    <a:pt x="4596" y="436"/>
                  </a:lnTo>
                  <a:lnTo>
                    <a:pt x="4548" y="450"/>
                  </a:lnTo>
                  <a:lnTo>
                    <a:pt x="4481" y="484"/>
                  </a:lnTo>
                  <a:lnTo>
                    <a:pt x="4413" y="561"/>
                  </a:lnTo>
                  <a:lnTo>
                    <a:pt x="4306" y="591"/>
                  </a:lnTo>
                  <a:lnTo>
                    <a:pt x="4190" y="673"/>
                  </a:lnTo>
                  <a:lnTo>
                    <a:pt x="4064" y="707"/>
                  </a:lnTo>
                  <a:lnTo>
                    <a:pt x="4214" y="0"/>
                  </a:lnTo>
                  <a:lnTo>
                    <a:pt x="517" y="0"/>
                  </a:lnTo>
                  <a:close/>
                  <a:moveTo>
                    <a:pt x="10698" y="0"/>
                  </a:moveTo>
                  <a:lnTo>
                    <a:pt x="10607" y="112"/>
                  </a:lnTo>
                  <a:lnTo>
                    <a:pt x="10543" y="228"/>
                  </a:lnTo>
                  <a:lnTo>
                    <a:pt x="10476" y="261"/>
                  </a:lnTo>
                  <a:lnTo>
                    <a:pt x="10442" y="319"/>
                  </a:lnTo>
                  <a:lnTo>
                    <a:pt x="10315" y="436"/>
                  </a:lnTo>
                  <a:lnTo>
                    <a:pt x="10253" y="504"/>
                  </a:lnTo>
                  <a:lnTo>
                    <a:pt x="10190" y="581"/>
                  </a:lnTo>
                  <a:lnTo>
                    <a:pt x="10156" y="625"/>
                  </a:lnTo>
                  <a:lnTo>
                    <a:pt x="10025" y="755"/>
                  </a:lnTo>
                  <a:lnTo>
                    <a:pt x="9958" y="755"/>
                  </a:lnTo>
                  <a:lnTo>
                    <a:pt x="9933" y="823"/>
                  </a:lnTo>
                  <a:lnTo>
                    <a:pt x="9783" y="949"/>
                  </a:lnTo>
                  <a:lnTo>
                    <a:pt x="9672" y="997"/>
                  </a:lnTo>
                  <a:lnTo>
                    <a:pt x="9639" y="1032"/>
                  </a:lnTo>
                  <a:lnTo>
                    <a:pt x="9527" y="1172"/>
                  </a:lnTo>
                  <a:lnTo>
                    <a:pt x="9474" y="1172"/>
                  </a:lnTo>
                  <a:lnTo>
                    <a:pt x="9430" y="1239"/>
                  </a:lnTo>
                  <a:lnTo>
                    <a:pt x="9368" y="1307"/>
                  </a:lnTo>
                  <a:lnTo>
                    <a:pt x="9285" y="1316"/>
                  </a:lnTo>
                  <a:lnTo>
                    <a:pt x="9208" y="1365"/>
                  </a:lnTo>
                  <a:lnTo>
                    <a:pt x="9140" y="1447"/>
                  </a:lnTo>
                  <a:lnTo>
                    <a:pt x="8990" y="1558"/>
                  </a:lnTo>
                  <a:lnTo>
                    <a:pt x="8898" y="1626"/>
                  </a:lnTo>
                  <a:lnTo>
                    <a:pt x="8724" y="1757"/>
                  </a:lnTo>
                  <a:lnTo>
                    <a:pt x="8671" y="1849"/>
                  </a:lnTo>
                  <a:lnTo>
                    <a:pt x="8607" y="1902"/>
                  </a:lnTo>
                  <a:lnTo>
                    <a:pt x="8540" y="1965"/>
                  </a:lnTo>
                  <a:lnTo>
                    <a:pt x="8463" y="2033"/>
                  </a:lnTo>
                  <a:lnTo>
                    <a:pt x="8264" y="2192"/>
                  </a:lnTo>
                  <a:lnTo>
                    <a:pt x="8221" y="2285"/>
                  </a:lnTo>
                  <a:lnTo>
                    <a:pt x="8138" y="2319"/>
                  </a:lnTo>
                  <a:lnTo>
                    <a:pt x="7993" y="2561"/>
                  </a:lnTo>
                  <a:lnTo>
                    <a:pt x="7708" y="3093"/>
                  </a:lnTo>
                  <a:lnTo>
                    <a:pt x="7693" y="3276"/>
                  </a:lnTo>
                  <a:lnTo>
                    <a:pt x="7674" y="3253"/>
                  </a:lnTo>
                  <a:lnTo>
                    <a:pt x="7660" y="3518"/>
                  </a:lnTo>
                  <a:lnTo>
                    <a:pt x="7693" y="3887"/>
                  </a:lnTo>
                  <a:lnTo>
                    <a:pt x="7258" y="3727"/>
                  </a:lnTo>
                  <a:lnTo>
                    <a:pt x="6657" y="3678"/>
                  </a:lnTo>
                  <a:lnTo>
                    <a:pt x="6048" y="3770"/>
                  </a:lnTo>
                  <a:lnTo>
                    <a:pt x="5981" y="3818"/>
                  </a:lnTo>
                  <a:lnTo>
                    <a:pt x="5758" y="3901"/>
                  </a:lnTo>
                  <a:lnTo>
                    <a:pt x="5656" y="3920"/>
                  </a:lnTo>
                  <a:lnTo>
                    <a:pt x="5608" y="3945"/>
                  </a:lnTo>
                  <a:lnTo>
                    <a:pt x="5530" y="3968"/>
                  </a:lnTo>
                  <a:lnTo>
                    <a:pt x="5080" y="4162"/>
                  </a:lnTo>
                  <a:lnTo>
                    <a:pt x="4998" y="4210"/>
                  </a:lnTo>
                  <a:lnTo>
                    <a:pt x="4838" y="4322"/>
                  </a:lnTo>
                  <a:lnTo>
                    <a:pt x="4708" y="4370"/>
                  </a:lnTo>
                  <a:lnTo>
                    <a:pt x="4606" y="4429"/>
                  </a:lnTo>
                  <a:lnTo>
                    <a:pt x="4494" y="4496"/>
                  </a:lnTo>
                  <a:lnTo>
                    <a:pt x="4388" y="4564"/>
                  </a:lnTo>
                  <a:lnTo>
                    <a:pt x="4224" y="4646"/>
                  </a:lnTo>
                  <a:lnTo>
                    <a:pt x="4146" y="4661"/>
                  </a:lnTo>
                  <a:lnTo>
                    <a:pt x="4011" y="4738"/>
                  </a:lnTo>
                  <a:lnTo>
                    <a:pt x="3929" y="4771"/>
                  </a:lnTo>
                  <a:lnTo>
                    <a:pt x="3741" y="4869"/>
                  </a:lnTo>
                  <a:lnTo>
                    <a:pt x="3658" y="4902"/>
                  </a:lnTo>
                  <a:lnTo>
                    <a:pt x="3547" y="4946"/>
                  </a:lnTo>
                  <a:lnTo>
                    <a:pt x="3155" y="5144"/>
                  </a:lnTo>
                  <a:lnTo>
                    <a:pt x="3043" y="5178"/>
                  </a:lnTo>
                  <a:lnTo>
                    <a:pt x="2980" y="5213"/>
                  </a:lnTo>
                  <a:lnTo>
                    <a:pt x="2821" y="5256"/>
                  </a:lnTo>
                  <a:lnTo>
                    <a:pt x="2661" y="5290"/>
                  </a:lnTo>
                  <a:lnTo>
                    <a:pt x="2603" y="5302"/>
                  </a:lnTo>
                  <a:lnTo>
                    <a:pt x="2544" y="5312"/>
                  </a:lnTo>
                  <a:lnTo>
                    <a:pt x="2486" y="5323"/>
                  </a:lnTo>
                  <a:lnTo>
                    <a:pt x="2427" y="5333"/>
                  </a:lnTo>
                  <a:lnTo>
                    <a:pt x="2367" y="5341"/>
                  </a:lnTo>
                  <a:lnTo>
                    <a:pt x="2308" y="5348"/>
                  </a:lnTo>
                  <a:lnTo>
                    <a:pt x="2248" y="5353"/>
                  </a:lnTo>
                  <a:lnTo>
                    <a:pt x="2188" y="5357"/>
                  </a:lnTo>
                  <a:lnTo>
                    <a:pt x="2158" y="5358"/>
                  </a:lnTo>
                  <a:lnTo>
                    <a:pt x="2127" y="5358"/>
                  </a:lnTo>
                  <a:lnTo>
                    <a:pt x="2097" y="5358"/>
                  </a:lnTo>
                  <a:lnTo>
                    <a:pt x="2067" y="5357"/>
                  </a:lnTo>
                  <a:lnTo>
                    <a:pt x="2037" y="5356"/>
                  </a:lnTo>
                  <a:lnTo>
                    <a:pt x="2007" y="5354"/>
                  </a:lnTo>
                  <a:lnTo>
                    <a:pt x="1976" y="5351"/>
                  </a:lnTo>
                  <a:lnTo>
                    <a:pt x="1946" y="5348"/>
                  </a:lnTo>
                  <a:lnTo>
                    <a:pt x="1916" y="5343"/>
                  </a:lnTo>
                  <a:lnTo>
                    <a:pt x="1885" y="5338"/>
                  </a:lnTo>
                  <a:lnTo>
                    <a:pt x="1855" y="5333"/>
                  </a:lnTo>
                  <a:lnTo>
                    <a:pt x="1825" y="5326"/>
                  </a:lnTo>
                  <a:lnTo>
                    <a:pt x="1794" y="5318"/>
                  </a:lnTo>
                  <a:lnTo>
                    <a:pt x="1764" y="5310"/>
                  </a:lnTo>
                  <a:lnTo>
                    <a:pt x="1734" y="5301"/>
                  </a:lnTo>
                  <a:lnTo>
                    <a:pt x="1703" y="5290"/>
                  </a:lnTo>
                  <a:lnTo>
                    <a:pt x="1673" y="5280"/>
                  </a:lnTo>
                  <a:lnTo>
                    <a:pt x="1644" y="5269"/>
                  </a:lnTo>
                  <a:lnTo>
                    <a:pt x="1615" y="5258"/>
                  </a:lnTo>
                  <a:lnTo>
                    <a:pt x="1587" y="5245"/>
                  </a:lnTo>
                  <a:lnTo>
                    <a:pt x="1559" y="5231"/>
                  </a:lnTo>
                  <a:lnTo>
                    <a:pt x="1532" y="5216"/>
                  </a:lnTo>
                  <a:lnTo>
                    <a:pt x="1505" y="5200"/>
                  </a:lnTo>
                  <a:lnTo>
                    <a:pt x="1479" y="5183"/>
                  </a:lnTo>
                  <a:lnTo>
                    <a:pt x="1452" y="5165"/>
                  </a:lnTo>
                  <a:lnTo>
                    <a:pt x="1428" y="5146"/>
                  </a:lnTo>
                  <a:lnTo>
                    <a:pt x="1403" y="5126"/>
                  </a:lnTo>
                  <a:lnTo>
                    <a:pt x="1378" y="5106"/>
                  </a:lnTo>
                  <a:lnTo>
                    <a:pt x="1355" y="5084"/>
                  </a:lnTo>
                  <a:lnTo>
                    <a:pt x="1331" y="5062"/>
                  </a:lnTo>
                  <a:lnTo>
                    <a:pt x="1309" y="5038"/>
                  </a:lnTo>
                  <a:lnTo>
                    <a:pt x="1287" y="5013"/>
                  </a:lnTo>
                  <a:lnTo>
                    <a:pt x="1176" y="4971"/>
                  </a:lnTo>
                  <a:lnTo>
                    <a:pt x="1127" y="4888"/>
                  </a:lnTo>
                  <a:lnTo>
                    <a:pt x="1079" y="4786"/>
                  </a:lnTo>
                  <a:lnTo>
                    <a:pt x="992" y="4729"/>
                  </a:lnTo>
                  <a:lnTo>
                    <a:pt x="944" y="4661"/>
                  </a:lnTo>
                  <a:lnTo>
                    <a:pt x="886" y="4564"/>
                  </a:lnTo>
                  <a:lnTo>
                    <a:pt x="817" y="4487"/>
                  </a:lnTo>
                  <a:lnTo>
                    <a:pt x="750" y="4385"/>
                  </a:lnTo>
                  <a:lnTo>
                    <a:pt x="425" y="3887"/>
                  </a:lnTo>
                  <a:lnTo>
                    <a:pt x="383" y="3818"/>
                  </a:lnTo>
                  <a:lnTo>
                    <a:pt x="348" y="3727"/>
                  </a:lnTo>
                  <a:lnTo>
                    <a:pt x="285" y="3645"/>
                  </a:lnTo>
                  <a:lnTo>
                    <a:pt x="266" y="3597"/>
                  </a:lnTo>
                  <a:lnTo>
                    <a:pt x="208" y="3518"/>
                  </a:lnTo>
                  <a:lnTo>
                    <a:pt x="183" y="3451"/>
                  </a:lnTo>
                  <a:lnTo>
                    <a:pt x="126" y="3417"/>
                  </a:lnTo>
                  <a:lnTo>
                    <a:pt x="77" y="3320"/>
                  </a:lnTo>
                  <a:lnTo>
                    <a:pt x="10" y="3286"/>
                  </a:lnTo>
                  <a:lnTo>
                    <a:pt x="0" y="3901"/>
                  </a:lnTo>
                  <a:lnTo>
                    <a:pt x="0" y="4012"/>
                  </a:lnTo>
                  <a:lnTo>
                    <a:pt x="106" y="3968"/>
                  </a:lnTo>
                  <a:lnTo>
                    <a:pt x="218" y="4108"/>
                  </a:lnTo>
                  <a:lnTo>
                    <a:pt x="242" y="4162"/>
                  </a:lnTo>
                  <a:lnTo>
                    <a:pt x="141" y="4245"/>
                  </a:lnTo>
                  <a:lnTo>
                    <a:pt x="91" y="4254"/>
                  </a:lnTo>
                  <a:lnTo>
                    <a:pt x="0" y="4351"/>
                  </a:lnTo>
                  <a:lnTo>
                    <a:pt x="10" y="4452"/>
                  </a:lnTo>
                  <a:lnTo>
                    <a:pt x="91" y="4452"/>
                  </a:lnTo>
                  <a:lnTo>
                    <a:pt x="368" y="4337"/>
                  </a:lnTo>
                  <a:lnTo>
                    <a:pt x="383" y="4370"/>
                  </a:lnTo>
                  <a:lnTo>
                    <a:pt x="416" y="4452"/>
                  </a:lnTo>
                  <a:lnTo>
                    <a:pt x="368" y="4510"/>
                  </a:lnTo>
                  <a:lnTo>
                    <a:pt x="285" y="4579"/>
                  </a:lnTo>
                  <a:lnTo>
                    <a:pt x="183" y="4612"/>
                  </a:lnTo>
                  <a:lnTo>
                    <a:pt x="10" y="4771"/>
                  </a:lnTo>
                  <a:lnTo>
                    <a:pt x="0" y="4888"/>
                  </a:lnTo>
                  <a:lnTo>
                    <a:pt x="77" y="4869"/>
                  </a:lnTo>
                  <a:lnTo>
                    <a:pt x="174" y="4786"/>
                  </a:lnTo>
                  <a:lnTo>
                    <a:pt x="242" y="4771"/>
                  </a:lnTo>
                  <a:lnTo>
                    <a:pt x="266" y="4704"/>
                  </a:lnTo>
                  <a:lnTo>
                    <a:pt x="383" y="4661"/>
                  </a:lnTo>
                  <a:lnTo>
                    <a:pt x="460" y="4593"/>
                  </a:lnTo>
                  <a:lnTo>
                    <a:pt x="494" y="4579"/>
                  </a:lnTo>
                  <a:lnTo>
                    <a:pt x="542" y="4646"/>
                  </a:lnTo>
                  <a:lnTo>
                    <a:pt x="590" y="4694"/>
                  </a:lnTo>
                  <a:lnTo>
                    <a:pt x="625" y="4752"/>
                  </a:lnTo>
                  <a:lnTo>
                    <a:pt x="590" y="4786"/>
                  </a:lnTo>
                  <a:lnTo>
                    <a:pt x="561" y="4821"/>
                  </a:lnTo>
                  <a:lnTo>
                    <a:pt x="527" y="4854"/>
                  </a:lnTo>
                  <a:lnTo>
                    <a:pt x="368" y="4946"/>
                  </a:lnTo>
                  <a:lnTo>
                    <a:pt x="300" y="4994"/>
                  </a:lnTo>
                  <a:lnTo>
                    <a:pt x="208" y="5063"/>
                  </a:lnTo>
                  <a:lnTo>
                    <a:pt x="24" y="5063"/>
                  </a:lnTo>
                  <a:lnTo>
                    <a:pt x="10" y="5484"/>
                  </a:lnTo>
                  <a:lnTo>
                    <a:pt x="319" y="5566"/>
                  </a:lnTo>
                  <a:lnTo>
                    <a:pt x="494" y="5628"/>
                  </a:lnTo>
                  <a:lnTo>
                    <a:pt x="565" y="5651"/>
                  </a:lnTo>
                  <a:lnTo>
                    <a:pt x="635" y="5672"/>
                  </a:lnTo>
                  <a:lnTo>
                    <a:pt x="706" y="5693"/>
                  </a:lnTo>
                  <a:lnTo>
                    <a:pt x="777" y="5712"/>
                  </a:lnTo>
                  <a:lnTo>
                    <a:pt x="847" y="5730"/>
                  </a:lnTo>
                  <a:lnTo>
                    <a:pt x="918" y="5747"/>
                  </a:lnTo>
                  <a:lnTo>
                    <a:pt x="988" y="5764"/>
                  </a:lnTo>
                  <a:lnTo>
                    <a:pt x="1057" y="5780"/>
                  </a:lnTo>
                  <a:lnTo>
                    <a:pt x="1128" y="5795"/>
                  </a:lnTo>
                  <a:lnTo>
                    <a:pt x="1197" y="5810"/>
                  </a:lnTo>
                  <a:lnTo>
                    <a:pt x="1267" y="5824"/>
                  </a:lnTo>
                  <a:lnTo>
                    <a:pt x="1337" y="5837"/>
                  </a:lnTo>
                  <a:lnTo>
                    <a:pt x="1405" y="5850"/>
                  </a:lnTo>
                  <a:lnTo>
                    <a:pt x="1475" y="5862"/>
                  </a:lnTo>
                  <a:lnTo>
                    <a:pt x="1544" y="5872"/>
                  </a:lnTo>
                  <a:lnTo>
                    <a:pt x="1614" y="5884"/>
                  </a:lnTo>
                  <a:lnTo>
                    <a:pt x="1752" y="5905"/>
                  </a:lnTo>
                  <a:lnTo>
                    <a:pt x="1890" y="5923"/>
                  </a:lnTo>
                  <a:lnTo>
                    <a:pt x="2028" y="5940"/>
                  </a:lnTo>
                  <a:lnTo>
                    <a:pt x="2165" y="5957"/>
                  </a:lnTo>
                  <a:lnTo>
                    <a:pt x="2304" y="5972"/>
                  </a:lnTo>
                  <a:lnTo>
                    <a:pt x="2442" y="5987"/>
                  </a:lnTo>
                  <a:lnTo>
                    <a:pt x="2581" y="6001"/>
                  </a:lnTo>
                  <a:lnTo>
                    <a:pt x="2719" y="6016"/>
                  </a:lnTo>
                  <a:lnTo>
                    <a:pt x="4064" y="5947"/>
                  </a:lnTo>
                  <a:lnTo>
                    <a:pt x="4204" y="5968"/>
                  </a:lnTo>
                  <a:lnTo>
                    <a:pt x="4998" y="5822"/>
                  </a:lnTo>
                  <a:lnTo>
                    <a:pt x="5952" y="5614"/>
                  </a:lnTo>
                  <a:lnTo>
                    <a:pt x="6300" y="5464"/>
                  </a:lnTo>
                  <a:lnTo>
                    <a:pt x="6382" y="5455"/>
                  </a:lnTo>
                  <a:lnTo>
                    <a:pt x="6532" y="5372"/>
                  </a:lnTo>
                  <a:lnTo>
                    <a:pt x="7510" y="4902"/>
                  </a:lnTo>
                  <a:lnTo>
                    <a:pt x="7610" y="4854"/>
                  </a:lnTo>
                  <a:lnTo>
                    <a:pt x="7693" y="4821"/>
                  </a:lnTo>
                  <a:lnTo>
                    <a:pt x="8061" y="4612"/>
                  </a:lnTo>
                  <a:lnTo>
                    <a:pt x="8173" y="4564"/>
                  </a:lnTo>
                  <a:lnTo>
                    <a:pt x="8254" y="4496"/>
                  </a:lnTo>
                  <a:lnTo>
                    <a:pt x="8400" y="4429"/>
                  </a:lnTo>
                  <a:lnTo>
                    <a:pt x="8574" y="4288"/>
                  </a:lnTo>
                  <a:lnTo>
                    <a:pt x="8734" y="4177"/>
                  </a:lnTo>
                  <a:lnTo>
                    <a:pt x="8980" y="4002"/>
                  </a:lnTo>
                  <a:lnTo>
                    <a:pt x="9208" y="3785"/>
                  </a:lnTo>
                  <a:lnTo>
                    <a:pt x="9266" y="3737"/>
                  </a:lnTo>
                  <a:lnTo>
                    <a:pt x="9464" y="3576"/>
                  </a:lnTo>
                  <a:lnTo>
                    <a:pt x="9624" y="3451"/>
                  </a:lnTo>
                  <a:lnTo>
                    <a:pt x="9783" y="3301"/>
                  </a:lnTo>
                  <a:lnTo>
                    <a:pt x="10059" y="3001"/>
                  </a:lnTo>
                  <a:lnTo>
                    <a:pt x="10190" y="2802"/>
                  </a:lnTo>
                  <a:lnTo>
                    <a:pt x="10365" y="2642"/>
                  </a:lnTo>
                  <a:lnTo>
                    <a:pt x="10659" y="2241"/>
                  </a:lnTo>
                  <a:lnTo>
                    <a:pt x="10751" y="2110"/>
                  </a:lnTo>
                  <a:lnTo>
                    <a:pt x="10819" y="2033"/>
                  </a:lnTo>
                  <a:lnTo>
                    <a:pt x="10882" y="1965"/>
                  </a:lnTo>
                  <a:lnTo>
                    <a:pt x="10993" y="1800"/>
                  </a:lnTo>
                  <a:lnTo>
                    <a:pt x="11109" y="1549"/>
                  </a:lnTo>
                  <a:lnTo>
                    <a:pt x="11283" y="1224"/>
                  </a:lnTo>
                  <a:lnTo>
                    <a:pt x="11385" y="1124"/>
                  </a:lnTo>
                  <a:lnTo>
                    <a:pt x="11443" y="930"/>
                  </a:lnTo>
                  <a:lnTo>
                    <a:pt x="11821" y="0"/>
                  </a:lnTo>
                  <a:lnTo>
                    <a:pt x="11385" y="0"/>
                  </a:lnTo>
                  <a:lnTo>
                    <a:pt x="11385" y="44"/>
                  </a:lnTo>
                  <a:lnTo>
                    <a:pt x="11318" y="194"/>
                  </a:lnTo>
                  <a:lnTo>
                    <a:pt x="10978" y="344"/>
                  </a:lnTo>
                  <a:lnTo>
                    <a:pt x="10978" y="261"/>
                  </a:lnTo>
                  <a:lnTo>
                    <a:pt x="11041" y="179"/>
                  </a:lnTo>
                  <a:lnTo>
                    <a:pt x="11109" y="78"/>
                  </a:lnTo>
                  <a:lnTo>
                    <a:pt x="11187" y="0"/>
                  </a:lnTo>
                  <a:lnTo>
                    <a:pt x="10698" y="0"/>
                  </a:lnTo>
                  <a:close/>
                  <a:moveTo>
                    <a:pt x="2317" y="8551"/>
                  </a:moveTo>
                  <a:lnTo>
                    <a:pt x="1186" y="8416"/>
                  </a:lnTo>
                  <a:lnTo>
                    <a:pt x="1349" y="8324"/>
                  </a:lnTo>
                  <a:lnTo>
                    <a:pt x="1363" y="8279"/>
                  </a:lnTo>
                  <a:lnTo>
                    <a:pt x="1375" y="8233"/>
                  </a:lnTo>
                  <a:lnTo>
                    <a:pt x="1387" y="8188"/>
                  </a:lnTo>
                  <a:lnTo>
                    <a:pt x="1398" y="8143"/>
                  </a:lnTo>
                  <a:lnTo>
                    <a:pt x="1408" y="8097"/>
                  </a:lnTo>
                  <a:lnTo>
                    <a:pt x="1418" y="8052"/>
                  </a:lnTo>
                  <a:lnTo>
                    <a:pt x="1427" y="8007"/>
                  </a:lnTo>
                  <a:lnTo>
                    <a:pt x="1435" y="7961"/>
                  </a:lnTo>
                  <a:lnTo>
                    <a:pt x="1450" y="7870"/>
                  </a:lnTo>
                  <a:lnTo>
                    <a:pt x="1463" y="7780"/>
                  </a:lnTo>
                  <a:lnTo>
                    <a:pt x="1475" y="7689"/>
                  </a:lnTo>
                  <a:lnTo>
                    <a:pt x="1485" y="7598"/>
                  </a:lnTo>
                  <a:lnTo>
                    <a:pt x="1495" y="7508"/>
                  </a:lnTo>
                  <a:lnTo>
                    <a:pt x="1504" y="7417"/>
                  </a:lnTo>
                  <a:lnTo>
                    <a:pt x="1512" y="7326"/>
                  </a:lnTo>
                  <a:lnTo>
                    <a:pt x="1521" y="7235"/>
                  </a:lnTo>
                  <a:lnTo>
                    <a:pt x="1530" y="7145"/>
                  </a:lnTo>
                  <a:lnTo>
                    <a:pt x="1540" y="7054"/>
                  </a:lnTo>
                  <a:lnTo>
                    <a:pt x="1551" y="6963"/>
                  </a:lnTo>
                  <a:lnTo>
                    <a:pt x="1563" y="6873"/>
                  </a:lnTo>
                  <a:lnTo>
                    <a:pt x="1529" y="6790"/>
                  </a:lnTo>
                  <a:lnTo>
                    <a:pt x="1509" y="6756"/>
                  </a:lnTo>
                  <a:lnTo>
                    <a:pt x="1418" y="6664"/>
                  </a:lnTo>
                  <a:lnTo>
                    <a:pt x="2695" y="6804"/>
                  </a:lnTo>
                  <a:lnTo>
                    <a:pt x="2671" y="7032"/>
                  </a:lnTo>
                  <a:lnTo>
                    <a:pt x="2613" y="7081"/>
                  </a:lnTo>
                  <a:lnTo>
                    <a:pt x="2594" y="6983"/>
                  </a:lnTo>
                  <a:lnTo>
                    <a:pt x="2573" y="6966"/>
                  </a:lnTo>
                  <a:lnTo>
                    <a:pt x="2554" y="6950"/>
                  </a:lnTo>
                  <a:lnTo>
                    <a:pt x="2534" y="6936"/>
                  </a:lnTo>
                  <a:lnTo>
                    <a:pt x="2513" y="6923"/>
                  </a:lnTo>
                  <a:lnTo>
                    <a:pt x="2492" y="6911"/>
                  </a:lnTo>
                  <a:lnTo>
                    <a:pt x="2472" y="6901"/>
                  </a:lnTo>
                  <a:lnTo>
                    <a:pt x="2450" y="6892"/>
                  </a:lnTo>
                  <a:lnTo>
                    <a:pt x="2429" y="6883"/>
                  </a:lnTo>
                  <a:lnTo>
                    <a:pt x="2407" y="6876"/>
                  </a:lnTo>
                  <a:lnTo>
                    <a:pt x="2386" y="6870"/>
                  </a:lnTo>
                  <a:lnTo>
                    <a:pt x="2365" y="6864"/>
                  </a:lnTo>
                  <a:lnTo>
                    <a:pt x="2342" y="6860"/>
                  </a:lnTo>
                  <a:lnTo>
                    <a:pt x="2298" y="6852"/>
                  </a:lnTo>
                  <a:lnTo>
                    <a:pt x="2253" y="6847"/>
                  </a:lnTo>
                  <a:lnTo>
                    <a:pt x="2162" y="6840"/>
                  </a:lnTo>
                  <a:lnTo>
                    <a:pt x="2070" y="6834"/>
                  </a:lnTo>
                  <a:lnTo>
                    <a:pt x="2024" y="6830"/>
                  </a:lnTo>
                  <a:lnTo>
                    <a:pt x="1978" y="6823"/>
                  </a:lnTo>
                  <a:lnTo>
                    <a:pt x="1956" y="6820"/>
                  </a:lnTo>
                  <a:lnTo>
                    <a:pt x="1932" y="6816"/>
                  </a:lnTo>
                  <a:lnTo>
                    <a:pt x="1910" y="6811"/>
                  </a:lnTo>
                  <a:lnTo>
                    <a:pt x="1887" y="6804"/>
                  </a:lnTo>
                  <a:lnTo>
                    <a:pt x="1833" y="6823"/>
                  </a:lnTo>
                  <a:lnTo>
                    <a:pt x="1770" y="7515"/>
                  </a:lnTo>
                  <a:lnTo>
                    <a:pt x="2337" y="7565"/>
                  </a:lnTo>
                  <a:lnTo>
                    <a:pt x="2419" y="7515"/>
                  </a:lnTo>
                  <a:lnTo>
                    <a:pt x="2477" y="7419"/>
                  </a:lnTo>
                  <a:lnTo>
                    <a:pt x="2429" y="7884"/>
                  </a:lnTo>
                  <a:lnTo>
                    <a:pt x="2371" y="7772"/>
                  </a:lnTo>
                  <a:lnTo>
                    <a:pt x="2337" y="7743"/>
                  </a:lnTo>
                  <a:lnTo>
                    <a:pt x="2304" y="7709"/>
                  </a:lnTo>
                  <a:lnTo>
                    <a:pt x="1737" y="7642"/>
                  </a:lnTo>
                  <a:lnTo>
                    <a:pt x="1670" y="8256"/>
                  </a:lnTo>
                  <a:lnTo>
                    <a:pt x="1670" y="8290"/>
                  </a:lnTo>
                  <a:lnTo>
                    <a:pt x="1737" y="8358"/>
                  </a:lnTo>
                  <a:lnTo>
                    <a:pt x="2337" y="8416"/>
                  </a:lnTo>
                  <a:lnTo>
                    <a:pt x="2419" y="8368"/>
                  </a:lnTo>
                  <a:lnTo>
                    <a:pt x="2496" y="8241"/>
                  </a:lnTo>
                  <a:lnTo>
                    <a:pt x="2579" y="8228"/>
                  </a:lnTo>
                  <a:lnTo>
                    <a:pt x="2429" y="8566"/>
                  </a:lnTo>
                  <a:lnTo>
                    <a:pt x="2317" y="8551"/>
                  </a:lnTo>
                  <a:close/>
                  <a:moveTo>
                    <a:pt x="3948" y="8499"/>
                  </a:moveTo>
                  <a:lnTo>
                    <a:pt x="3948" y="8470"/>
                  </a:lnTo>
                  <a:lnTo>
                    <a:pt x="3982" y="8435"/>
                  </a:lnTo>
                  <a:lnTo>
                    <a:pt x="4089" y="8334"/>
                  </a:lnTo>
                  <a:lnTo>
                    <a:pt x="3929" y="6882"/>
                  </a:lnTo>
                  <a:lnTo>
                    <a:pt x="3900" y="6858"/>
                  </a:lnTo>
                  <a:lnTo>
                    <a:pt x="3789" y="6804"/>
                  </a:lnTo>
                  <a:lnTo>
                    <a:pt x="3789" y="6742"/>
                  </a:lnTo>
                  <a:lnTo>
                    <a:pt x="3838" y="6739"/>
                  </a:lnTo>
                  <a:lnTo>
                    <a:pt x="3888" y="6736"/>
                  </a:lnTo>
                  <a:lnTo>
                    <a:pt x="3938" y="6730"/>
                  </a:lnTo>
                  <a:lnTo>
                    <a:pt x="3987" y="6725"/>
                  </a:lnTo>
                  <a:lnTo>
                    <a:pt x="4085" y="6711"/>
                  </a:lnTo>
                  <a:lnTo>
                    <a:pt x="4183" y="6696"/>
                  </a:lnTo>
                  <a:lnTo>
                    <a:pt x="4280" y="6680"/>
                  </a:lnTo>
                  <a:lnTo>
                    <a:pt x="4377" y="6665"/>
                  </a:lnTo>
                  <a:lnTo>
                    <a:pt x="4425" y="6659"/>
                  </a:lnTo>
                  <a:lnTo>
                    <a:pt x="4473" y="6652"/>
                  </a:lnTo>
                  <a:lnTo>
                    <a:pt x="4521" y="6648"/>
                  </a:lnTo>
                  <a:lnTo>
                    <a:pt x="4569" y="6642"/>
                  </a:lnTo>
                  <a:lnTo>
                    <a:pt x="4618" y="6640"/>
                  </a:lnTo>
                  <a:lnTo>
                    <a:pt x="4665" y="6638"/>
                  </a:lnTo>
                  <a:lnTo>
                    <a:pt x="4713" y="6638"/>
                  </a:lnTo>
                  <a:lnTo>
                    <a:pt x="4761" y="6639"/>
                  </a:lnTo>
                  <a:lnTo>
                    <a:pt x="4808" y="6642"/>
                  </a:lnTo>
                  <a:lnTo>
                    <a:pt x="4856" y="6647"/>
                  </a:lnTo>
                  <a:lnTo>
                    <a:pt x="4903" y="6654"/>
                  </a:lnTo>
                  <a:lnTo>
                    <a:pt x="4952" y="6663"/>
                  </a:lnTo>
                  <a:lnTo>
                    <a:pt x="4999" y="6675"/>
                  </a:lnTo>
                  <a:lnTo>
                    <a:pt x="5047" y="6690"/>
                  </a:lnTo>
                  <a:lnTo>
                    <a:pt x="5094" y="6707"/>
                  </a:lnTo>
                  <a:lnTo>
                    <a:pt x="5141" y="6726"/>
                  </a:lnTo>
                  <a:lnTo>
                    <a:pt x="5189" y="6750"/>
                  </a:lnTo>
                  <a:lnTo>
                    <a:pt x="5236" y="6775"/>
                  </a:lnTo>
                  <a:lnTo>
                    <a:pt x="5285" y="6805"/>
                  </a:lnTo>
                  <a:lnTo>
                    <a:pt x="5332" y="6838"/>
                  </a:lnTo>
                  <a:lnTo>
                    <a:pt x="5497" y="7017"/>
                  </a:lnTo>
                  <a:lnTo>
                    <a:pt x="5574" y="7177"/>
                  </a:lnTo>
                  <a:lnTo>
                    <a:pt x="5598" y="7259"/>
                  </a:lnTo>
                  <a:lnTo>
                    <a:pt x="5608" y="7308"/>
                  </a:lnTo>
                  <a:lnTo>
                    <a:pt x="5617" y="7355"/>
                  </a:lnTo>
                  <a:lnTo>
                    <a:pt x="5624" y="7402"/>
                  </a:lnTo>
                  <a:lnTo>
                    <a:pt x="5629" y="7450"/>
                  </a:lnTo>
                  <a:lnTo>
                    <a:pt x="5634" y="7496"/>
                  </a:lnTo>
                  <a:lnTo>
                    <a:pt x="5635" y="7543"/>
                  </a:lnTo>
                  <a:lnTo>
                    <a:pt x="5635" y="7590"/>
                  </a:lnTo>
                  <a:lnTo>
                    <a:pt x="5633" y="7636"/>
                  </a:lnTo>
                  <a:lnTo>
                    <a:pt x="5632" y="7660"/>
                  </a:lnTo>
                  <a:lnTo>
                    <a:pt x="5628" y="7683"/>
                  </a:lnTo>
                  <a:lnTo>
                    <a:pt x="5626" y="7707"/>
                  </a:lnTo>
                  <a:lnTo>
                    <a:pt x="5622" y="7731"/>
                  </a:lnTo>
                  <a:lnTo>
                    <a:pt x="5618" y="7754"/>
                  </a:lnTo>
                  <a:lnTo>
                    <a:pt x="5613" y="7778"/>
                  </a:lnTo>
                  <a:lnTo>
                    <a:pt x="5608" y="7800"/>
                  </a:lnTo>
                  <a:lnTo>
                    <a:pt x="5603" y="7824"/>
                  </a:lnTo>
                  <a:lnTo>
                    <a:pt x="5595" y="7847"/>
                  </a:lnTo>
                  <a:lnTo>
                    <a:pt x="5589" y="7871"/>
                  </a:lnTo>
                  <a:lnTo>
                    <a:pt x="5580" y="7896"/>
                  </a:lnTo>
                  <a:lnTo>
                    <a:pt x="5572" y="7919"/>
                  </a:lnTo>
                  <a:lnTo>
                    <a:pt x="5562" y="7943"/>
                  </a:lnTo>
                  <a:lnTo>
                    <a:pt x="5552" y="7966"/>
                  </a:lnTo>
                  <a:lnTo>
                    <a:pt x="5542" y="7990"/>
                  </a:lnTo>
                  <a:lnTo>
                    <a:pt x="5530" y="8014"/>
                  </a:lnTo>
                  <a:lnTo>
                    <a:pt x="5434" y="8159"/>
                  </a:lnTo>
                  <a:lnTo>
                    <a:pt x="5390" y="8192"/>
                  </a:lnTo>
                  <a:lnTo>
                    <a:pt x="5346" y="8221"/>
                  </a:lnTo>
                  <a:lnTo>
                    <a:pt x="5301" y="8248"/>
                  </a:lnTo>
                  <a:lnTo>
                    <a:pt x="5257" y="8273"/>
                  </a:lnTo>
                  <a:lnTo>
                    <a:pt x="5212" y="8295"/>
                  </a:lnTo>
                  <a:lnTo>
                    <a:pt x="5167" y="8315"/>
                  </a:lnTo>
                  <a:lnTo>
                    <a:pt x="5122" y="8334"/>
                  </a:lnTo>
                  <a:lnTo>
                    <a:pt x="5077" y="8351"/>
                  </a:lnTo>
                  <a:lnTo>
                    <a:pt x="5032" y="8365"/>
                  </a:lnTo>
                  <a:lnTo>
                    <a:pt x="4986" y="8378"/>
                  </a:lnTo>
                  <a:lnTo>
                    <a:pt x="4941" y="8389"/>
                  </a:lnTo>
                  <a:lnTo>
                    <a:pt x="4896" y="8400"/>
                  </a:lnTo>
                  <a:lnTo>
                    <a:pt x="4850" y="8409"/>
                  </a:lnTo>
                  <a:lnTo>
                    <a:pt x="4805" y="8416"/>
                  </a:lnTo>
                  <a:lnTo>
                    <a:pt x="4759" y="8424"/>
                  </a:lnTo>
                  <a:lnTo>
                    <a:pt x="4713" y="8429"/>
                  </a:lnTo>
                  <a:lnTo>
                    <a:pt x="4622" y="8440"/>
                  </a:lnTo>
                  <a:lnTo>
                    <a:pt x="4530" y="8448"/>
                  </a:lnTo>
                  <a:lnTo>
                    <a:pt x="4439" y="8456"/>
                  </a:lnTo>
                  <a:lnTo>
                    <a:pt x="4347" y="8463"/>
                  </a:lnTo>
                  <a:lnTo>
                    <a:pt x="4301" y="8467"/>
                  </a:lnTo>
                  <a:lnTo>
                    <a:pt x="4256" y="8472"/>
                  </a:lnTo>
                  <a:lnTo>
                    <a:pt x="4210" y="8477"/>
                  </a:lnTo>
                  <a:lnTo>
                    <a:pt x="4164" y="8484"/>
                  </a:lnTo>
                  <a:lnTo>
                    <a:pt x="4119" y="8491"/>
                  </a:lnTo>
                  <a:lnTo>
                    <a:pt x="4073" y="8499"/>
                  </a:lnTo>
                  <a:lnTo>
                    <a:pt x="4028" y="8507"/>
                  </a:lnTo>
                  <a:lnTo>
                    <a:pt x="3982" y="8518"/>
                  </a:lnTo>
                  <a:lnTo>
                    <a:pt x="3948" y="8499"/>
                  </a:lnTo>
                  <a:close/>
                  <a:moveTo>
                    <a:pt x="4529" y="8358"/>
                  </a:moveTo>
                  <a:lnTo>
                    <a:pt x="4466" y="8334"/>
                  </a:lnTo>
                  <a:lnTo>
                    <a:pt x="4398" y="8276"/>
                  </a:lnTo>
                  <a:lnTo>
                    <a:pt x="4190" y="6775"/>
                  </a:lnTo>
                  <a:lnTo>
                    <a:pt x="4286" y="6761"/>
                  </a:lnTo>
                  <a:lnTo>
                    <a:pt x="4380" y="6747"/>
                  </a:lnTo>
                  <a:lnTo>
                    <a:pt x="4427" y="6741"/>
                  </a:lnTo>
                  <a:lnTo>
                    <a:pt x="4473" y="6736"/>
                  </a:lnTo>
                  <a:lnTo>
                    <a:pt x="4519" y="6731"/>
                  </a:lnTo>
                  <a:lnTo>
                    <a:pt x="4566" y="6728"/>
                  </a:lnTo>
                  <a:lnTo>
                    <a:pt x="4589" y="6728"/>
                  </a:lnTo>
                  <a:lnTo>
                    <a:pt x="4611" y="6727"/>
                  </a:lnTo>
                  <a:lnTo>
                    <a:pt x="4635" y="6728"/>
                  </a:lnTo>
                  <a:lnTo>
                    <a:pt x="4657" y="6729"/>
                  </a:lnTo>
                  <a:lnTo>
                    <a:pt x="4681" y="6730"/>
                  </a:lnTo>
                  <a:lnTo>
                    <a:pt x="4703" y="6734"/>
                  </a:lnTo>
                  <a:lnTo>
                    <a:pt x="4726" y="6737"/>
                  </a:lnTo>
                  <a:lnTo>
                    <a:pt x="4748" y="6740"/>
                  </a:lnTo>
                  <a:lnTo>
                    <a:pt x="4772" y="6745"/>
                  </a:lnTo>
                  <a:lnTo>
                    <a:pt x="4794" y="6751"/>
                  </a:lnTo>
                  <a:lnTo>
                    <a:pt x="4817" y="6757"/>
                  </a:lnTo>
                  <a:lnTo>
                    <a:pt x="4839" y="6765"/>
                  </a:lnTo>
                  <a:lnTo>
                    <a:pt x="4863" y="6773"/>
                  </a:lnTo>
                  <a:lnTo>
                    <a:pt x="4885" y="6783"/>
                  </a:lnTo>
                  <a:lnTo>
                    <a:pt x="4908" y="6792"/>
                  </a:lnTo>
                  <a:lnTo>
                    <a:pt x="4930" y="6804"/>
                  </a:lnTo>
                  <a:lnTo>
                    <a:pt x="5090" y="6882"/>
                  </a:lnTo>
                  <a:lnTo>
                    <a:pt x="5158" y="6983"/>
                  </a:lnTo>
                  <a:lnTo>
                    <a:pt x="5177" y="7018"/>
                  </a:lnTo>
                  <a:lnTo>
                    <a:pt x="5196" y="7054"/>
                  </a:lnTo>
                  <a:lnTo>
                    <a:pt x="5213" y="7088"/>
                  </a:lnTo>
                  <a:lnTo>
                    <a:pt x="5230" y="7123"/>
                  </a:lnTo>
                  <a:lnTo>
                    <a:pt x="5246" y="7158"/>
                  </a:lnTo>
                  <a:lnTo>
                    <a:pt x="5262" y="7193"/>
                  </a:lnTo>
                  <a:lnTo>
                    <a:pt x="5276" y="7227"/>
                  </a:lnTo>
                  <a:lnTo>
                    <a:pt x="5290" y="7263"/>
                  </a:lnTo>
                  <a:lnTo>
                    <a:pt x="5303" y="7298"/>
                  </a:lnTo>
                  <a:lnTo>
                    <a:pt x="5314" y="7332"/>
                  </a:lnTo>
                  <a:lnTo>
                    <a:pt x="5324" y="7368"/>
                  </a:lnTo>
                  <a:lnTo>
                    <a:pt x="5334" y="7402"/>
                  </a:lnTo>
                  <a:lnTo>
                    <a:pt x="5341" y="7437"/>
                  </a:lnTo>
                  <a:lnTo>
                    <a:pt x="5348" y="7473"/>
                  </a:lnTo>
                  <a:lnTo>
                    <a:pt x="5354" y="7508"/>
                  </a:lnTo>
                  <a:lnTo>
                    <a:pt x="5357" y="7542"/>
                  </a:lnTo>
                  <a:lnTo>
                    <a:pt x="5361" y="7577"/>
                  </a:lnTo>
                  <a:lnTo>
                    <a:pt x="5362" y="7613"/>
                  </a:lnTo>
                  <a:lnTo>
                    <a:pt x="5362" y="7648"/>
                  </a:lnTo>
                  <a:lnTo>
                    <a:pt x="5361" y="7683"/>
                  </a:lnTo>
                  <a:lnTo>
                    <a:pt x="5357" y="7719"/>
                  </a:lnTo>
                  <a:lnTo>
                    <a:pt x="5352" y="7754"/>
                  </a:lnTo>
                  <a:lnTo>
                    <a:pt x="5346" y="7791"/>
                  </a:lnTo>
                  <a:lnTo>
                    <a:pt x="5338" y="7826"/>
                  </a:lnTo>
                  <a:lnTo>
                    <a:pt x="5329" y="7862"/>
                  </a:lnTo>
                  <a:lnTo>
                    <a:pt x="5317" y="7898"/>
                  </a:lnTo>
                  <a:lnTo>
                    <a:pt x="5303" y="7934"/>
                  </a:lnTo>
                  <a:lnTo>
                    <a:pt x="5288" y="7971"/>
                  </a:lnTo>
                  <a:lnTo>
                    <a:pt x="5271" y="8006"/>
                  </a:lnTo>
                  <a:lnTo>
                    <a:pt x="5251" y="8042"/>
                  </a:lnTo>
                  <a:lnTo>
                    <a:pt x="5230" y="8080"/>
                  </a:lnTo>
                  <a:lnTo>
                    <a:pt x="5207" y="8116"/>
                  </a:lnTo>
                  <a:lnTo>
                    <a:pt x="5066" y="8241"/>
                  </a:lnTo>
                  <a:lnTo>
                    <a:pt x="4901" y="8310"/>
                  </a:lnTo>
                  <a:lnTo>
                    <a:pt x="4771" y="8324"/>
                  </a:lnTo>
                  <a:lnTo>
                    <a:pt x="4529" y="8358"/>
                  </a:lnTo>
                  <a:close/>
                  <a:moveTo>
                    <a:pt x="7001" y="7874"/>
                  </a:moveTo>
                  <a:lnTo>
                    <a:pt x="7026" y="7826"/>
                  </a:lnTo>
                  <a:lnTo>
                    <a:pt x="7108" y="7709"/>
                  </a:lnTo>
                  <a:lnTo>
                    <a:pt x="7078" y="7515"/>
                  </a:lnTo>
                  <a:lnTo>
                    <a:pt x="6967" y="7206"/>
                  </a:lnTo>
                  <a:lnTo>
                    <a:pt x="6934" y="7158"/>
                  </a:lnTo>
                  <a:lnTo>
                    <a:pt x="6919" y="7081"/>
                  </a:lnTo>
                  <a:lnTo>
                    <a:pt x="6866" y="6950"/>
                  </a:lnTo>
                  <a:lnTo>
                    <a:pt x="6817" y="6804"/>
                  </a:lnTo>
                  <a:lnTo>
                    <a:pt x="6759" y="6674"/>
                  </a:lnTo>
                  <a:lnTo>
                    <a:pt x="6726" y="6548"/>
                  </a:lnTo>
                  <a:lnTo>
                    <a:pt x="6692" y="6466"/>
                  </a:lnTo>
                  <a:lnTo>
                    <a:pt x="6609" y="6320"/>
                  </a:lnTo>
                  <a:lnTo>
                    <a:pt x="6575" y="6291"/>
                  </a:lnTo>
                  <a:lnTo>
                    <a:pt x="6402" y="6272"/>
                  </a:lnTo>
                  <a:lnTo>
                    <a:pt x="6498" y="6189"/>
                  </a:lnTo>
                  <a:lnTo>
                    <a:pt x="6595" y="6156"/>
                  </a:lnTo>
                  <a:lnTo>
                    <a:pt x="6740" y="6112"/>
                  </a:lnTo>
                  <a:lnTo>
                    <a:pt x="6919" y="6064"/>
                  </a:lnTo>
                  <a:lnTo>
                    <a:pt x="7001" y="6030"/>
                  </a:lnTo>
                  <a:lnTo>
                    <a:pt x="6899" y="6147"/>
                  </a:lnTo>
                  <a:lnTo>
                    <a:pt x="6899" y="6306"/>
                  </a:lnTo>
                  <a:lnTo>
                    <a:pt x="6967" y="6466"/>
                  </a:lnTo>
                  <a:lnTo>
                    <a:pt x="6982" y="6562"/>
                  </a:lnTo>
                  <a:lnTo>
                    <a:pt x="7078" y="6775"/>
                  </a:lnTo>
                  <a:lnTo>
                    <a:pt x="7093" y="6858"/>
                  </a:lnTo>
                  <a:lnTo>
                    <a:pt x="7161" y="6998"/>
                  </a:lnTo>
                  <a:lnTo>
                    <a:pt x="7176" y="7081"/>
                  </a:lnTo>
                  <a:lnTo>
                    <a:pt x="7209" y="7123"/>
                  </a:lnTo>
                  <a:lnTo>
                    <a:pt x="7224" y="7206"/>
                  </a:lnTo>
                  <a:lnTo>
                    <a:pt x="7268" y="7342"/>
                  </a:lnTo>
                  <a:lnTo>
                    <a:pt x="7383" y="7584"/>
                  </a:lnTo>
                  <a:lnTo>
                    <a:pt x="7418" y="7607"/>
                  </a:lnTo>
                  <a:lnTo>
                    <a:pt x="7577" y="7661"/>
                  </a:lnTo>
                  <a:lnTo>
                    <a:pt x="7287" y="7807"/>
                  </a:lnTo>
                  <a:lnTo>
                    <a:pt x="7190" y="7826"/>
                  </a:lnTo>
                  <a:lnTo>
                    <a:pt x="7093" y="7850"/>
                  </a:lnTo>
                  <a:lnTo>
                    <a:pt x="7001" y="7874"/>
                  </a:lnTo>
                  <a:close/>
                  <a:moveTo>
                    <a:pt x="8913" y="6998"/>
                  </a:moveTo>
                  <a:lnTo>
                    <a:pt x="8947" y="6935"/>
                  </a:lnTo>
                  <a:lnTo>
                    <a:pt x="8950" y="6922"/>
                  </a:lnTo>
                  <a:lnTo>
                    <a:pt x="8953" y="6908"/>
                  </a:lnTo>
                  <a:lnTo>
                    <a:pt x="8954" y="6894"/>
                  </a:lnTo>
                  <a:lnTo>
                    <a:pt x="8956" y="6880"/>
                  </a:lnTo>
                  <a:lnTo>
                    <a:pt x="8956" y="6866"/>
                  </a:lnTo>
                  <a:lnTo>
                    <a:pt x="8956" y="6853"/>
                  </a:lnTo>
                  <a:lnTo>
                    <a:pt x="8955" y="6840"/>
                  </a:lnTo>
                  <a:lnTo>
                    <a:pt x="8953" y="6826"/>
                  </a:lnTo>
                  <a:lnTo>
                    <a:pt x="8951" y="6812"/>
                  </a:lnTo>
                  <a:lnTo>
                    <a:pt x="8949" y="6798"/>
                  </a:lnTo>
                  <a:lnTo>
                    <a:pt x="8945" y="6784"/>
                  </a:lnTo>
                  <a:lnTo>
                    <a:pt x="8941" y="6771"/>
                  </a:lnTo>
                  <a:lnTo>
                    <a:pt x="8932" y="6743"/>
                  </a:lnTo>
                  <a:lnTo>
                    <a:pt x="8921" y="6715"/>
                  </a:lnTo>
                  <a:lnTo>
                    <a:pt x="8908" y="6689"/>
                  </a:lnTo>
                  <a:lnTo>
                    <a:pt x="8894" y="6661"/>
                  </a:lnTo>
                  <a:lnTo>
                    <a:pt x="8880" y="6634"/>
                  </a:lnTo>
                  <a:lnTo>
                    <a:pt x="8864" y="6606"/>
                  </a:lnTo>
                  <a:lnTo>
                    <a:pt x="8833" y="6553"/>
                  </a:lnTo>
                  <a:lnTo>
                    <a:pt x="8801" y="6500"/>
                  </a:lnTo>
                  <a:lnTo>
                    <a:pt x="8734" y="6398"/>
                  </a:lnTo>
                  <a:lnTo>
                    <a:pt x="8525" y="6049"/>
                  </a:lnTo>
                  <a:lnTo>
                    <a:pt x="8463" y="5968"/>
                  </a:lnTo>
                  <a:lnTo>
                    <a:pt x="8415" y="5890"/>
                  </a:lnTo>
                  <a:lnTo>
                    <a:pt x="8346" y="5755"/>
                  </a:lnTo>
                  <a:lnTo>
                    <a:pt x="8284" y="5672"/>
                  </a:lnTo>
                  <a:lnTo>
                    <a:pt x="7993" y="5595"/>
                  </a:lnTo>
                  <a:lnTo>
                    <a:pt x="7950" y="5532"/>
                  </a:lnTo>
                  <a:lnTo>
                    <a:pt x="8013" y="5513"/>
                  </a:lnTo>
                  <a:lnTo>
                    <a:pt x="8264" y="5386"/>
                  </a:lnTo>
                  <a:lnTo>
                    <a:pt x="9933" y="5807"/>
                  </a:lnTo>
                  <a:lnTo>
                    <a:pt x="9852" y="5697"/>
                  </a:lnTo>
                  <a:lnTo>
                    <a:pt x="9783" y="5614"/>
                  </a:lnTo>
                  <a:lnTo>
                    <a:pt x="9769" y="5566"/>
                  </a:lnTo>
                  <a:lnTo>
                    <a:pt x="9735" y="5532"/>
                  </a:lnTo>
                  <a:lnTo>
                    <a:pt x="9541" y="5271"/>
                  </a:lnTo>
                  <a:lnTo>
                    <a:pt x="9493" y="5178"/>
                  </a:lnTo>
                  <a:lnTo>
                    <a:pt x="9430" y="5077"/>
                  </a:lnTo>
                  <a:lnTo>
                    <a:pt x="9348" y="4971"/>
                  </a:lnTo>
                  <a:lnTo>
                    <a:pt x="9208" y="4869"/>
                  </a:lnTo>
                  <a:lnTo>
                    <a:pt x="9106" y="4888"/>
                  </a:lnTo>
                  <a:lnTo>
                    <a:pt x="9058" y="4821"/>
                  </a:lnTo>
                  <a:lnTo>
                    <a:pt x="9266" y="4704"/>
                  </a:lnTo>
                  <a:lnTo>
                    <a:pt x="9348" y="4646"/>
                  </a:lnTo>
                  <a:lnTo>
                    <a:pt x="9450" y="4612"/>
                  </a:lnTo>
                  <a:lnTo>
                    <a:pt x="9397" y="4704"/>
                  </a:lnTo>
                  <a:lnTo>
                    <a:pt x="9541" y="5063"/>
                  </a:lnTo>
                  <a:lnTo>
                    <a:pt x="9610" y="5144"/>
                  </a:lnTo>
                  <a:lnTo>
                    <a:pt x="9691" y="5242"/>
                  </a:lnTo>
                  <a:lnTo>
                    <a:pt x="9706" y="5290"/>
                  </a:lnTo>
                  <a:lnTo>
                    <a:pt x="9750" y="5353"/>
                  </a:lnTo>
                  <a:lnTo>
                    <a:pt x="10315" y="6180"/>
                  </a:lnTo>
                  <a:lnTo>
                    <a:pt x="8496" y="5726"/>
                  </a:lnTo>
                  <a:lnTo>
                    <a:pt x="8540" y="5822"/>
                  </a:lnTo>
                  <a:lnTo>
                    <a:pt x="8622" y="5938"/>
                  </a:lnTo>
                  <a:lnTo>
                    <a:pt x="8671" y="6064"/>
                  </a:lnTo>
                  <a:lnTo>
                    <a:pt x="8734" y="6180"/>
                  </a:lnTo>
                  <a:lnTo>
                    <a:pt x="8816" y="6306"/>
                  </a:lnTo>
                  <a:lnTo>
                    <a:pt x="8980" y="6562"/>
                  </a:lnTo>
                  <a:lnTo>
                    <a:pt x="9058" y="6674"/>
                  </a:lnTo>
                  <a:lnTo>
                    <a:pt x="9091" y="6708"/>
                  </a:lnTo>
                  <a:lnTo>
                    <a:pt x="9314" y="6756"/>
                  </a:lnTo>
                  <a:lnTo>
                    <a:pt x="9155" y="6873"/>
                  </a:lnTo>
                  <a:lnTo>
                    <a:pt x="8913" y="6998"/>
                  </a:lnTo>
                  <a:close/>
                  <a:moveTo>
                    <a:pt x="2671" y="5580"/>
                  </a:moveTo>
                  <a:lnTo>
                    <a:pt x="2613" y="5532"/>
                  </a:lnTo>
                  <a:lnTo>
                    <a:pt x="3145" y="5372"/>
                  </a:lnTo>
                  <a:lnTo>
                    <a:pt x="3237" y="5353"/>
                  </a:lnTo>
                  <a:lnTo>
                    <a:pt x="3270" y="5338"/>
                  </a:lnTo>
                  <a:lnTo>
                    <a:pt x="3338" y="5372"/>
                  </a:lnTo>
                  <a:lnTo>
                    <a:pt x="3237" y="5405"/>
                  </a:lnTo>
                  <a:lnTo>
                    <a:pt x="3155" y="5484"/>
                  </a:lnTo>
                  <a:lnTo>
                    <a:pt x="3077" y="5513"/>
                  </a:lnTo>
                  <a:lnTo>
                    <a:pt x="3028" y="5566"/>
                  </a:lnTo>
                  <a:lnTo>
                    <a:pt x="2903" y="5580"/>
                  </a:lnTo>
                  <a:lnTo>
                    <a:pt x="2753" y="5580"/>
                  </a:lnTo>
                  <a:lnTo>
                    <a:pt x="2671" y="5580"/>
                  </a:lnTo>
                  <a:close/>
                  <a:moveTo>
                    <a:pt x="3285" y="5566"/>
                  </a:moveTo>
                  <a:lnTo>
                    <a:pt x="3270" y="5532"/>
                  </a:lnTo>
                  <a:lnTo>
                    <a:pt x="3387" y="5464"/>
                  </a:lnTo>
                  <a:lnTo>
                    <a:pt x="3445" y="5386"/>
                  </a:lnTo>
                  <a:lnTo>
                    <a:pt x="3547" y="5372"/>
                  </a:lnTo>
                  <a:lnTo>
                    <a:pt x="4123" y="4994"/>
                  </a:lnTo>
                  <a:lnTo>
                    <a:pt x="4204" y="4936"/>
                  </a:lnTo>
                  <a:lnTo>
                    <a:pt x="4582" y="4771"/>
                  </a:lnTo>
                  <a:lnTo>
                    <a:pt x="4674" y="4704"/>
                  </a:lnTo>
                  <a:lnTo>
                    <a:pt x="4805" y="4646"/>
                  </a:lnTo>
                  <a:lnTo>
                    <a:pt x="4882" y="4579"/>
                  </a:lnTo>
                  <a:lnTo>
                    <a:pt x="5192" y="4452"/>
                  </a:lnTo>
                  <a:lnTo>
                    <a:pt x="5274" y="4419"/>
                  </a:lnTo>
                  <a:lnTo>
                    <a:pt x="5449" y="4337"/>
                  </a:lnTo>
                  <a:lnTo>
                    <a:pt x="5530" y="4302"/>
                  </a:lnTo>
                  <a:lnTo>
                    <a:pt x="5710" y="4245"/>
                  </a:lnTo>
                  <a:lnTo>
                    <a:pt x="5598" y="4288"/>
                  </a:lnTo>
                  <a:lnTo>
                    <a:pt x="5516" y="4370"/>
                  </a:lnTo>
                  <a:lnTo>
                    <a:pt x="5449" y="4385"/>
                  </a:lnTo>
                  <a:lnTo>
                    <a:pt x="5124" y="4646"/>
                  </a:lnTo>
                  <a:lnTo>
                    <a:pt x="4771" y="4869"/>
                  </a:lnTo>
                  <a:lnTo>
                    <a:pt x="4723" y="4888"/>
                  </a:lnTo>
                  <a:lnTo>
                    <a:pt x="4630" y="4946"/>
                  </a:lnTo>
                  <a:lnTo>
                    <a:pt x="4548" y="4994"/>
                  </a:lnTo>
                  <a:lnTo>
                    <a:pt x="4481" y="5048"/>
                  </a:lnTo>
                  <a:lnTo>
                    <a:pt x="4398" y="5111"/>
                  </a:lnTo>
                  <a:lnTo>
                    <a:pt x="4354" y="5130"/>
                  </a:lnTo>
                  <a:lnTo>
                    <a:pt x="4273" y="5188"/>
                  </a:lnTo>
                  <a:lnTo>
                    <a:pt x="4224" y="5213"/>
                  </a:lnTo>
                  <a:lnTo>
                    <a:pt x="4089" y="5324"/>
                  </a:lnTo>
                  <a:lnTo>
                    <a:pt x="4031" y="5353"/>
                  </a:lnTo>
                  <a:lnTo>
                    <a:pt x="3948" y="5372"/>
                  </a:lnTo>
                  <a:lnTo>
                    <a:pt x="3837" y="5430"/>
                  </a:lnTo>
                  <a:lnTo>
                    <a:pt x="3720" y="5513"/>
                  </a:lnTo>
                  <a:lnTo>
                    <a:pt x="3561" y="5546"/>
                  </a:lnTo>
                  <a:lnTo>
                    <a:pt x="3445" y="5580"/>
                  </a:lnTo>
                  <a:lnTo>
                    <a:pt x="3285" y="5566"/>
                  </a:lnTo>
                  <a:close/>
                  <a:moveTo>
                    <a:pt x="3962" y="5513"/>
                  </a:moveTo>
                  <a:lnTo>
                    <a:pt x="4031" y="5464"/>
                  </a:lnTo>
                  <a:lnTo>
                    <a:pt x="4146" y="5386"/>
                  </a:lnTo>
                  <a:lnTo>
                    <a:pt x="4224" y="5324"/>
                  </a:lnTo>
                  <a:lnTo>
                    <a:pt x="4398" y="5242"/>
                  </a:lnTo>
                  <a:lnTo>
                    <a:pt x="4515" y="5130"/>
                  </a:lnTo>
                  <a:lnTo>
                    <a:pt x="4582" y="5077"/>
                  </a:lnTo>
                  <a:lnTo>
                    <a:pt x="4771" y="4980"/>
                  </a:lnTo>
                  <a:lnTo>
                    <a:pt x="5013" y="4835"/>
                  </a:lnTo>
                  <a:lnTo>
                    <a:pt x="5172" y="4729"/>
                  </a:lnTo>
                  <a:lnTo>
                    <a:pt x="5255" y="4661"/>
                  </a:lnTo>
                  <a:lnTo>
                    <a:pt x="5322" y="4646"/>
                  </a:lnTo>
                  <a:lnTo>
                    <a:pt x="5407" y="4594"/>
                  </a:lnTo>
                  <a:lnTo>
                    <a:pt x="5491" y="4538"/>
                  </a:lnTo>
                  <a:lnTo>
                    <a:pt x="5576" y="4481"/>
                  </a:lnTo>
                  <a:lnTo>
                    <a:pt x="5659" y="4424"/>
                  </a:lnTo>
                  <a:lnTo>
                    <a:pt x="5744" y="4367"/>
                  </a:lnTo>
                  <a:lnTo>
                    <a:pt x="5829" y="4311"/>
                  </a:lnTo>
                  <a:lnTo>
                    <a:pt x="5871" y="4284"/>
                  </a:lnTo>
                  <a:lnTo>
                    <a:pt x="5913" y="4257"/>
                  </a:lnTo>
                  <a:lnTo>
                    <a:pt x="5956" y="4231"/>
                  </a:lnTo>
                  <a:lnTo>
                    <a:pt x="5998" y="4205"/>
                  </a:lnTo>
                  <a:lnTo>
                    <a:pt x="6041" y="4180"/>
                  </a:lnTo>
                  <a:lnTo>
                    <a:pt x="6082" y="4157"/>
                  </a:lnTo>
                  <a:lnTo>
                    <a:pt x="6125" y="4134"/>
                  </a:lnTo>
                  <a:lnTo>
                    <a:pt x="6167" y="4113"/>
                  </a:lnTo>
                  <a:lnTo>
                    <a:pt x="6210" y="4092"/>
                  </a:lnTo>
                  <a:lnTo>
                    <a:pt x="6252" y="4073"/>
                  </a:lnTo>
                  <a:lnTo>
                    <a:pt x="6294" y="4056"/>
                  </a:lnTo>
                  <a:lnTo>
                    <a:pt x="6337" y="4040"/>
                  </a:lnTo>
                  <a:lnTo>
                    <a:pt x="6379" y="4025"/>
                  </a:lnTo>
                  <a:lnTo>
                    <a:pt x="6422" y="4013"/>
                  </a:lnTo>
                  <a:lnTo>
                    <a:pt x="6465" y="4001"/>
                  </a:lnTo>
                  <a:lnTo>
                    <a:pt x="6506" y="3993"/>
                  </a:lnTo>
                  <a:lnTo>
                    <a:pt x="6549" y="3986"/>
                  </a:lnTo>
                  <a:lnTo>
                    <a:pt x="6592" y="3981"/>
                  </a:lnTo>
                  <a:lnTo>
                    <a:pt x="6635" y="3979"/>
                  </a:lnTo>
                  <a:lnTo>
                    <a:pt x="6677" y="3978"/>
                  </a:lnTo>
                  <a:lnTo>
                    <a:pt x="6706" y="4060"/>
                  </a:lnTo>
                  <a:lnTo>
                    <a:pt x="6542" y="4162"/>
                  </a:lnTo>
                  <a:lnTo>
                    <a:pt x="6402" y="4254"/>
                  </a:lnTo>
                  <a:lnTo>
                    <a:pt x="6319" y="4322"/>
                  </a:lnTo>
                  <a:lnTo>
                    <a:pt x="6223" y="4385"/>
                  </a:lnTo>
                  <a:lnTo>
                    <a:pt x="5966" y="4544"/>
                  </a:lnTo>
                  <a:lnTo>
                    <a:pt x="5918" y="4564"/>
                  </a:lnTo>
                  <a:lnTo>
                    <a:pt x="5772" y="4661"/>
                  </a:lnTo>
                  <a:lnTo>
                    <a:pt x="5724" y="4729"/>
                  </a:lnTo>
                  <a:lnTo>
                    <a:pt x="5564" y="4786"/>
                  </a:lnTo>
                  <a:lnTo>
                    <a:pt x="5482" y="4821"/>
                  </a:lnTo>
                  <a:lnTo>
                    <a:pt x="5289" y="4971"/>
                  </a:lnTo>
                  <a:lnTo>
                    <a:pt x="5192" y="5028"/>
                  </a:lnTo>
                  <a:lnTo>
                    <a:pt x="5080" y="5111"/>
                  </a:lnTo>
                  <a:lnTo>
                    <a:pt x="4984" y="5178"/>
                  </a:lnTo>
                  <a:lnTo>
                    <a:pt x="4901" y="5242"/>
                  </a:lnTo>
                  <a:lnTo>
                    <a:pt x="4756" y="5338"/>
                  </a:lnTo>
                  <a:lnTo>
                    <a:pt x="4724" y="5351"/>
                  </a:lnTo>
                  <a:lnTo>
                    <a:pt x="4691" y="5365"/>
                  </a:lnTo>
                  <a:lnTo>
                    <a:pt x="4660" y="5380"/>
                  </a:lnTo>
                  <a:lnTo>
                    <a:pt x="4629" y="5395"/>
                  </a:lnTo>
                  <a:lnTo>
                    <a:pt x="4568" y="5424"/>
                  </a:lnTo>
                  <a:lnTo>
                    <a:pt x="4508" y="5453"/>
                  </a:lnTo>
                  <a:lnTo>
                    <a:pt x="4479" y="5467"/>
                  </a:lnTo>
                  <a:lnTo>
                    <a:pt x="4449" y="5479"/>
                  </a:lnTo>
                  <a:lnTo>
                    <a:pt x="4421" y="5492"/>
                  </a:lnTo>
                  <a:lnTo>
                    <a:pt x="4391" y="5503"/>
                  </a:lnTo>
                  <a:lnTo>
                    <a:pt x="4362" y="5513"/>
                  </a:lnTo>
                  <a:lnTo>
                    <a:pt x="4332" y="5521"/>
                  </a:lnTo>
                  <a:lnTo>
                    <a:pt x="4302" y="5528"/>
                  </a:lnTo>
                  <a:lnTo>
                    <a:pt x="4273" y="5532"/>
                  </a:lnTo>
                  <a:lnTo>
                    <a:pt x="4112" y="5532"/>
                  </a:lnTo>
                  <a:lnTo>
                    <a:pt x="3962" y="5513"/>
                  </a:lnTo>
                  <a:close/>
                  <a:moveTo>
                    <a:pt x="4805" y="5430"/>
                  </a:moveTo>
                  <a:lnTo>
                    <a:pt x="4930" y="5353"/>
                  </a:lnTo>
                  <a:lnTo>
                    <a:pt x="5226" y="5178"/>
                  </a:lnTo>
                  <a:lnTo>
                    <a:pt x="5332" y="5077"/>
                  </a:lnTo>
                  <a:lnTo>
                    <a:pt x="5414" y="4994"/>
                  </a:lnTo>
                  <a:lnTo>
                    <a:pt x="5468" y="4980"/>
                  </a:lnTo>
                  <a:lnTo>
                    <a:pt x="5691" y="4854"/>
                  </a:lnTo>
                  <a:lnTo>
                    <a:pt x="5850" y="4752"/>
                  </a:lnTo>
                  <a:lnTo>
                    <a:pt x="5918" y="4671"/>
                  </a:lnTo>
                  <a:lnTo>
                    <a:pt x="6242" y="4496"/>
                  </a:lnTo>
                  <a:lnTo>
                    <a:pt x="6484" y="4370"/>
                  </a:lnTo>
                  <a:lnTo>
                    <a:pt x="6919" y="4060"/>
                  </a:lnTo>
                  <a:lnTo>
                    <a:pt x="7026" y="4002"/>
                  </a:lnTo>
                  <a:lnTo>
                    <a:pt x="7224" y="4027"/>
                  </a:lnTo>
                  <a:lnTo>
                    <a:pt x="7335" y="4143"/>
                  </a:lnTo>
                  <a:lnTo>
                    <a:pt x="7268" y="4143"/>
                  </a:lnTo>
                  <a:lnTo>
                    <a:pt x="7176" y="4220"/>
                  </a:lnTo>
                  <a:lnTo>
                    <a:pt x="7108" y="4254"/>
                  </a:lnTo>
                  <a:lnTo>
                    <a:pt x="7001" y="4351"/>
                  </a:lnTo>
                  <a:lnTo>
                    <a:pt x="6807" y="4462"/>
                  </a:lnTo>
                  <a:lnTo>
                    <a:pt x="6575" y="4593"/>
                  </a:lnTo>
                  <a:lnTo>
                    <a:pt x="6542" y="4627"/>
                  </a:lnTo>
                  <a:lnTo>
                    <a:pt x="6242" y="4821"/>
                  </a:lnTo>
                  <a:lnTo>
                    <a:pt x="6140" y="4869"/>
                  </a:lnTo>
                  <a:lnTo>
                    <a:pt x="5772" y="5096"/>
                  </a:lnTo>
                  <a:lnTo>
                    <a:pt x="5710" y="5130"/>
                  </a:lnTo>
                  <a:lnTo>
                    <a:pt x="5356" y="5324"/>
                  </a:lnTo>
                  <a:lnTo>
                    <a:pt x="5226" y="5338"/>
                  </a:lnTo>
                  <a:lnTo>
                    <a:pt x="5143" y="5372"/>
                  </a:lnTo>
                  <a:lnTo>
                    <a:pt x="4984" y="5420"/>
                  </a:lnTo>
                  <a:lnTo>
                    <a:pt x="4882" y="5430"/>
                  </a:lnTo>
                  <a:lnTo>
                    <a:pt x="4805" y="5430"/>
                  </a:lnTo>
                  <a:close/>
                  <a:moveTo>
                    <a:pt x="934" y="5324"/>
                  </a:moveTo>
                  <a:lnTo>
                    <a:pt x="817" y="5290"/>
                  </a:lnTo>
                  <a:lnTo>
                    <a:pt x="803" y="5222"/>
                  </a:lnTo>
                  <a:lnTo>
                    <a:pt x="865" y="5178"/>
                  </a:lnTo>
                  <a:lnTo>
                    <a:pt x="909" y="5178"/>
                  </a:lnTo>
                  <a:lnTo>
                    <a:pt x="1011" y="5178"/>
                  </a:lnTo>
                  <a:lnTo>
                    <a:pt x="1094" y="5305"/>
                  </a:lnTo>
                  <a:lnTo>
                    <a:pt x="934" y="5324"/>
                  </a:lnTo>
                  <a:close/>
                  <a:moveTo>
                    <a:pt x="542" y="5213"/>
                  </a:moveTo>
                  <a:lnTo>
                    <a:pt x="333" y="5163"/>
                  </a:lnTo>
                  <a:lnTo>
                    <a:pt x="383" y="5077"/>
                  </a:lnTo>
                  <a:lnTo>
                    <a:pt x="542" y="4971"/>
                  </a:lnTo>
                  <a:lnTo>
                    <a:pt x="625" y="4902"/>
                  </a:lnTo>
                  <a:lnTo>
                    <a:pt x="784" y="4888"/>
                  </a:lnTo>
                  <a:lnTo>
                    <a:pt x="865" y="5028"/>
                  </a:lnTo>
                  <a:lnTo>
                    <a:pt x="735" y="5144"/>
                  </a:lnTo>
                  <a:lnTo>
                    <a:pt x="644" y="5222"/>
                  </a:lnTo>
                  <a:lnTo>
                    <a:pt x="542" y="5213"/>
                  </a:lnTo>
                  <a:close/>
                  <a:moveTo>
                    <a:pt x="5869" y="5163"/>
                  </a:moveTo>
                  <a:lnTo>
                    <a:pt x="5931" y="5111"/>
                  </a:lnTo>
                  <a:lnTo>
                    <a:pt x="6290" y="4913"/>
                  </a:lnTo>
                  <a:lnTo>
                    <a:pt x="6367" y="4854"/>
                  </a:lnTo>
                  <a:lnTo>
                    <a:pt x="6498" y="4806"/>
                  </a:lnTo>
                  <a:lnTo>
                    <a:pt x="6677" y="4694"/>
                  </a:lnTo>
                  <a:lnTo>
                    <a:pt x="6740" y="4612"/>
                  </a:lnTo>
                  <a:lnTo>
                    <a:pt x="6807" y="4612"/>
                  </a:lnTo>
                  <a:lnTo>
                    <a:pt x="6886" y="4544"/>
                  </a:lnTo>
                  <a:lnTo>
                    <a:pt x="6919" y="4544"/>
                  </a:lnTo>
                  <a:lnTo>
                    <a:pt x="7209" y="4404"/>
                  </a:lnTo>
                  <a:lnTo>
                    <a:pt x="7466" y="4220"/>
                  </a:lnTo>
                  <a:lnTo>
                    <a:pt x="7660" y="4210"/>
                  </a:lnTo>
                  <a:lnTo>
                    <a:pt x="7752" y="4288"/>
                  </a:lnTo>
                  <a:lnTo>
                    <a:pt x="7660" y="4404"/>
                  </a:lnTo>
                  <a:lnTo>
                    <a:pt x="7577" y="4429"/>
                  </a:lnTo>
                  <a:lnTo>
                    <a:pt x="7500" y="4452"/>
                  </a:lnTo>
                  <a:lnTo>
                    <a:pt x="7403" y="4510"/>
                  </a:lnTo>
                  <a:lnTo>
                    <a:pt x="7268" y="4564"/>
                  </a:lnTo>
                  <a:lnTo>
                    <a:pt x="7078" y="4661"/>
                  </a:lnTo>
                  <a:lnTo>
                    <a:pt x="7049" y="4704"/>
                  </a:lnTo>
                  <a:lnTo>
                    <a:pt x="6967" y="4752"/>
                  </a:lnTo>
                  <a:lnTo>
                    <a:pt x="6851" y="4786"/>
                  </a:lnTo>
                  <a:lnTo>
                    <a:pt x="6774" y="4821"/>
                  </a:lnTo>
                  <a:lnTo>
                    <a:pt x="6740" y="4835"/>
                  </a:lnTo>
                  <a:lnTo>
                    <a:pt x="6624" y="4913"/>
                  </a:lnTo>
                  <a:lnTo>
                    <a:pt x="6517" y="4946"/>
                  </a:lnTo>
                  <a:lnTo>
                    <a:pt x="6435" y="4994"/>
                  </a:lnTo>
                  <a:lnTo>
                    <a:pt x="6353" y="5013"/>
                  </a:lnTo>
                  <a:lnTo>
                    <a:pt x="6319" y="5028"/>
                  </a:lnTo>
                  <a:lnTo>
                    <a:pt x="6242" y="5063"/>
                  </a:lnTo>
                  <a:lnTo>
                    <a:pt x="6140" y="5111"/>
                  </a:lnTo>
                  <a:lnTo>
                    <a:pt x="6058" y="5130"/>
                  </a:lnTo>
                  <a:lnTo>
                    <a:pt x="5869" y="5163"/>
                  </a:lnTo>
                  <a:close/>
                  <a:moveTo>
                    <a:pt x="11491" y="5063"/>
                  </a:moveTo>
                  <a:lnTo>
                    <a:pt x="11510" y="4869"/>
                  </a:lnTo>
                  <a:lnTo>
                    <a:pt x="11462" y="4771"/>
                  </a:lnTo>
                  <a:lnTo>
                    <a:pt x="11385" y="4704"/>
                  </a:lnTo>
                  <a:lnTo>
                    <a:pt x="11249" y="4579"/>
                  </a:lnTo>
                  <a:lnTo>
                    <a:pt x="11041" y="4385"/>
                  </a:lnTo>
                  <a:lnTo>
                    <a:pt x="10834" y="4245"/>
                  </a:lnTo>
                  <a:lnTo>
                    <a:pt x="10442" y="3887"/>
                  </a:lnTo>
                  <a:lnTo>
                    <a:pt x="10315" y="3887"/>
                  </a:lnTo>
                  <a:lnTo>
                    <a:pt x="10219" y="3920"/>
                  </a:lnTo>
                  <a:lnTo>
                    <a:pt x="10282" y="3838"/>
                  </a:lnTo>
                  <a:lnTo>
                    <a:pt x="10398" y="3703"/>
                  </a:lnTo>
                  <a:lnTo>
                    <a:pt x="10427" y="3659"/>
                  </a:lnTo>
                  <a:lnTo>
                    <a:pt x="10461" y="3625"/>
                  </a:lnTo>
                  <a:lnTo>
                    <a:pt x="10495" y="3597"/>
                  </a:lnTo>
                  <a:lnTo>
                    <a:pt x="10557" y="3485"/>
                  </a:lnTo>
                  <a:lnTo>
                    <a:pt x="10703" y="3320"/>
                  </a:lnTo>
                  <a:lnTo>
                    <a:pt x="10868" y="3194"/>
                  </a:lnTo>
                  <a:lnTo>
                    <a:pt x="10959" y="3141"/>
                  </a:lnTo>
                  <a:lnTo>
                    <a:pt x="11124" y="3112"/>
                  </a:lnTo>
                  <a:lnTo>
                    <a:pt x="11429" y="3243"/>
                  </a:lnTo>
                  <a:lnTo>
                    <a:pt x="11462" y="3253"/>
                  </a:lnTo>
                  <a:lnTo>
                    <a:pt x="11510" y="3368"/>
                  </a:lnTo>
                  <a:lnTo>
                    <a:pt x="11510" y="3693"/>
                  </a:lnTo>
                  <a:lnTo>
                    <a:pt x="11608" y="3659"/>
                  </a:lnTo>
                  <a:lnTo>
                    <a:pt x="11638" y="3650"/>
                  </a:lnTo>
                  <a:lnTo>
                    <a:pt x="11669" y="3644"/>
                  </a:lnTo>
                  <a:lnTo>
                    <a:pt x="11699" y="3637"/>
                  </a:lnTo>
                  <a:lnTo>
                    <a:pt x="11731" y="3633"/>
                  </a:lnTo>
                  <a:lnTo>
                    <a:pt x="11762" y="3630"/>
                  </a:lnTo>
                  <a:lnTo>
                    <a:pt x="11794" y="3629"/>
                  </a:lnTo>
                  <a:lnTo>
                    <a:pt x="11825" y="3629"/>
                  </a:lnTo>
                  <a:lnTo>
                    <a:pt x="11857" y="3631"/>
                  </a:lnTo>
                  <a:lnTo>
                    <a:pt x="11889" y="3635"/>
                  </a:lnTo>
                  <a:lnTo>
                    <a:pt x="11922" y="3642"/>
                  </a:lnTo>
                  <a:lnTo>
                    <a:pt x="11954" y="3650"/>
                  </a:lnTo>
                  <a:lnTo>
                    <a:pt x="11986" y="3661"/>
                  </a:lnTo>
                  <a:lnTo>
                    <a:pt x="12001" y="3666"/>
                  </a:lnTo>
                  <a:lnTo>
                    <a:pt x="12017" y="3674"/>
                  </a:lnTo>
                  <a:lnTo>
                    <a:pt x="12033" y="3680"/>
                  </a:lnTo>
                  <a:lnTo>
                    <a:pt x="12049" y="3689"/>
                  </a:lnTo>
                  <a:lnTo>
                    <a:pt x="12064" y="3697"/>
                  </a:lnTo>
                  <a:lnTo>
                    <a:pt x="12080" y="3706"/>
                  </a:lnTo>
                  <a:lnTo>
                    <a:pt x="12095" y="3717"/>
                  </a:lnTo>
                  <a:lnTo>
                    <a:pt x="12111" y="3727"/>
                  </a:lnTo>
                  <a:lnTo>
                    <a:pt x="12236" y="3887"/>
                  </a:lnTo>
                  <a:lnTo>
                    <a:pt x="12222" y="4254"/>
                  </a:lnTo>
                  <a:lnTo>
                    <a:pt x="12154" y="4419"/>
                  </a:lnTo>
                  <a:lnTo>
                    <a:pt x="12111" y="4462"/>
                  </a:lnTo>
                  <a:lnTo>
                    <a:pt x="12063" y="4530"/>
                  </a:lnTo>
                  <a:lnTo>
                    <a:pt x="11980" y="4612"/>
                  </a:lnTo>
                  <a:lnTo>
                    <a:pt x="11821" y="4786"/>
                  </a:lnTo>
                  <a:lnTo>
                    <a:pt x="11671" y="4946"/>
                  </a:lnTo>
                  <a:lnTo>
                    <a:pt x="11491" y="5063"/>
                  </a:lnTo>
                  <a:close/>
                  <a:moveTo>
                    <a:pt x="3178" y="4729"/>
                  </a:moveTo>
                  <a:lnTo>
                    <a:pt x="3257" y="4385"/>
                  </a:lnTo>
                  <a:lnTo>
                    <a:pt x="3257" y="4245"/>
                  </a:lnTo>
                  <a:lnTo>
                    <a:pt x="3363" y="3868"/>
                  </a:lnTo>
                  <a:lnTo>
                    <a:pt x="3387" y="3760"/>
                  </a:lnTo>
                  <a:lnTo>
                    <a:pt x="3464" y="3403"/>
                  </a:lnTo>
                  <a:lnTo>
                    <a:pt x="3658" y="2469"/>
                  </a:lnTo>
                  <a:lnTo>
                    <a:pt x="3962" y="1109"/>
                  </a:lnTo>
                  <a:lnTo>
                    <a:pt x="4190" y="1433"/>
                  </a:lnTo>
                  <a:lnTo>
                    <a:pt x="4321" y="1626"/>
                  </a:lnTo>
                  <a:lnTo>
                    <a:pt x="4388" y="1723"/>
                  </a:lnTo>
                  <a:lnTo>
                    <a:pt x="4659" y="1868"/>
                  </a:lnTo>
                  <a:lnTo>
                    <a:pt x="4742" y="1883"/>
                  </a:lnTo>
                  <a:lnTo>
                    <a:pt x="5032" y="1708"/>
                  </a:lnTo>
                  <a:lnTo>
                    <a:pt x="5226" y="1593"/>
                  </a:lnTo>
                  <a:lnTo>
                    <a:pt x="5255" y="1675"/>
                  </a:lnTo>
                  <a:lnTo>
                    <a:pt x="5399" y="2367"/>
                  </a:lnTo>
                  <a:lnTo>
                    <a:pt x="5143" y="2551"/>
                  </a:lnTo>
                  <a:lnTo>
                    <a:pt x="5047" y="2628"/>
                  </a:lnTo>
                  <a:lnTo>
                    <a:pt x="5013" y="2677"/>
                  </a:lnTo>
                  <a:lnTo>
                    <a:pt x="5109" y="2836"/>
                  </a:lnTo>
                  <a:lnTo>
                    <a:pt x="5289" y="3059"/>
                  </a:lnTo>
                  <a:lnTo>
                    <a:pt x="5399" y="3276"/>
                  </a:lnTo>
                  <a:lnTo>
                    <a:pt x="5449" y="3355"/>
                  </a:lnTo>
                  <a:lnTo>
                    <a:pt x="5482" y="3383"/>
                  </a:lnTo>
                  <a:lnTo>
                    <a:pt x="5550" y="3461"/>
                  </a:lnTo>
                  <a:lnTo>
                    <a:pt x="5550" y="3597"/>
                  </a:lnTo>
                  <a:lnTo>
                    <a:pt x="4582" y="4046"/>
                  </a:lnTo>
                  <a:lnTo>
                    <a:pt x="4287" y="4187"/>
                  </a:lnTo>
                  <a:lnTo>
                    <a:pt x="4224" y="4220"/>
                  </a:lnTo>
                  <a:lnTo>
                    <a:pt x="3982" y="4351"/>
                  </a:lnTo>
                  <a:lnTo>
                    <a:pt x="3900" y="4385"/>
                  </a:lnTo>
                  <a:lnTo>
                    <a:pt x="3672" y="4496"/>
                  </a:lnTo>
                  <a:lnTo>
                    <a:pt x="3605" y="4530"/>
                  </a:lnTo>
                  <a:lnTo>
                    <a:pt x="3353" y="4646"/>
                  </a:lnTo>
                  <a:lnTo>
                    <a:pt x="3237" y="4729"/>
                  </a:lnTo>
                  <a:lnTo>
                    <a:pt x="3178" y="4729"/>
                  </a:lnTo>
                  <a:close/>
                  <a:moveTo>
                    <a:pt x="11671" y="4627"/>
                  </a:moveTo>
                  <a:lnTo>
                    <a:pt x="11545" y="4530"/>
                  </a:lnTo>
                  <a:lnTo>
                    <a:pt x="11429" y="4487"/>
                  </a:lnTo>
                  <a:lnTo>
                    <a:pt x="11168" y="4187"/>
                  </a:lnTo>
                  <a:lnTo>
                    <a:pt x="11220" y="4046"/>
                  </a:lnTo>
                  <a:lnTo>
                    <a:pt x="11429" y="3901"/>
                  </a:lnTo>
                  <a:lnTo>
                    <a:pt x="11456" y="3887"/>
                  </a:lnTo>
                  <a:lnTo>
                    <a:pt x="11482" y="3875"/>
                  </a:lnTo>
                  <a:lnTo>
                    <a:pt x="11509" y="3865"/>
                  </a:lnTo>
                  <a:lnTo>
                    <a:pt x="11535" y="3857"/>
                  </a:lnTo>
                  <a:lnTo>
                    <a:pt x="11562" y="3851"/>
                  </a:lnTo>
                  <a:lnTo>
                    <a:pt x="11587" y="3847"/>
                  </a:lnTo>
                  <a:lnTo>
                    <a:pt x="11613" y="3845"/>
                  </a:lnTo>
                  <a:lnTo>
                    <a:pt x="11639" y="3845"/>
                  </a:lnTo>
                  <a:lnTo>
                    <a:pt x="11665" y="3846"/>
                  </a:lnTo>
                  <a:lnTo>
                    <a:pt x="11691" y="3848"/>
                  </a:lnTo>
                  <a:lnTo>
                    <a:pt x="11717" y="3851"/>
                  </a:lnTo>
                  <a:lnTo>
                    <a:pt x="11743" y="3857"/>
                  </a:lnTo>
                  <a:lnTo>
                    <a:pt x="11769" y="3863"/>
                  </a:lnTo>
                  <a:lnTo>
                    <a:pt x="11796" y="3870"/>
                  </a:lnTo>
                  <a:lnTo>
                    <a:pt x="11823" y="3878"/>
                  </a:lnTo>
                  <a:lnTo>
                    <a:pt x="11850" y="3887"/>
                  </a:lnTo>
                  <a:lnTo>
                    <a:pt x="12029" y="4012"/>
                  </a:lnTo>
                  <a:lnTo>
                    <a:pt x="12029" y="4080"/>
                  </a:lnTo>
                  <a:lnTo>
                    <a:pt x="12063" y="4162"/>
                  </a:lnTo>
                  <a:lnTo>
                    <a:pt x="12063" y="4254"/>
                  </a:lnTo>
                  <a:lnTo>
                    <a:pt x="11850" y="4612"/>
                  </a:lnTo>
                  <a:lnTo>
                    <a:pt x="11821" y="4627"/>
                  </a:lnTo>
                  <a:lnTo>
                    <a:pt x="11671" y="4627"/>
                  </a:lnTo>
                  <a:close/>
                  <a:moveTo>
                    <a:pt x="11061" y="4095"/>
                  </a:moveTo>
                  <a:lnTo>
                    <a:pt x="10978" y="4046"/>
                  </a:lnTo>
                  <a:lnTo>
                    <a:pt x="10926" y="3968"/>
                  </a:lnTo>
                  <a:lnTo>
                    <a:pt x="10737" y="3818"/>
                  </a:lnTo>
                  <a:lnTo>
                    <a:pt x="10640" y="3737"/>
                  </a:lnTo>
                  <a:lnTo>
                    <a:pt x="10607" y="3703"/>
                  </a:lnTo>
                  <a:lnTo>
                    <a:pt x="10592" y="3659"/>
                  </a:lnTo>
                  <a:lnTo>
                    <a:pt x="10674" y="3518"/>
                  </a:lnTo>
                  <a:lnTo>
                    <a:pt x="10703" y="3461"/>
                  </a:lnTo>
                  <a:lnTo>
                    <a:pt x="10819" y="3368"/>
                  </a:lnTo>
                  <a:lnTo>
                    <a:pt x="10868" y="3355"/>
                  </a:lnTo>
                  <a:lnTo>
                    <a:pt x="10978" y="3335"/>
                  </a:lnTo>
                  <a:lnTo>
                    <a:pt x="11249" y="3403"/>
                  </a:lnTo>
                  <a:lnTo>
                    <a:pt x="11303" y="3518"/>
                  </a:lnTo>
                  <a:lnTo>
                    <a:pt x="11366" y="3659"/>
                  </a:lnTo>
                  <a:lnTo>
                    <a:pt x="11303" y="3920"/>
                  </a:lnTo>
                  <a:lnTo>
                    <a:pt x="11187" y="4060"/>
                  </a:lnTo>
                  <a:lnTo>
                    <a:pt x="11061" y="4095"/>
                  </a:lnTo>
                  <a:close/>
                  <a:moveTo>
                    <a:pt x="8254" y="3978"/>
                  </a:moveTo>
                  <a:lnTo>
                    <a:pt x="8206" y="3945"/>
                  </a:lnTo>
                  <a:lnTo>
                    <a:pt x="8187" y="3838"/>
                  </a:lnTo>
                  <a:lnTo>
                    <a:pt x="8206" y="3703"/>
                  </a:lnTo>
                  <a:lnTo>
                    <a:pt x="8317" y="3645"/>
                  </a:lnTo>
                  <a:lnTo>
                    <a:pt x="8365" y="3625"/>
                  </a:lnTo>
                  <a:lnTo>
                    <a:pt x="8448" y="3543"/>
                  </a:lnTo>
                  <a:lnTo>
                    <a:pt x="8506" y="3528"/>
                  </a:lnTo>
                  <a:lnTo>
                    <a:pt x="8607" y="3461"/>
                  </a:lnTo>
                  <a:lnTo>
                    <a:pt x="8947" y="3243"/>
                  </a:lnTo>
                  <a:lnTo>
                    <a:pt x="8990" y="3161"/>
                  </a:lnTo>
                  <a:lnTo>
                    <a:pt x="9232" y="3001"/>
                  </a:lnTo>
                  <a:lnTo>
                    <a:pt x="9382" y="2933"/>
                  </a:lnTo>
                  <a:lnTo>
                    <a:pt x="9464" y="2870"/>
                  </a:lnTo>
                  <a:lnTo>
                    <a:pt x="9556" y="2802"/>
                  </a:lnTo>
                  <a:lnTo>
                    <a:pt x="9610" y="2792"/>
                  </a:lnTo>
                  <a:lnTo>
                    <a:pt x="9590" y="2884"/>
                  </a:lnTo>
                  <a:lnTo>
                    <a:pt x="9527" y="2953"/>
                  </a:lnTo>
                  <a:lnTo>
                    <a:pt x="9493" y="2976"/>
                  </a:lnTo>
                  <a:lnTo>
                    <a:pt x="9450" y="3011"/>
                  </a:lnTo>
                  <a:lnTo>
                    <a:pt x="9348" y="3126"/>
                  </a:lnTo>
                  <a:lnTo>
                    <a:pt x="9251" y="3243"/>
                  </a:lnTo>
                  <a:lnTo>
                    <a:pt x="9155" y="3335"/>
                  </a:lnTo>
                  <a:lnTo>
                    <a:pt x="9091" y="3368"/>
                  </a:lnTo>
                  <a:lnTo>
                    <a:pt x="9024" y="3461"/>
                  </a:lnTo>
                  <a:lnTo>
                    <a:pt x="8849" y="3597"/>
                  </a:lnTo>
                  <a:lnTo>
                    <a:pt x="8724" y="3678"/>
                  </a:lnTo>
                  <a:lnTo>
                    <a:pt x="8642" y="3737"/>
                  </a:lnTo>
                  <a:lnTo>
                    <a:pt x="8588" y="3770"/>
                  </a:lnTo>
                  <a:lnTo>
                    <a:pt x="8540" y="3853"/>
                  </a:lnTo>
                  <a:lnTo>
                    <a:pt x="8317" y="3945"/>
                  </a:lnTo>
                  <a:lnTo>
                    <a:pt x="8254" y="3978"/>
                  </a:lnTo>
                  <a:close/>
                  <a:moveTo>
                    <a:pt x="8158" y="3576"/>
                  </a:moveTo>
                  <a:lnTo>
                    <a:pt x="8138" y="3485"/>
                  </a:lnTo>
                  <a:lnTo>
                    <a:pt x="8138" y="3286"/>
                  </a:lnTo>
                  <a:lnTo>
                    <a:pt x="8240" y="3243"/>
                  </a:lnTo>
                  <a:lnTo>
                    <a:pt x="8317" y="3175"/>
                  </a:lnTo>
                  <a:lnTo>
                    <a:pt x="8400" y="3078"/>
                  </a:lnTo>
                  <a:lnTo>
                    <a:pt x="8966" y="2769"/>
                  </a:lnTo>
                  <a:lnTo>
                    <a:pt x="9382" y="2492"/>
                  </a:lnTo>
                  <a:lnTo>
                    <a:pt x="9556" y="2352"/>
                  </a:lnTo>
                  <a:lnTo>
                    <a:pt x="9639" y="2309"/>
                  </a:lnTo>
                  <a:lnTo>
                    <a:pt x="10011" y="2091"/>
                  </a:lnTo>
                  <a:lnTo>
                    <a:pt x="10094" y="2043"/>
                  </a:lnTo>
                  <a:lnTo>
                    <a:pt x="10123" y="2008"/>
                  </a:lnTo>
                  <a:lnTo>
                    <a:pt x="10350" y="1902"/>
                  </a:lnTo>
                  <a:lnTo>
                    <a:pt x="10156" y="2173"/>
                  </a:lnTo>
                  <a:lnTo>
                    <a:pt x="10123" y="2275"/>
                  </a:lnTo>
                  <a:lnTo>
                    <a:pt x="9958" y="2400"/>
                  </a:lnTo>
                  <a:lnTo>
                    <a:pt x="9914" y="2469"/>
                  </a:lnTo>
                  <a:lnTo>
                    <a:pt x="9866" y="2469"/>
                  </a:lnTo>
                  <a:lnTo>
                    <a:pt x="9769" y="2551"/>
                  </a:lnTo>
                  <a:lnTo>
                    <a:pt x="9658" y="2594"/>
                  </a:lnTo>
                  <a:lnTo>
                    <a:pt x="9556" y="2657"/>
                  </a:lnTo>
                  <a:lnTo>
                    <a:pt x="9493" y="2759"/>
                  </a:lnTo>
                  <a:lnTo>
                    <a:pt x="9333" y="2836"/>
                  </a:lnTo>
                  <a:lnTo>
                    <a:pt x="9285" y="2884"/>
                  </a:lnTo>
                  <a:lnTo>
                    <a:pt x="9208" y="2884"/>
                  </a:lnTo>
                  <a:lnTo>
                    <a:pt x="9072" y="3001"/>
                  </a:lnTo>
                  <a:lnTo>
                    <a:pt x="8980" y="3059"/>
                  </a:lnTo>
                  <a:lnTo>
                    <a:pt x="8913" y="3078"/>
                  </a:lnTo>
                  <a:lnTo>
                    <a:pt x="8884" y="3112"/>
                  </a:lnTo>
                  <a:lnTo>
                    <a:pt x="8849" y="3141"/>
                  </a:lnTo>
                  <a:lnTo>
                    <a:pt x="8782" y="3194"/>
                  </a:lnTo>
                  <a:lnTo>
                    <a:pt x="8671" y="3320"/>
                  </a:lnTo>
                  <a:lnTo>
                    <a:pt x="8540" y="3368"/>
                  </a:lnTo>
                  <a:lnTo>
                    <a:pt x="8482" y="3436"/>
                  </a:lnTo>
                  <a:lnTo>
                    <a:pt x="8400" y="3451"/>
                  </a:lnTo>
                  <a:lnTo>
                    <a:pt x="8158" y="3576"/>
                  </a:lnTo>
                  <a:close/>
                  <a:moveTo>
                    <a:pt x="6058" y="3403"/>
                  </a:moveTo>
                  <a:lnTo>
                    <a:pt x="6058" y="3368"/>
                  </a:lnTo>
                  <a:lnTo>
                    <a:pt x="6334" y="3161"/>
                  </a:lnTo>
                  <a:lnTo>
                    <a:pt x="6532" y="3034"/>
                  </a:lnTo>
                  <a:lnTo>
                    <a:pt x="6575" y="2967"/>
                  </a:lnTo>
                  <a:lnTo>
                    <a:pt x="6644" y="2933"/>
                  </a:lnTo>
                  <a:lnTo>
                    <a:pt x="6565" y="2792"/>
                  </a:lnTo>
                  <a:lnTo>
                    <a:pt x="6498" y="2692"/>
                  </a:lnTo>
                  <a:lnTo>
                    <a:pt x="6476" y="2654"/>
                  </a:lnTo>
                  <a:lnTo>
                    <a:pt x="6457" y="2618"/>
                  </a:lnTo>
                  <a:lnTo>
                    <a:pt x="6439" y="2581"/>
                  </a:lnTo>
                  <a:lnTo>
                    <a:pt x="6422" y="2546"/>
                  </a:lnTo>
                  <a:lnTo>
                    <a:pt x="6407" y="2511"/>
                  </a:lnTo>
                  <a:lnTo>
                    <a:pt x="6394" y="2476"/>
                  </a:lnTo>
                  <a:lnTo>
                    <a:pt x="6382" y="2441"/>
                  </a:lnTo>
                  <a:lnTo>
                    <a:pt x="6373" y="2407"/>
                  </a:lnTo>
                  <a:lnTo>
                    <a:pt x="6369" y="2388"/>
                  </a:lnTo>
                  <a:lnTo>
                    <a:pt x="6365" y="2371"/>
                  </a:lnTo>
                  <a:lnTo>
                    <a:pt x="6363" y="2354"/>
                  </a:lnTo>
                  <a:lnTo>
                    <a:pt x="6361" y="2337"/>
                  </a:lnTo>
                  <a:lnTo>
                    <a:pt x="6359" y="2320"/>
                  </a:lnTo>
                  <a:lnTo>
                    <a:pt x="6358" y="2302"/>
                  </a:lnTo>
                  <a:lnTo>
                    <a:pt x="6357" y="2285"/>
                  </a:lnTo>
                  <a:lnTo>
                    <a:pt x="6358" y="2267"/>
                  </a:lnTo>
                  <a:lnTo>
                    <a:pt x="6358" y="2249"/>
                  </a:lnTo>
                  <a:lnTo>
                    <a:pt x="6360" y="2232"/>
                  </a:lnTo>
                  <a:lnTo>
                    <a:pt x="6361" y="2214"/>
                  </a:lnTo>
                  <a:lnTo>
                    <a:pt x="6364" y="2197"/>
                  </a:lnTo>
                  <a:lnTo>
                    <a:pt x="6367" y="2179"/>
                  </a:lnTo>
                  <a:lnTo>
                    <a:pt x="6372" y="2161"/>
                  </a:lnTo>
                  <a:lnTo>
                    <a:pt x="6377" y="2143"/>
                  </a:lnTo>
                  <a:lnTo>
                    <a:pt x="6382" y="2125"/>
                  </a:lnTo>
                  <a:lnTo>
                    <a:pt x="6484" y="1985"/>
                  </a:lnTo>
                  <a:lnTo>
                    <a:pt x="6595" y="1950"/>
                  </a:lnTo>
                  <a:lnTo>
                    <a:pt x="6726" y="1999"/>
                  </a:lnTo>
                  <a:lnTo>
                    <a:pt x="6692" y="2008"/>
                  </a:lnTo>
                  <a:lnTo>
                    <a:pt x="6657" y="2067"/>
                  </a:lnTo>
                  <a:lnTo>
                    <a:pt x="6595" y="2173"/>
                  </a:lnTo>
                  <a:lnTo>
                    <a:pt x="6595" y="2309"/>
                  </a:lnTo>
                  <a:lnTo>
                    <a:pt x="6595" y="2352"/>
                  </a:lnTo>
                  <a:lnTo>
                    <a:pt x="6609" y="2386"/>
                  </a:lnTo>
                  <a:lnTo>
                    <a:pt x="6807" y="2759"/>
                  </a:lnTo>
                  <a:lnTo>
                    <a:pt x="6851" y="2836"/>
                  </a:lnTo>
                  <a:lnTo>
                    <a:pt x="6982" y="3011"/>
                  </a:lnTo>
                  <a:lnTo>
                    <a:pt x="6899" y="3126"/>
                  </a:lnTo>
                  <a:lnTo>
                    <a:pt x="6807" y="3194"/>
                  </a:lnTo>
                  <a:lnTo>
                    <a:pt x="6644" y="3276"/>
                  </a:lnTo>
                  <a:lnTo>
                    <a:pt x="6565" y="3320"/>
                  </a:lnTo>
                  <a:lnTo>
                    <a:pt x="6256" y="3403"/>
                  </a:lnTo>
                  <a:lnTo>
                    <a:pt x="6194" y="3417"/>
                  </a:lnTo>
                  <a:lnTo>
                    <a:pt x="6058" y="3403"/>
                  </a:lnTo>
                  <a:close/>
                  <a:moveTo>
                    <a:pt x="7224" y="3383"/>
                  </a:moveTo>
                  <a:lnTo>
                    <a:pt x="7128" y="3335"/>
                  </a:lnTo>
                  <a:lnTo>
                    <a:pt x="6899" y="3355"/>
                  </a:lnTo>
                  <a:lnTo>
                    <a:pt x="6967" y="3253"/>
                  </a:lnTo>
                  <a:lnTo>
                    <a:pt x="7059" y="3175"/>
                  </a:lnTo>
                  <a:lnTo>
                    <a:pt x="7108" y="3112"/>
                  </a:lnTo>
                  <a:lnTo>
                    <a:pt x="7190" y="3059"/>
                  </a:lnTo>
                  <a:lnTo>
                    <a:pt x="7108" y="2899"/>
                  </a:lnTo>
                  <a:lnTo>
                    <a:pt x="7026" y="2836"/>
                  </a:lnTo>
                  <a:lnTo>
                    <a:pt x="7016" y="2759"/>
                  </a:lnTo>
                  <a:lnTo>
                    <a:pt x="6919" y="2692"/>
                  </a:lnTo>
                  <a:lnTo>
                    <a:pt x="6836" y="2517"/>
                  </a:lnTo>
                  <a:lnTo>
                    <a:pt x="6817" y="2435"/>
                  </a:lnTo>
                  <a:lnTo>
                    <a:pt x="6774" y="2309"/>
                  </a:lnTo>
                  <a:lnTo>
                    <a:pt x="6817" y="2159"/>
                  </a:lnTo>
                  <a:lnTo>
                    <a:pt x="6919" y="2144"/>
                  </a:lnTo>
                  <a:lnTo>
                    <a:pt x="7001" y="2250"/>
                  </a:lnTo>
                  <a:lnTo>
                    <a:pt x="7128" y="2469"/>
                  </a:lnTo>
                  <a:lnTo>
                    <a:pt x="7190" y="2551"/>
                  </a:lnTo>
                  <a:lnTo>
                    <a:pt x="7209" y="2575"/>
                  </a:lnTo>
                  <a:lnTo>
                    <a:pt x="7320" y="2642"/>
                  </a:lnTo>
                  <a:lnTo>
                    <a:pt x="7466" y="2759"/>
                  </a:lnTo>
                  <a:lnTo>
                    <a:pt x="7349" y="3403"/>
                  </a:lnTo>
                  <a:lnTo>
                    <a:pt x="7224" y="3383"/>
                  </a:lnTo>
                  <a:close/>
                  <a:moveTo>
                    <a:pt x="8221" y="3044"/>
                  </a:moveTo>
                  <a:lnTo>
                    <a:pt x="8240" y="3001"/>
                  </a:lnTo>
                  <a:lnTo>
                    <a:pt x="8284" y="2851"/>
                  </a:lnTo>
                  <a:lnTo>
                    <a:pt x="8365" y="2725"/>
                  </a:lnTo>
                  <a:lnTo>
                    <a:pt x="8400" y="2692"/>
                  </a:lnTo>
                  <a:lnTo>
                    <a:pt x="8463" y="2594"/>
                  </a:lnTo>
                  <a:lnTo>
                    <a:pt x="8864" y="2352"/>
                  </a:lnTo>
                  <a:lnTo>
                    <a:pt x="8966" y="2275"/>
                  </a:lnTo>
                  <a:lnTo>
                    <a:pt x="9091" y="2207"/>
                  </a:lnTo>
                  <a:lnTo>
                    <a:pt x="9208" y="2125"/>
                  </a:lnTo>
                  <a:lnTo>
                    <a:pt x="9464" y="1950"/>
                  </a:lnTo>
                  <a:lnTo>
                    <a:pt x="9527" y="1883"/>
                  </a:lnTo>
                  <a:lnTo>
                    <a:pt x="9691" y="1800"/>
                  </a:lnTo>
                  <a:lnTo>
                    <a:pt x="10175" y="1481"/>
                  </a:lnTo>
                  <a:lnTo>
                    <a:pt x="10219" y="1466"/>
                  </a:lnTo>
                  <a:lnTo>
                    <a:pt x="10282" y="1414"/>
                  </a:lnTo>
                  <a:lnTo>
                    <a:pt x="10717" y="1109"/>
                  </a:lnTo>
                  <a:lnTo>
                    <a:pt x="10848" y="1041"/>
                  </a:lnTo>
                  <a:lnTo>
                    <a:pt x="10766" y="1307"/>
                  </a:lnTo>
                  <a:lnTo>
                    <a:pt x="10659" y="1481"/>
                  </a:lnTo>
                  <a:lnTo>
                    <a:pt x="10509" y="1626"/>
                  </a:lnTo>
                  <a:lnTo>
                    <a:pt x="10417" y="1675"/>
                  </a:lnTo>
                  <a:lnTo>
                    <a:pt x="10234" y="1767"/>
                  </a:lnTo>
                  <a:lnTo>
                    <a:pt x="10190" y="1868"/>
                  </a:lnTo>
                  <a:lnTo>
                    <a:pt x="9992" y="1965"/>
                  </a:lnTo>
                  <a:lnTo>
                    <a:pt x="9900" y="2067"/>
                  </a:lnTo>
                  <a:lnTo>
                    <a:pt x="9832" y="2067"/>
                  </a:lnTo>
                  <a:lnTo>
                    <a:pt x="9750" y="2125"/>
                  </a:lnTo>
                  <a:lnTo>
                    <a:pt x="9639" y="2192"/>
                  </a:lnTo>
                  <a:lnTo>
                    <a:pt x="9493" y="2285"/>
                  </a:lnTo>
                  <a:lnTo>
                    <a:pt x="9397" y="2367"/>
                  </a:lnTo>
                  <a:lnTo>
                    <a:pt x="9251" y="2435"/>
                  </a:lnTo>
                  <a:lnTo>
                    <a:pt x="9072" y="2575"/>
                  </a:lnTo>
                  <a:lnTo>
                    <a:pt x="8767" y="2769"/>
                  </a:lnTo>
                  <a:lnTo>
                    <a:pt x="8642" y="2836"/>
                  </a:lnTo>
                  <a:lnTo>
                    <a:pt x="8574" y="2919"/>
                  </a:lnTo>
                  <a:lnTo>
                    <a:pt x="8346" y="3001"/>
                  </a:lnTo>
                  <a:lnTo>
                    <a:pt x="8221" y="3044"/>
                  </a:lnTo>
                  <a:close/>
                  <a:moveTo>
                    <a:pt x="7510" y="2628"/>
                  </a:moveTo>
                  <a:lnTo>
                    <a:pt x="7403" y="2551"/>
                  </a:lnTo>
                  <a:lnTo>
                    <a:pt x="7418" y="2469"/>
                  </a:lnTo>
                  <a:lnTo>
                    <a:pt x="7451" y="2450"/>
                  </a:lnTo>
                  <a:lnTo>
                    <a:pt x="7591" y="2352"/>
                  </a:lnTo>
                  <a:lnTo>
                    <a:pt x="7645" y="2319"/>
                  </a:lnTo>
                  <a:lnTo>
                    <a:pt x="7819" y="2173"/>
                  </a:lnTo>
                  <a:lnTo>
                    <a:pt x="7916" y="2159"/>
                  </a:lnTo>
                  <a:lnTo>
                    <a:pt x="7852" y="2309"/>
                  </a:lnTo>
                  <a:lnTo>
                    <a:pt x="7727" y="2415"/>
                  </a:lnTo>
                  <a:lnTo>
                    <a:pt x="7674" y="2527"/>
                  </a:lnTo>
                  <a:lnTo>
                    <a:pt x="7610" y="2628"/>
                  </a:lnTo>
                  <a:lnTo>
                    <a:pt x="7510" y="2628"/>
                  </a:lnTo>
                  <a:close/>
                  <a:moveTo>
                    <a:pt x="13079" y="2492"/>
                  </a:moveTo>
                  <a:lnTo>
                    <a:pt x="12353" y="2173"/>
                  </a:lnTo>
                  <a:lnTo>
                    <a:pt x="11980" y="1965"/>
                  </a:lnTo>
                  <a:lnTo>
                    <a:pt x="11883" y="1965"/>
                  </a:lnTo>
                  <a:lnTo>
                    <a:pt x="11787" y="2008"/>
                  </a:lnTo>
                  <a:lnTo>
                    <a:pt x="11738" y="2043"/>
                  </a:lnTo>
                  <a:lnTo>
                    <a:pt x="11821" y="1791"/>
                  </a:lnTo>
                  <a:lnTo>
                    <a:pt x="11961" y="1583"/>
                  </a:lnTo>
                  <a:lnTo>
                    <a:pt x="11961" y="1525"/>
                  </a:lnTo>
                  <a:lnTo>
                    <a:pt x="12044" y="1491"/>
                  </a:lnTo>
                  <a:lnTo>
                    <a:pt x="12029" y="1593"/>
                  </a:lnTo>
                  <a:lnTo>
                    <a:pt x="12077" y="1708"/>
                  </a:lnTo>
                  <a:lnTo>
                    <a:pt x="12638" y="1999"/>
                  </a:lnTo>
                  <a:lnTo>
                    <a:pt x="12692" y="2028"/>
                  </a:lnTo>
                  <a:lnTo>
                    <a:pt x="12746" y="2056"/>
                  </a:lnTo>
                  <a:lnTo>
                    <a:pt x="12801" y="2088"/>
                  </a:lnTo>
                  <a:lnTo>
                    <a:pt x="12854" y="2118"/>
                  </a:lnTo>
                  <a:lnTo>
                    <a:pt x="12908" y="2145"/>
                  </a:lnTo>
                  <a:lnTo>
                    <a:pt x="12961" y="2172"/>
                  </a:lnTo>
                  <a:lnTo>
                    <a:pt x="12988" y="2185"/>
                  </a:lnTo>
                  <a:lnTo>
                    <a:pt x="13015" y="2197"/>
                  </a:lnTo>
                  <a:lnTo>
                    <a:pt x="13042" y="2207"/>
                  </a:lnTo>
                  <a:lnTo>
                    <a:pt x="13068" y="2217"/>
                  </a:lnTo>
                  <a:lnTo>
                    <a:pt x="13096" y="2226"/>
                  </a:lnTo>
                  <a:lnTo>
                    <a:pt x="13123" y="2232"/>
                  </a:lnTo>
                  <a:lnTo>
                    <a:pt x="13150" y="2239"/>
                  </a:lnTo>
                  <a:lnTo>
                    <a:pt x="13178" y="2243"/>
                  </a:lnTo>
                  <a:lnTo>
                    <a:pt x="13204" y="2246"/>
                  </a:lnTo>
                  <a:lnTo>
                    <a:pt x="13232" y="2247"/>
                  </a:lnTo>
                  <a:lnTo>
                    <a:pt x="13260" y="2246"/>
                  </a:lnTo>
                  <a:lnTo>
                    <a:pt x="13288" y="2244"/>
                  </a:lnTo>
                  <a:lnTo>
                    <a:pt x="13315" y="2240"/>
                  </a:lnTo>
                  <a:lnTo>
                    <a:pt x="13344" y="2233"/>
                  </a:lnTo>
                  <a:lnTo>
                    <a:pt x="13371" y="2225"/>
                  </a:lnTo>
                  <a:lnTo>
                    <a:pt x="13399" y="2214"/>
                  </a:lnTo>
                  <a:lnTo>
                    <a:pt x="13428" y="2200"/>
                  </a:lnTo>
                  <a:lnTo>
                    <a:pt x="13456" y="2184"/>
                  </a:lnTo>
                  <a:lnTo>
                    <a:pt x="13485" y="2166"/>
                  </a:lnTo>
                  <a:lnTo>
                    <a:pt x="13514" y="2144"/>
                  </a:lnTo>
                  <a:lnTo>
                    <a:pt x="13640" y="1950"/>
                  </a:lnTo>
                  <a:lnTo>
                    <a:pt x="13646" y="1890"/>
                  </a:lnTo>
                  <a:lnTo>
                    <a:pt x="13650" y="1830"/>
                  </a:lnTo>
                  <a:lnTo>
                    <a:pt x="13652" y="1800"/>
                  </a:lnTo>
                  <a:lnTo>
                    <a:pt x="13653" y="1771"/>
                  </a:lnTo>
                  <a:lnTo>
                    <a:pt x="13653" y="1741"/>
                  </a:lnTo>
                  <a:lnTo>
                    <a:pt x="13653" y="1711"/>
                  </a:lnTo>
                  <a:lnTo>
                    <a:pt x="13651" y="1681"/>
                  </a:lnTo>
                  <a:lnTo>
                    <a:pt x="13648" y="1652"/>
                  </a:lnTo>
                  <a:lnTo>
                    <a:pt x="13643" y="1623"/>
                  </a:lnTo>
                  <a:lnTo>
                    <a:pt x="13638" y="1594"/>
                  </a:lnTo>
                  <a:lnTo>
                    <a:pt x="13631" y="1565"/>
                  </a:lnTo>
                  <a:lnTo>
                    <a:pt x="13621" y="1537"/>
                  </a:lnTo>
                  <a:lnTo>
                    <a:pt x="13610" y="1509"/>
                  </a:lnTo>
                  <a:lnTo>
                    <a:pt x="13596" y="1481"/>
                  </a:lnTo>
                  <a:lnTo>
                    <a:pt x="13520" y="1442"/>
                  </a:lnTo>
                  <a:lnTo>
                    <a:pt x="13445" y="1401"/>
                  </a:lnTo>
                  <a:lnTo>
                    <a:pt x="13371" y="1359"/>
                  </a:lnTo>
                  <a:lnTo>
                    <a:pt x="13298" y="1316"/>
                  </a:lnTo>
                  <a:lnTo>
                    <a:pt x="13224" y="1275"/>
                  </a:lnTo>
                  <a:lnTo>
                    <a:pt x="13151" y="1233"/>
                  </a:lnTo>
                  <a:lnTo>
                    <a:pt x="13078" y="1191"/>
                  </a:lnTo>
                  <a:lnTo>
                    <a:pt x="13006" y="1151"/>
                  </a:lnTo>
                  <a:lnTo>
                    <a:pt x="12933" y="1112"/>
                  </a:lnTo>
                  <a:lnTo>
                    <a:pt x="12862" y="1075"/>
                  </a:lnTo>
                  <a:lnTo>
                    <a:pt x="12826" y="1058"/>
                  </a:lnTo>
                  <a:lnTo>
                    <a:pt x="12790" y="1041"/>
                  </a:lnTo>
                  <a:lnTo>
                    <a:pt x="12755" y="1025"/>
                  </a:lnTo>
                  <a:lnTo>
                    <a:pt x="12718" y="1009"/>
                  </a:lnTo>
                  <a:lnTo>
                    <a:pt x="12683" y="994"/>
                  </a:lnTo>
                  <a:lnTo>
                    <a:pt x="12646" y="980"/>
                  </a:lnTo>
                  <a:lnTo>
                    <a:pt x="12611" y="967"/>
                  </a:lnTo>
                  <a:lnTo>
                    <a:pt x="12575" y="954"/>
                  </a:lnTo>
                  <a:lnTo>
                    <a:pt x="12538" y="943"/>
                  </a:lnTo>
                  <a:lnTo>
                    <a:pt x="12503" y="933"/>
                  </a:lnTo>
                  <a:lnTo>
                    <a:pt x="12467" y="923"/>
                  </a:lnTo>
                  <a:lnTo>
                    <a:pt x="12430" y="915"/>
                  </a:lnTo>
                  <a:lnTo>
                    <a:pt x="12319" y="997"/>
                  </a:lnTo>
                  <a:lnTo>
                    <a:pt x="12595" y="450"/>
                  </a:lnTo>
                  <a:lnTo>
                    <a:pt x="12576" y="591"/>
                  </a:lnTo>
                  <a:lnTo>
                    <a:pt x="12638" y="673"/>
                  </a:lnTo>
                  <a:lnTo>
                    <a:pt x="13354" y="1065"/>
                  </a:lnTo>
                  <a:lnTo>
                    <a:pt x="13431" y="1109"/>
                  </a:lnTo>
                  <a:lnTo>
                    <a:pt x="13848" y="1307"/>
                  </a:lnTo>
                  <a:lnTo>
                    <a:pt x="14090" y="1239"/>
                  </a:lnTo>
                  <a:lnTo>
                    <a:pt x="14046" y="1433"/>
                  </a:lnTo>
                  <a:lnTo>
                    <a:pt x="13915" y="1607"/>
                  </a:lnTo>
                  <a:lnTo>
                    <a:pt x="13723" y="1549"/>
                  </a:lnTo>
                  <a:lnTo>
                    <a:pt x="13737" y="1593"/>
                  </a:lnTo>
                  <a:lnTo>
                    <a:pt x="13756" y="1757"/>
                  </a:lnTo>
                  <a:lnTo>
                    <a:pt x="13654" y="2241"/>
                  </a:lnTo>
                  <a:lnTo>
                    <a:pt x="13562" y="2367"/>
                  </a:lnTo>
                  <a:lnTo>
                    <a:pt x="13481" y="2415"/>
                  </a:lnTo>
                  <a:lnTo>
                    <a:pt x="13412" y="2435"/>
                  </a:lnTo>
                  <a:lnTo>
                    <a:pt x="13364" y="2483"/>
                  </a:lnTo>
                  <a:lnTo>
                    <a:pt x="13079" y="2492"/>
                  </a:lnTo>
                  <a:close/>
                  <a:moveTo>
                    <a:pt x="8187" y="1743"/>
                  </a:moveTo>
                  <a:lnTo>
                    <a:pt x="8173" y="1708"/>
                  </a:lnTo>
                  <a:lnTo>
                    <a:pt x="8129" y="1675"/>
                  </a:lnTo>
                  <a:lnTo>
                    <a:pt x="8075" y="1593"/>
                  </a:lnTo>
                  <a:lnTo>
                    <a:pt x="8013" y="1481"/>
                  </a:lnTo>
                  <a:lnTo>
                    <a:pt x="7983" y="1414"/>
                  </a:lnTo>
                  <a:lnTo>
                    <a:pt x="7902" y="1316"/>
                  </a:lnTo>
                  <a:lnTo>
                    <a:pt x="7887" y="1274"/>
                  </a:lnTo>
                  <a:lnTo>
                    <a:pt x="7785" y="1124"/>
                  </a:lnTo>
                  <a:lnTo>
                    <a:pt x="7775" y="1089"/>
                  </a:lnTo>
                  <a:lnTo>
                    <a:pt x="7833" y="1007"/>
                  </a:lnTo>
                  <a:lnTo>
                    <a:pt x="7950" y="983"/>
                  </a:lnTo>
                  <a:lnTo>
                    <a:pt x="8061" y="1124"/>
                  </a:lnTo>
                  <a:lnTo>
                    <a:pt x="8187" y="1351"/>
                  </a:lnTo>
                  <a:lnTo>
                    <a:pt x="8254" y="1399"/>
                  </a:lnTo>
                  <a:lnTo>
                    <a:pt x="8346" y="1593"/>
                  </a:lnTo>
                  <a:lnTo>
                    <a:pt x="8284" y="1723"/>
                  </a:lnTo>
                  <a:lnTo>
                    <a:pt x="8187" y="1743"/>
                  </a:lnTo>
                  <a:close/>
                  <a:moveTo>
                    <a:pt x="7128" y="1157"/>
                  </a:moveTo>
                  <a:lnTo>
                    <a:pt x="6886" y="1041"/>
                  </a:lnTo>
                  <a:lnTo>
                    <a:pt x="6817" y="983"/>
                  </a:lnTo>
                  <a:lnTo>
                    <a:pt x="6692" y="882"/>
                  </a:lnTo>
                  <a:lnTo>
                    <a:pt x="6677" y="832"/>
                  </a:lnTo>
                  <a:lnTo>
                    <a:pt x="6692" y="673"/>
                  </a:lnTo>
                  <a:lnTo>
                    <a:pt x="6740" y="673"/>
                  </a:lnTo>
                  <a:lnTo>
                    <a:pt x="7190" y="983"/>
                  </a:lnTo>
                  <a:lnTo>
                    <a:pt x="7320" y="1089"/>
                  </a:lnTo>
                  <a:lnTo>
                    <a:pt x="7128" y="1157"/>
                  </a:lnTo>
                  <a:close/>
                  <a:moveTo>
                    <a:pt x="4413" y="1032"/>
                  </a:moveTo>
                  <a:lnTo>
                    <a:pt x="4466" y="722"/>
                  </a:lnTo>
                  <a:lnTo>
                    <a:pt x="4529" y="591"/>
                  </a:lnTo>
                  <a:lnTo>
                    <a:pt x="4630" y="528"/>
                  </a:lnTo>
                  <a:lnTo>
                    <a:pt x="4548" y="1007"/>
                  </a:lnTo>
                  <a:lnTo>
                    <a:pt x="4413" y="1032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114" y="109"/>
              <a:ext cx="627" cy="712"/>
            </a:xfrm>
            <a:custGeom>
              <a:avLst/>
              <a:gdLst>
                <a:gd name="T0" fmla="*/ 7525 w 7525"/>
                <a:gd name="T1" fmla="*/ 1341 h 8551"/>
                <a:gd name="T2" fmla="*/ 6678 w 7525"/>
                <a:gd name="T3" fmla="*/ 402 h 8551"/>
                <a:gd name="T4" fmla="*/ 5308 w 7525"/>
                <a:gd name="T5" fmla="*/ 3857 h 8551"/>
                <a:gd name="T6" fmla="*/ 1839 w 7525"/>
                <a:gd name="T7" fmla="*/ 2967 h 8551"/>
                <a:gd name="T8" fmla="*/ 1495 w 7525"/>
                <a:gd name="T9" fmla="*/ 35 h 8551"/>
                <a:gd name="T10" fmla="*/ 561 w 7525"/>
                <a:gd name="T11" fmla="*/ 790 h 8551"/>
                <a:gd name="T12" fmla="*/ 484 w 7525"/>
                <a:gd name="T13" fmla="*/ 35 h 8551"/>
                <a:gd name="T14" fmla="*/ 10 w 7525"/>
                <a:gd name="T15" fmla="*/ 1293 h 8551"/>
                <a:gd name="T16" fmla="*/ 1597 w 7525"/>
                <a:gd name="T17" fmla="*/ 3078 h 8551"/>
                <a:gd name="T18" fmla="*/ 893 w 7525"/>
                <a:gd name="T19" fmla="*/ 6923 h 8551"/>
                <a:gd name="T20" fmla="*/ 551 w 7525"/>
                <a:gd name="T21" fmla="*/ 8551 h 8551"/>
                <a:gd name="T22" fmla="*/ 6257 w 7525"/>
                <a:gd name="T23" fmla="*/ 8551 h 8551"/>
                <a:gd name="T24" fmla="*/ 7175 w 7525"/>
                <a:gd name="T25" fmla="*/ 8276 h 8551"/>
                <a:gd name="T26" fmla="*/ 7500 w 7525"/>
                <a:gd name="T27" fmla="*/ 8518 h 8551"/>
                <a:gd name="T28" fmla="*/ 5952 w 7525"/>
                <a:gd name="T29" fmla="*/ 8551 h 8551"/>
                <a:gd name="T30" fmla="*/ 2729 w 7525"/>
                <a:gd name="T31" fmla="*/ 7119 h 8551"/>
                <a:gd name="T32" fmla="*/ 3434 w 7525"/>
                <a:gd name="T33" fmla="*/ 6835 h 8551"/>
                <a:gd name="T34" fmla="*/ 4018 w 7525"/>
                <a:gd name="T35" fmla="*/ 6851 h 8551"/>
                <a:gd name="T36" fmla="*/ 5661 w 7525"/>
                <a:gd name="T37" fmla="*/ 5774 h 8551"/>
                <a:gd name="T38" fmla="*/ 4307 w 7525"/>
                <a:gd name="T39" fmla="*/ 7133 h 8551"/>
                <a:gd name="T40" fmla="*/ 2787 w 7525"/>
                <a:gd name="T41" fmla="*/ 7709 h 8551"/>
                <a:gd name="T42" fmla="*/ 1403 w 7525"/>
                <a:gd name="T43" fmla="*/ 6877 h 8551"/>
                <a:gd name="T44" fmla="*/ 528 w 7525"/>
                <a:gd name="T45" fmla="*/ 5498 h 8551"/>
                <a:gd name="T46" fmla="*/ 837 w 7525"/>
                <a:gd name="T47" fmla="*/ 5275 h 8551"/>
                <a:gd name="T48" fmla="*/ 2177 w 7525"/>
                <a:gd name="T49" fmla="*/ 7375 h 8551"/>
                <a:gd name="T50" fmla="*/ 1383 w 7525"/>
                <a:gd name="T51" fmla="*/ 5890 h 8551"/>
                <a:gd name="T52" fmla="*/ 436 w 7525"/>
                <a:gd name="T53" fmla="*/ 4389 h 8551"/>
                <a:gd name="T54" fmla="*/ 1372 w 7525"/>
                <a:gd name="T55" fmla="*/ 3665 h 8551"/>
                <a:gd name="T56" fmla="*/ 1839 w 7525"/>
                <a:gd name="T57" fmla="*/ 3645 h 8551"/>
                <a:gd name="T58" fmla="*/ 2870 w 7525"/>
                <a:gd name="T59" fmla="*/ 5081 h 8551"/>
                <a:gd name="T60" fmla="*/ 3561 w 7525"/>
                <a:gd name="T61" fmla="*/ 6683 h 8551"/>
                <a:gd name="T62" fmla="*/ 2288 w 7525"/>
                <a:gd name="T63" fmla="*/ 6209 h 8551"/>
                <a:gd name="T64" fmla="*/ 3091 w 7525"/>
                <a:gd name="T65" fmla="*/ 6044 h 8551"/>
                <a:gd name="T66" fmla="*/ 3175 w 7525"/>
                <a:gd name="T67" fmla="*/ 6114 h 8551"/>
                <a:gd name="T68" fmla="*/ 2027 w 7525"/>
                <a:gd name="T69" fmla="*/ 6499 h 8551"/>
                <a:gd name="T70" fmla="*/ 3077 w 7525"/>
                <a:gd name="T71" fmla="*/ 5067 h 8551"/>
                <a:gd name="T72" fmla="*/ 2323 w 7525"/>
                <a:gd name="T73" fmla="*/ 3132 h 8551"/>
                <a:gd name="T74" fmla="*/ 3454 w 7525"/>
                <a:gd name="T75" fmla="*/ 2560 h 8551"/>
                <a:gd name="T76" fmla="*/ 4355 w 7525"/>
                <a:gd name="T77" fmla="*/ 3906 h 8551"/>
                <a:gd name="T78" fmla="*/ 4500 w 7525"/>
                <a:gd name="T79" fmla="*/ 5822 h 8551"/>
                <a:gd name="T80" fmla="*/ 4515 w 7525"/>
                <a:gd name="T81" fmla="*/ 4748 h 8551"/>
                <a:gd name="T82" fmla="*/ 1756 w 7525"/>
                <a:gd name="T83" fmla="*/ 5323 h 8551"/>
                <a:gd name="T84" fmla="*/ 2325 w 7525"/>
                <a:gd name="T85" fmla="*/ 5352 h 8551"/>
                <a:gd name="T86" fmla="*/ 1730 w 7525"/>
                <a:gd name="T87" fmla="*/ 5524 h 8551"/>
                <a:gd name="T88" fmla="*/ 4935 w 7525"/>
                <a:gd name="T89" fmla="*/ 4308 h 8551"/>
                <a:gd name="T90" fmla="*/ 4882 w 7525"/>
                <a:gd name="T91" fmla="*/ 4583 h 8551"/>
                <a:gd name="T92" fmla="*/ 3614 w 7525"/>
                <a:gd name="T93" fmla="*/ 2502 h 8551"/>
                <a:gd name="T94" fmla="*/ 4157 w 7525"/>
                <a:gd name="T95" fmla="*/ 3001 h 8551"/>
                <a:gd name="T96" fmla="*/ 4858 w 7525"/>
                <a:gd name="T97" fmla="*/ 3824 h 8551"/>
                <a:gd name="T98" fmla="*/ 3179 w 7525"/>
                <a:gd name="T99" fmla="*/ 4873 h 8551"/>
                <a:gd name="T100" fmla="*/ 3212 w 7525"/>
                <a:gd name="T101" fmla="*/ 5014 h 8551"/>
                <a:gd name="T102" fmla="*/ 1685 w 7525"/>
                <a:gd name="T103" fmla="*/ 4397 h 8551"/>
                <a:gd name="T104" fmla="*/ 2293 w 7525"/>
                <a:gd name="T105" fmla="*/ 4367 h 8551"/>
                <a:gd name="T106" fmla="*/ 3271 w 7525"/>
                <a:gd name="T107" fmla="*/ 3044 h 8551"/>
                <a:gd name="T108" fmla="*/ 726 w 7525"/>
                <a:gd name="T109" fmla="*/ 2386 h 8551"/>
                <a:gd name="T110" fmla="*/ 1563 w 7525"/>
                <a:gd name="T111" fmla="*/ 2158 h 8551"/>
                <a:gd name="T112" fmla="*/ 1220 w 7525"/>
                <a:gd name="T113" fmla="*/ 2338 h 8551"/>
                <a:gd name="T114" fmla="*/ 125 w 7525"/>
                <a:gd name="T115" fmla="*/ 1999 h 8551"/>
                <a:gd name="T116" fmla="*/ 1597 w 7525"/>
                <a:gd name="T117" fmla="*/ 1951 h 8551"/>
                <a:gd name="T118" fmla="*/ 968 w 7525"/>
                <a:gd name="T119" fmla="*/ 1728 h 8551"/>
                <a:gd name="T120" fmla="*/ 1645 w 7525"/>
                <a:gd name="T121" fmla="*/ 1384 h 8551"/>
                <a:gd name="T122" fmla="*/ 1001 w 7525"/>
                <a:gd name="T123" fmla="*/ 1370 h 8551"/>
                <a:gd name="T124" fmla="*/ 1176 w 7525"/>
                <a:gd name="T125" fmla="*/ 659 h 8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5" h="8551">
                  <a:moveTo>
                    <a:pt x="7525" y="68"/>
                  </a:moveTo>
                  <a:lnTo>
                    <a:pt x="7519" y="63"/>
                  </a:lnTo>
                  <a:lnTo>
                    <a:pt x="7519" y="0"/>
                  </a:lnTo>
                  <a:lnTo>
                    <a:pt x="6953" y="15"/>
                  </a:lnTo>
                  <a:lnTo>
                    <a:pt x="6953" y="83"/>
                  </a:lnTo>
                  <a:lnTo>
                    <a:pt x="7050" y="223"/>
                  </a:lnTo>
                  <a:lnTo>
                    <a:pt x="7083" y="325"/>
                  </a:lnTo>
                  <a:lnTo>
                    <a:pt x="7162" y="436"/>
                  </a:lnTo>
                  <a:lnTo>
                    <a:pt x="7302" y="659"/>
                  </a:lnTo>
                  <a:lnTo>
                    <a:pt x="7354" y="740"/>
                  </a:lnTo>
                  <a:lnTo>
                    <a:pt x="7437" y="823"/>
                  </a:lnTo>
                  <a:lnTo>
                    <a:pt x="7525" y="959"/>
                  </a:lnTo>
                  <a:lnTo>
                    <a:pt x="7525" y="68"/>
                  </a:lnTo>
                  <a:close/>
                  <a:moveTo>
                    <a:pt x="7525" y="1341"/>
                  </a:moveTo>
                  <a:lnTo>
                    <a:pt x="7466" y="1307"/>
                  </a:lnTo>
                  <a:lnTo>
                    <a:pt x="7437" y="1224"/>
                  </a:lnTo>
                  <a:lnTo>
                    <a:pt x="7258" y="949"/>
                  </a:lnTo>
                  <a:lnTo>
                    <a:pt x="7195" y="842"/>
                  </a:lnTo>
                  <a:lnTo>
                    <a:pt x="7142" y="775"/>
                  </a:lnTo>
                  <a:lnTo>
                    <a:pt x="7035" y="581"/>
                  </a:lnTo>
                  <a:lnTo>
                    <a:pt x="6982" y="519"/>
                  </a:lnTo>
                  <a:lnTo>
                    <a:pt x="6885" y="368"/>
                  </a:lnTo>
                  <a:lnTo>
                    <a:pt x="6691" y="63"/>
                  </a:lnTo>
                  <a:lnTo>
                    <a:pt x="6643" y="15"/>
                  </a:lnTo>
                  <a:lnTo>
                    <a:pt x="6449" y="15"/>
                  </a:lnTo>
                  <a:lnTo>
                    <a:pt x="6566" y="208"/>
                  </a:lnTo>
                  <a:lnTo>
                    <a:pt x="6658" y="339"/>
                  </a:lnTo>
                  <a:lnTo>
                    <a:pt x="6678" y="402"/>
                  </a:lnTo>
                  <a:lnTo>
                    <a:pt x="6774" y="567"/>
                  </a:lnTo>
                  <a:lnTo>
                    <a:pt x="6920" y="775"/>
                  </a:lnTo>
                  <a:lnTo>
                    <a:pt x="6982" y="852"/>
                  </a:lnTo>
                  <a:lnTo>
                    <a:pt x="7016" y="934"/>
                  </a:lnTo>
                  <a:lnTo>
                    <a:pt x="7093" y="1032"/>
                  </a:lnTo>
                  <a:lnTo>
                    <a:pt x="7195" y="1176"/>
                  </a:lnTo>
                  <a:lnTo>
                    <a:pt x="7258" y="1293"/>
                  </a:lnTo>
                  <a:lnTo>
                    <a:pt x="7302" y="1403"/>
                  </a:lnTo>
                  <a:lnTo>
                    <a:pt x="7500" y="1695"/>
                  </a:lnTo>
                  <a:lnTo>
                    <a:pt x="7525" y="1714"/>
                  </a:lnTo>
                  <a:lnTo>
                    <a:pt x="7525" y="1341"/>
                  </a:lnTo>
                  <a:close/>
                  <a:moveTo>
                    <a:pt x="7525" y="4356"/>
                  </a:moveTo>
                  <a:lnTo>
                    <a:pt x="6566" y="4147"/>
                  </a:lnTo>
                  <a:lnTo>
                    <a:pt x="5308" y="3857"/>
                  </a:lnTo>
                  <a:lnTo>
                    <a:pt x="5516" y="2919"/>
                  </a:lnTo>
                  <a:lnTo>
                    <a:pt x="5965" y="678"/>
                  </a:lnTo>
                  <a:lnTo>
                    <a:pt x="6111" y="15"/>
                  </a:lnTo>
                  <a:lnTo>
                    <a:pt x="5356" y="48"/>
                  </a:lnTo>
                  <a:lnTo>
                    <a:pt x="5342" y="15"/>
                  </a:lnTo>
                  <a:lnTo>
                    <a:pt x="3871" y="35"/>
                  </a:lnTo>
                  <a:lnTo>
                    <a:pt x="3721" y="35"/>
                  </a:lnTo>
                  <a:lnTo>
                    <a:pt x="3639" y="35"/>
                  </a:lnTo>
                  <a:lnTo>
                    <a:pt x="3561" y="35"/>
                  </a:lnTo>
                  <a:lnTo>
                    <a:pt x="3372" y="15"/>
                  </a:lnTo>
                  <a:lnTo>
                    <a:pt x="2463" y="48"/>
                  </a:lnTo>
                  <a:lnTo>
                    <a:pt x="2269" y="934"/>
                  </a:lnTo>
                  <a:lnTo>
                    <a:pt x="2211" y="1326"/>
                  </a:lnTo>
                  <a:lnTo>
                    <a:pt x="1839" y="2967"/>
                  </a:lnTo>
                  <a:lnTo>
                    <a:pt x="1704" y="2802"/>
                  </a:lnTo>
                  <a:lnTo>
                    <a:pt x="1679" y="2696"/>
                  </a:lnTo>
                  <a:lnTo>
                    <a:pt x="1612" y="2614"/>
                  </a:lnTo>
                  <a:lnTo>
                    <a:pt x="1612" y="2560"/>
                  </a:lnTo>
                  <a:lnTo>
                    <a:pt x="1694" y="2260"/>
                  </a:lnTo>
                  <a:lnTo>
                    <a:pt x="1839" y="1999"/>
                  </a:lnTo>
                  <a:lnTo>
                    <a:pt x="1935" y="1645"/>
                  </a:lnTo>
                  <a:lnTo>
                    <a:pt x="1902" y="1370"/>
                  </a:lnTo>
                  <a:lnTo>
                    <a:pt x="1867" y="1224"/>
                  </a:lnTo>
                  <a:lnTo>
                    <a:pt x="1704" y="1002"/>
                  </a:lnTo>
                  <a:lnTo>
                    <a:pt x="1529" y="867"/>
                  </a:lnTo>
                  <a:lnTo>
                    <a:pt x="1403" y="852"/>
                  </a:lnTo>
                  <a:lnTo>
                    <a:pt x="1462" y="223"/>
                  </a:lnTo>
                  <a:lnTo>
                    <a:pt x="1495" y="35"/>
                  </a:lnTo>
                  <a:lnTo>
                    <a:pt x="1355" y="35"/>
                  </a:lnTo>
                  <a:lnTo>
                    <a:pt x="1287" y="194"/>
                  </a:lnTo>
                  <a:lnTo>
                    <a:pt x="1195" y="208"/>
                  </a:lnTo>
                  <a:lnTo>
                    <a:pt x="1161" y="175"/>
                  </a:lnTo>
                  <a:lnTo>
                    <a:pt x="1161" y="35"/>
                  </a:lnTo>
                  <a:lnTo>
                    <a:pt x="968" y="48"/>
                  </a:lnTo>
                  <a:lnTo>
                    <a:pt x="968" y="223"/>
                  </a:lnTo>
                  <a:lnTo>
                    <a:pt x="920" y="402"/>
                  </a:lnTo>
                  <a:lnTo>
                    <a:pt x="920" y="659"/>
                  </a:lnTo>
                  <a:lnTo>
                    <a:pt x="784" y="775"/>
                  </a:lnTo>
                  <a:lnTo>
                    <a:pt x="736" y="277"/>
                  </a:lnTo>
                  <a:lnTo>
                    <a:pt x="759" y="35"/>
                  </a:lnTo>
                  <a:lnTo>
                    <a:pt x="517" y="35"/>
                  </a:lnTo>
                  <a:lnTo>
                    <a:pt x="561" y="790"/>
                  </a:lnTo>
                  <a:lnTo>
                    <a:pt x="517" y="920"/>
                  </a:lnTo>
                  <a:lnTo>
                    <a:pt x="494" y="886"/>
                  </a:lnTo>
                  <a:lnTo>
                    <a:pt x="402" y="809"/>
                  </a:lnTo>
                  <a:lnTo>
                    <a:pt x="367" y="659"/>
                  </a:lnTo>
                  <a:lnTo>
                    <a:pt x="334" y="625"/>
                  </a:lnTo>
                  <a:lnTo>
                    <a:pt x="300" y="600"/>
                  </a:lnTo>
                  <a:lnTo>
                    <a:pt x="242" y="581"/>
                  </a:lnTo>
                  <a:lnTo>
                    <a:pt x="242" y="402"/>
                  </a:lnTo>
                  <a:lnTo>
                    <a:pt x="194" y="358"/>
                  </a:lnTo>
                  <a:lnTo>
                    <a:pt x="194" y="277"/>
                  </a:lnTo>
                  <a:lnTo>
                    <a:pt x="242" y="223"/>
                  </a:lnTo>
                  <a:lnTo>
                    <a:pt x="334" y="208"/>
                  </a:lnTo>
                  <a:lnTo>
                    <a:pt x="367" y="141"/>
                  </a:lnTo>
                  <a:lnTo>
                    <a:pt x="484" y="35"/>
                  </a:lnTo>
                  <a:lnTo>
                    <a:pt x="208" y="35"/>
                  </a:lnTo>
                  <a:lnTo>
                    <a:pt x="160" y="83"/>
                  </a:lnTo>
                  <a:lnTo>
                    <a:pt x="140" y="194"/>
                  </a:lnTo>
                  <a:lnTo>
                    <a:pt x="34" y="175"/>
                  </a:lnTo>
                  <a:lnTo>
                    <a:pt x="10" y="567"/>
                  </a:lnTo>
                  <a:lnTo>
                    <a:pt x="92" y="692"/>
                  </a:lnTo>
                  <a:lnTo>
                    <a:pt x="175" y="852"/>
                  </a:lnTo>
                  <a:lnTo>
                    <a:pt x="208" y="949"/>
                  </a:lnTo>
                  <a:lnTo>
                    <a:pt x="276" y="1032"/>
                  </a:lnTo>
                  <a:lnTo>
                    <a:pt x="353" y="1162"/>
                  </a:lnTo>
                  <a:lnTo>
                    <a:pt x="276" y="1162"/>
                  </a:lnTo>
                  <a:lnTo>
                    <a:pt x="44" y="1065"/>
                  </a:lnTo>
                  <a:lnTo>
                    <a:pt x="0" y="1032"/>
                  </a:lnTo>
                  <a:lnTo>
                    <a:pt x="10" y="1293"/>
                  </a:lnTo>
                  <a:lnTo>
                    <a:pt x="44" y="1336"/>
                  </a:lnTo>
                  <a:lnTo>
                    <a:pt x="0" y="1403"/>
                  </a:lnTo>
                  <a:lnTo>
                    <a:pt x="34" y="1810"/>
                  </a:lnTo>
                  <a:lnTo>
                    <a:pt x="0" y="1820"/>
                  </a:lnTo>
                  <a:lnTo>
                    <a:pt x="10" y="1951"/>
                  </a:lnTo>
                  <a:lnTo>
                    <a:pt x="10" y="2454"/>
                  </a:lnTo>
                  <a:lnTo>
                    <a:pt x="92" y="2546"/>
                  </a:lnTo>
                  <a:lnTo>
                    <a:pt x="382" y="2710"/>
                  </a:lnTo>
                  <a:lnTo>
                    <a:pt x="494" y="2696"/>
                  </a:lnTo>
                  <a:lnTo>
                    <a:pt x="1001" y="2710"/>
                  </a:lnTo>
                  <a:lnTo>
                    <a:pt x="1335" y="2802"/>
                  </a:lnTo>
                  <a:lnTo>
                    <a:pt x="1383" y="2836"/>
                  </a:lnTo>
                  <a:lnTo>
                    <a:pt x="1437" y="2904"/>
                  </a:lnTo>
                  <a:lnTo>
                    <a:pt x="1597" y="3078"/>
                  </a:lnTo>
                  <a:lnTo>
                    <a:pt x="1597" y="3146"/>
                  </a:lnTo>
                  <a:lnTo>
                    <a:pt x="659" y="2952"/>
                  </a:lnTo>
                  <a:lnTo>
                    <a:pt x="10" y="2836"/>
                  </a:lnTo>
                  <a:lnTo>
                    <a:pt x="10" y="3132"/>
                  </a:lnTo>
                  <a:lnTo>
                    <a:pt x="10" y="3422"/>
                  </a:lnTo>
                  <a:lnTo>
                    <a:pt x="10" y="3514"/>
                  </a:lnTo>
                  <a:lnTo>
                    <a:pt x="10" y="3615"/>
                  </a:lnTo>
                  <a:lnTo>
                    <a:pt x="10" y="3712"/>
                  </a:lnTo>
                  <a:lnTo>
                    <a:pt x="10" y="6451"/>
                  </a:lnTo>
                  <a:lnTo>
                    <a:pt x="920" y="6693"/>
                  </a:lnTo>
                  <a:lnTo>
                    <a:pt x="913" y="6751"/>
                  </a:lnTo>
                  <a:lnTo>
                    <a:pt x="907" y="6809"/>
                  </a:lnTo>
                  <a:lnTo>
                    <a:pt x="901" y="6866"/>
                  </a:lnTo>
                  <a:lnTo>
                    <a:pt x="893" y="6923"/>
                  </a:lnTo>
                  <a:lnTo>
                    <a:pt x="876" y="7039"/>
                  </a:lnTo>
                  <a:lnTo>
                    <a:pt x="857" y="7155"/>
                  </a:lnTo>
                  <a:lnTo>
                    <a:pt x="836" y="7270"/>
                  </a:lnTo>
                  <a:lnTo>
                    <a:pt x="815" y="7385"/>
                  </a:lnTo>
                  <a:lnTo>
                    <a:pt x="791" y="7500"/>
                  </a:lnTo>
                  <a:lnTo>
                    <a:pt x="767" y="7617"/>
                  </a:lnTo>
                  <a:lnTo>
                    <a:pt x="741" y="7733"/>
                  </a:lnTo>
                  <a:lnTo>
                    <a:pt x="714" y="7849"/>
                  </a:lnTo>
                  <a:lnTo>
                    <a:pt x="687" y="7965"/>
                  </a:lnTo>
                  <a:lnTo>
                    <a:pt x="660" y="8082"/>
                  </a:lnTo>
                  <a:lnTo>
                    <a:pt x="633" y="8199"/>
                  </a:lnTo>
                  <a:lnTo>
                    <a:pt x="605" y="8317"/>
                  </a:lnTo>
                  <a:lnTo>
                    <a:pt x="578" y="8433"/>
                  </a:lnTo>
                  <a:lnTo>
                    <a:pt x="551" y="8551"/>
                  </a:lnTo>
                  <a:lnTo>
                    <a:pt x="4248" y="8551"/>
                  </a:lnTo>
                  <a:lnTo>
                    <a:pt x="4355" y="8067"/>
                  </a:lnTo>
                  <a:lnTo>
                    <a:pt x="4515" y="7375"/>
                  </a:lnTo>
                  <a:lnTo>
                    <a:pt x="6194" y="7729"/>
                  </a:lnTo>
                  <a:lnTo>
                    <a:pt x="6436" y="7792"/>
                  </a:lnTo>
                  <a:lnTo>
                    <a:pt x="6194" y="7986"/>
                  </a:lnTo>
                  <a:lnTo>
                    <a:pt x="6048" y="8053"/>
                  </a:lnTo>
                  <a:lnTo>
                    <a:pt x="5965" y="8136"/>
                  </a:lnTo>
                  <a:lnTo>
                    <a:pt x="6449" y="8328"/>
                  </a:lnTo>
                  <a:lnTo>
                    <a:pt x="6469" y="8387"/>
                  </a:lnTo>
                  <a:lnTo>
                    <a:pt x="6401" y="8435"/>
                  </a:lnTo>
                  <a:lnTo>
                    <a:pt x="6353" y="8455"/>
                  </a:lnTo>
                  <a:lnTo>
                    <a:pt x="6290" y="8537"/>
                  </a:lnTo>
                  <a:lnTo>
                    <a:pt x="6257" y="8551"/>
                  </a:lnTo>
                  <a:lnTo>
                    <a:pt x="7127" y="8551"/>
                  </a:lnTo>
                  <a:lnTo>
                    <a:pt x="7112" y="8503"/>
                  </a:lnTo>
                  <a:lnTo>
                    <a:pt x="7035" y="8411"/>
                  </a:lnTo>
                  <a:lnTo>
                    <a:pt x="7016" y="8353"/>
                  </a:lnTo>
                  <a:lnTo>
                    <a:pt x="6920" y="8193"/>
                  </a:lnTo>
                  <a:lnTo>
                    <a:pt x="6851" y="8111"/>
                  </a:lnTo>
                  <a:lnTo>
                    <a:pt x="6793" y="8005"/>
                  </a:lnTo>
                  <a:lnTo>
                    <a:pt x="6726" y="7927"/>
                  </a:lnTo>
                  <a:lnTo>
                    <a:pt x="6678" y="7792"/>
                  </a:lnTo>
                  <a:lnTo>
                    <a:pt x="6851" y="7845"/>
                  </a:lnTo>
                  <a:lnTo>
                    <a:pt x="6968" y="7927"/>
                  </a:lnTo>
                  <a:lnTo>
                    <a:pt x="7016" y="8005"/>
                  </a:lnTo>
                  <a:lnTo>
                    <a:pt x="7093" y="8169"/>
                  </a:lnTo>
                  <a:lnTo>
                    <a:pt x="7175" y="8276"/>
                  </a:lnTo>
                  <a:lnTo>
                    <a:pt x="7181" y="8291"/>
                  </a:lnTo>
                  <a:lnTo>
                    <a:pt x="7188" y="8307"/>
                  </a:lnTo>
                  <a:lnTo>
                    <a:pt x="7197" y="8323"/>
                  </a:lnTo>
                  <a:lnTo>
                    <a:pt x="7207" y="8340"/>
                  </a:lnTo>
                  <a:lnTo>
                    <a:pt x="7230" y="8373"/>
                  </a:lnTo>
                  <a:lnTo>
                    <a:pt x="7256" y="8408"/>
                  </a:lnTo>
                  <a:lnTo>
                    <a:pt x="7281" y="8443"/>
                  </a:lnTo>
                  <a:lnTo>
                    <a:pt x="7307" y="8479"/>
                  </a:lnTo>
                  <a:lnTo>
                    <a:pt x="7320" y="8498"/>
                  </a:lnTo>
                  <a:lnTo>
                    <a:pt x="7331" y="8515"/>
                  </a:lnTo>
                  <a:lnTo>
                    <a:pt x="7341" y="8533"/>
                  </a:lnTo>
                  <a:lnTo>
                    <a:pt x="7350" y="8551"/>
                  </a:lnTo>
                  <a:lnTo>
                    <a:pt x="7514" y="8551"/>
                  </a:lnTo>
                  <a:lnTo>
                    <a:pt x="7500" y="8518"/>
                  </a:lnTo>
                  <a:lnTo>
                    <a:pt x="7437" y="8455"/>
                  </a:lnTo>
                  <a:lnTo>
                    <a:pt x="7354" y="8353"/>
                  </a:lnTo>
                  <a:lnTo>
                    <a:pt x="7292" y="8169"/>
                  </a:lnTo>
                  <a:lnTo>
                    <a:pt x="7243" y="8086"/>
                  </a:lnTo>
                  <a:lnTo>
                    <a:pt x="7175" y="7951"/>
                  </a:lnTo>
                  <a:lnTo>
                    <a:pt x="7525" y="8019"/>
                  </a:lnTo>
                  <a:lnTo>
                    <a:pt x="7525" y="4356"/>
                  </a:lnTo>
                  <a:close/>
                  <a:moveTo>
                    <a:pt x="5269" y="8551"/>
                  </a:moveTo>
                  <a:lnTo>
                    <a:pt x="5342" y="8503"/>
                  </a:lnTo>
                  <a:lnTo>
                    <a:pt x="5433" y="8435"/>
                  </a:lnTo>
                  <a:lnTo>
                    <a:pt x="5792" y="8213"/>
                  </a:lnTo>
                  <a:lnTo>
                    <a:pt x="5903" y="8213"/>
                  </a:lnTo>
                  <a:lnTo>
                    <a:pt x="5952" y="8420"/>
                  </a:lnTo>
                  <a:lnTo>
                    <a:pt x="5952" y="8551"/>
                  </a:lnTo>
                  <a:lnTo>
                    <a:pt x="5796" y="8551"/>
                  </a:lnTo>
                  <a:lnTo>
                    <a:pt x="5806" y="8411"/>
                  </a:lnTo>
                  <a:lnTo>
                    <a:pt x="5690" y="8435"/>
                  </a:lnTo>
                  <a:lnTo>
                    <a:pt x="5675" y="8469"/>
                  </a:lnTo>
                  <a:lnTo>
                    <a:pt x="5671" y="8551"/>
                  </a:lnTo>
                  <a:lnTo>
                    <a:pt x="5269" y="8551"/>
                  </a:lnTo>
                  <a:close/>
                  <a:moveTo>
                    <a:pt x="2303" y="7971"/>
                  </a:moveTo>
                  <a:lnTo>
                    <a:pt x="2269" y="7971"/>
                  </a:lnTo>
                  <a:lnTo>
                    <a:pt x="2255" y="7869"/>
                  </a:lnTo>
                  <a:lnTo>
                    <a:pt x="2255" y="7744"/>
                  </a:lnTo>
                  <a:lnTo>
                    <a:pt x="2419" y="7327"/>
                  </a:lnTo>
                  <a:lnTo>
                    <a:pt x="2497" y="7279"/>
                  </a:lnTo>
                  <a:lnTo>
                    <a:pt x="2565" y="7177"/>
                  </a:lnTo>
                  <a:lnTo>
                    <a:pt x="2729" y="7119"/>
                  </a:lnTo>
                  <a:lnTo>
                    <a:pt x="2807" y="7085"/>
                  </a:lnTo>
                  <a:lnTo>
                    <a:pt x="2937" y="7002"/>
                  </a:lnTo>
                  <a:lnTo>
                    <a:pt x="3097" y="6960"/>
                  </a:lnTo>
                  <a:lnTo>
                    <a:pt x="3127" y="6941"/>
                  </a:lnTo>
                  <a:lnTo>
                    <a:pt x="3158" y="6925"/>
                  </a:lnTo>
                  <a:lnTo>
                    <a:pt x="3188" y="6910"/>
                  </a:lnTo>
                  <a:lnTo>
                    <a:pt x="3219" y="6896"/>
                  </a:lnTo>
                  <a:lnTo>
                    <a:pt x="3249" y="6885"/>
                  </a:lnTo>
                  <a:lnTo>
                    <a:pt x="3280" y="6873"/>
                  </a:lnTo>
                  <a:lnTo>
                    <a:pt x="3311" y="6863"/>
                  </a:lnTo>
                  <a:lnTo>
                    <a:pt x="3341" y="6855"/>
                  </a:lnTo>
                  <a:lnTo>
                    <a:pt x="3372" y="6847"/>
                  </a:lnTo>
                  <a:lnTo>
                    <a:pt x="3403" y="6841"/>
                  </a:lnTo>
                  <a:lnTo>
                    <a:pt x="3434" y="6835"/>
                  </a:lnTo>
                  <a:lnTo>
                    <a:pt x="3464" y="6831"/>
                  </a:lnTo>
                  <a:lnTo>
                    <a:pt x="3495" y="6828"/>
                  </a:lnTo>
                  <a:lnTo>
                    <a:pt x="3526" y="6825"/>
                  </a:lnTo>
                  <a:lnTo>
                    <a:pt x="3557" y="6823"/>
                  </a:lnTo>
                  <a:lnTo>
                    <a:pt x="3588" y="6821"/>
                  </a:lnTo>
                  <a:lnTo>
                    <a:pt x="3618" y="6820"/>
                  </a:lnTo>
                  <a:lnTo>
                    <a:pt x="3649" y="6820"/>
                  </a:lnTo>
                  <a:lnTo>
                    <a:pt x="3680" y="6821"/>
                  </a:lnTo>
                  <a:lnTo>
                    <a:pt x="3711" y="6823"/>
                  </a:lnTo>
                  <a:lnTo>
                    <a:pt x="3772" y="6826"/>
                  </a:lnTo>
                  <a:lnTo>
                    <a:pt x="3835" y="6831"/>
                  </a:lnTo>
                  <a:lnTo>
                    <a:pt x="3896" y="6838"/>
                  </a:lnTo>
                  <a:lnTo>
                    <a:pt x="3957" y="6844"/>
                  </a:lnTo>
                  <a:lnTo>
                    <a:pt x="4018" y="6851"/>
                  </a:lnTo>
                  <a:lnTo>
                    <a:pt x="4079" y="6858"/>
                  </a:lnTo>
                  <a:lnTo>
                    <a:pt x="4123" y="6843"/>
                  </a:lnTo>
                  <a:lnTo>
                    <a:pt x="4307" y="6388"/>
                  </a:lnTo>
                  <a:lnTo>
                    <a:pt x="4287" y="6340"/>
                  </a:lnTo>
                  <a:lnTo>
                    <a:pt x="4365" y="6209"/>
                  </a:lnTo>
                  <a:lnTo>
                    <a:pt x="4563" y="5957"/>
                  </a:lnTo>
                  <a:lnTo>
                    <a:pt x="4674" y="5822"/>
                  </a:lnTo>
                  <a:lnTo>
                    <a:pt x="4757" y="5740"/>
                  </a:lnTo>
                  <a:lnTo>
                    <a:pt x="4999" y="5565"/>
                  </a:lnTo>
                  <a:lnTo>
                    <a:pt x="5177" y="5517"/>
                  </a:lnTo>
                  <a:lnTo>
                    <a:pt x="5356" y="5498"/>
                  </a:lnTo>
                  <a:lnTo>
                    <a:pt x="5806" y="5614"/>
                  </a:lnTo>
                  <a:lnTo>
                    <a:pt x="5725" y="5692"/>
                  </a:lnTo>
                  <a:lnTo>
                    <a:pt x="5661" y="5774"/>
                  </a:lnTo>
                  <a:lnTo>
                    <a:pt x="5468" y="5855"/>
                  </a:lnTo>
                  <a:lnTo>
                    <a:pt x="5323" y="5967"/>
                  </a:lnTo>
                  <a:lnTo>
                    <a:pt x="5274" y="5982"/>
                  </a:lnTo>
                  <a:lnTo>
                    <a:pt x="5177" y="6049"/>
                  </a:lnTo>
                  <a:lnTo>
                    <a:pt x="4999" y="6166"/>
                  </a:lnTo>
                  <a:lnTo>
                    <a:pt x="4790" y="6359"/>
                  </a:lnTo>
                  <a:lnTo>
                    <a:pt x="4640" y="6441"/>
                  </a:lnTo>
                  <a:lnTo>
                    <a:pt x="4466" y="6568"/>
                  </a:lnTo>
                  <a:lnTo>
                    <a:pt x="4398" y="6660"/>
                  </a:lnTo>
                  <a:lnTo>
                    <a:pt x="4355" y="6693"/>
                  </a:lnTo>
                  <a:lnTo>
                    <a:pt x="4422" y="6901"/>
                  </a:lnTo>
                  <a:lnTo>
                    <a:pt x="4388" y="7066"/>
                  </a:lnTo>
                  <a:lnTo>
                    <a:pt x="4365" y="7119"/>
                  </a:lnTo>
                  <a:lnTo>
                    <a:pt x="4307" y="7133"/>
                  </a:lnTo>
                  <a:lnTo>
                    <a:pt x="4190" y="7143"/>
                  </a:lnTo>
                  <a:lnTo>
                    <a:pt x="4031" y="7119"/>
                  </a:lnTo>
                  <a:lnTo>
                    <a:pt x="3915" y="6969"/>
                  </a:lnTo>
                  <a:lnTo>
                    <a:pt x="3721" y="7085"/>
                  </a:lnTo>
                  <a:lnTo>
                    <a:pt x="3663" y="7177"/>
                  </a:lnTo>
                  <a:lnTo>
                    <a:pt x="3581" y="7177"/>
                  </a:lnTo>
                  <a:lnTo>
                    <a:pt x="3498" y="7225"/>
                  </a:lnTo>
                  <a:lnTo>
                    <a:pt x="3397" y="7308"/>
                  </a:lnTo>
                  <a:lnTo>
                    <a:pt x="3291" y="7361"/>
                  </a:lnTo>
                  <a:lnTo>
                    <a:pt x="3097" y="7487"/>
                  </a:lnTo>
                  <a:lnTo>
                    <a:pt x="3029" y="7521"/>
                  </a:lnTo>
                  <a:lnTo>
                    <a:pt x="2913" y="7603"/>
                  </a:lnTo>
                  <a:lnTo>
                    <a:pt x="2820" y="7661"/>
                  </a:lnTo>
                  <a:lnTo>
                    <a:pt x="2787" y="7709"/>
                  </a:lnTo>
                  <a:lnTo>
                    <a:pt x="2705" y="7729"/>
                  </a:lnTo>
                  <a:lnTo>
                    <a:pt x="2530" y="7859"/>
                  </a:lnTo>
                  <a:lnTo>
                    <a:pt x="2463" y="7894"/>
                  </a:lnTo>
                  <a:lnTo>
                    <a:pt x="2303" y="7971"/>
                  </a:lnTo>
                  <a:close/>
                  <a:moveTo>
                    <a:pt x="2081" y="7859"/>
                  </a:moveTo>
                  <a:lnTo>
                    <a:pt x="2013" y="7763"/>
                  </a:lnTo>
                  <a:lnTo>
                    <a:pt x="1935" y="7652"/>
                  </a:lnTo>
                  <a:lnTo>
                    <a:pt x="1839" y="7569"/>
                  </a:lnTo>
                  <a:lnTo>
                    <a:pt x="1727" y="7327"/>
                  </a:lnTo>
                  <a:lnTo>
                    <a:pt x="1660" y="7211"/>
                  </a:lnTo>
                  <a:lnTo>
                    <a:pt x="1577" y="7133"/>
                  </a:lnTo>
                  <a:lnTo>
                    <a:pt x="1543" y="7052"/>
                  </a:lnTo>
                  <a:lnTo>
                    <a:pt x="1462" y="6925"/>
                  </a:lnTo>
                  <a:lnTo>
                    <a:pt x="1403" y="6877"/>
                  </a:lnTo>
                  <a:lnTo>
                    <a:pt x="1370" y="6775"/>
                  </a:lnTo>
                  <a:lnTo>
                    <a:pt x="1302" y="6683"/>
                  </a:lnTo>
                  <a:lnTo>
                    <a:pt x="1210" y="6533"/>
                  </a:lnTo>
                  <a:lnTo>
                    <a:pt x="1141" y="6441"/>
                  </a:lnTo>
                  <a:lnTo>
                    <a:pt x="1093" y="6340"/>
                  </a:lnTo>
                  <a:lnTo>
                    <a:pt x="1060" y="6306"/>
                  </a:lnTo>
                  <a:lnTo>
                    <a:pt x="978" y="6209"/>
                  </a:lnTo>
                  <a:lnTo>
                    <a:pt x="968" y="6166"/>
                  </a:lnTo>
                  <a:lnTo>
                    <a:pt x="899" y="6084"/>
                  </a:lnTo>
                  <a:lnTo>
                    <a:pt x="803" y="5924"/>
                  </a:lnTo>
                  <a:lnTo>
                    <a:pt x="759" y="5842"/>
                  </a:lnTo>
                  <a:lnTo>
                    <a:pt x="692" y="5725"/>
                  </a:lnTo>
                  <a:lnTo>
                    <a:pt x="624" y="5634"/>
                  </a:lnTo>
                  <a:lnTo>
                    <a:pt x="528" y="5498"/>
                  </a:lnTo>
                  <a:lnTo>
                    <a:pt x="436" y="5357"/>
                  </a:lnTo>
                  <a:lnTo>
                    <a:pt x="353" y="5164"/>
                  </a:lnTo>
                  <a:lnTo>
                    <a:pt x="276" y="5033"/>
                  </a:lnTo>
                  <a:lnTo>
                    <a:pt x="208" y="4937"/>
                  </a:lnTo>
                  <a:lnTo>
                    <a:pt x="160" y="4873"/>
                  </a:lnTo>
                  <a:lnTo>
                    <a:pt x="242" y="4389"/>
                  </a:lnTo>
                  <a:lnTo>
                    <a:pt x="286" y="4389"/>
                  </a:lnTo>
                  <a:lnTo>
                    <a:pt x="300" y="4472"/>
                  </a:lnTo>
                  <a:lnTo>
                    <a:pt x="334" y="4530"/>
                  </a:lnTo>
                  <a:lnTo>
                    <a:pt x="484" y="4748"/>
                  </a:lnTo>
                  <a:lnTo>
                    <a:pt x="576" y="4854"/>
                  </a:lnTo>
                  <a:lnTo>
                    <a:pt x="769" y="5164"/>
                  </a:lnTo>
                  <a:lnTo>
                    <a:pt x="818" y="5207"/>
                  </a:lnTo>
                  <a:lnTo>
                    <a:pt x="837" y="5275"/>
                  </a:lnTo>
                  <a:lnTo>
                    <a:pt x="899" y="5372"/>
                  </a:lnTo>
                  <a:lnTo>
                    <a:pt x="1093" y="5715"/>
                  </a:lnTo>
                  <a:lnTo>
                    <a:pt x="1277" y="5957"/>
                  </a:lnTo>
                  <a:lnTo>
                    <a:pt x="1321" y="6035"/>
                  </a:lnTo>
                  <a:lnTo>
                    <a:pt x="1335" y="6097"/>
                  </a:lnTo>
                  <a:lnTo>
                    <a:pt x="1645" y="6518"/>
                  </a:lnTo>
                  <a:lnTo>
                    <a:pt x="1771" y="6741"/>
                  </a:lnTo>
                  <a:lnTo>
                    <a:pt x="1887" y="6858"/>
                  </a:lnTo>
                  <a:lnTo>
                    <a:pt x="1945" y="7017"/>
                  </a:lnTo>
                  <a:lnTo>
                    <a:pt x="1979" y="7085"/>
                  </a:lnTo>
                  <a:lnTo>
                    <a:pt x="2081" y="7211"/>
                  </a:lnTo>
                  <a:lnTo>
                    <a:pt x="2129" y="7260"/>
                  </a:lnTo>
                  <a:lnTo>
                    <a:pt x="2163" y="7342"/>
                  </a:lnTo>
                  <a:lnTo>
                    <a:pt x="2177" y="7375"/>
                  </a:lnTo>
                  <a:lnTo>
                    <a:pt x="2129" y="7521"/>
                  </a:lnTo>
                  <a:lnTo>
                    <a:pt x="2109" y="7763"/>
                  </a:lnTo>
                  <a:lnTo>
                    <a:pt x="2081" y="7859"/>
                  </a:lnTo>
                  <a:close/>
                  <a:moveTo>
                    <a:pt x="2245" y="7260"/>
                  </a:moveTo>
                  <a:lnTo>
                    <a:pt x="2211" y="7177"/>
                  </a:lnTo>
                  <a:lnTo>
                    <a:pt x="1867" y="6649"/>
                  </a:lnTo>
                  <a:lnTo>
                    <a:pt x="1785" y="6568"/>
                  </a:lnTo>
                  <a:lnTo>
                    <a:pt x="1785" y="6533"/>
                  </a:lnTo>
                  <a:lnTo>
                    <a:pt x="1727" y="6418"/>
                  </a:lnTo>
                  <a:lnTo>
                    <a:pt x="1679" y="6359"/>
                  </a:lnTo>
                  <a:lnTo>
                    <a:pt x="1563" y="6166"/>
                  </a:lnTo>
                  <a:lnTo>
                    <a:pt x="1495" y="6064"/>
                  </a:lnTo>
                  <a:lnTo>
                    <a:pt x="1437" y="5982"/>
                  </a:lnTo>
                  <a:lnTo>
                    <a:pt x="1383" y="5890"/>
                  </a:lnTo>
                  <a:lnTo>
                    <a:pt x="1335" y="5807"/>
                  </a:lnTo>
                  <a:lnTo>
                    <a:pt x="1287" y="5725"/>
                  </a:lnTo>
                  <a:lnTo>
                    <a:pt x="1195" y="5663"/>
                  </a:lnTo>
                  <a:lnTo>
                    <a:pt x="1141" y="5532"/>
                  </a:lnTo>
                  <a:lnTo>
                    <a:pt x="1079" y="5450"/>
                  </a:lnTo>
                  <a:lnTo>
                    <a:pt x="1011" y="5392"/>
                  </a:lnTo>
                  <a:lnTo>
                    <a:pt x="978" y="5290"/>
                  </a:lnTo>
                  <a:lnTo>
                    <a:pt x="920" y="5207"/>
                  </a:lnTo>
                  <a:lnTo>
                    <a:pt x="837" y="5048"/>
                  </a:lnTo>
                  <a:lnTo>
                    <a:pt x="726" y="4873"/>
                  </a:lnTo>
                  <a:lnTo>
                    <a:pt x="609" y="4694"/>
                  </a:lnTo>
                  <a:lnTo>
                    <a:pt x="542" y="4612"/>
                  </a:lnTo>
                  <a:lnTo>
                    <a:pt x="517" y="4516"/>
                  </a:lnTo>
                  <a:lnTo>
                    <a:pt x="436" y="4389"/>
                  </a:lnTo>
                  <a:lnTo>
                    <a:pt x="353" y="4308"/>
                  </a:lnTo>
                  <a:lnTo>
                    <a:pt x="334" y="4239"/>
                  </a:lnTo>
                  <a:lnTo>
                    <a:pt x="353" y="4114"/>
                  </a:lnTo>
                  <a:lnTo>
                    <a:pt x="450" y="4066"/>
                  </a:lnTo>
                  <a:lnTo>
                    <a:pt x="542" y="3997"/>
                  </a:lnTo>
                  <a:lnTo>
                    <a:pt x="576" y="3988"/>
                  </a:lnTo>
                  <a:lnTo>
                    <a:pt x="644" y="3920"/>
                  </a:lnTo>
                  <a:lnTo>
                    <a:pt x="1093" y="3746"/>
                  </a:lnTo>
                  <a:lnTo>
                    <a:pt x="1139" y="3731"/>
                  </a:lnTo>
                  <a:lnTo>
                    <a:pt x="1185" y="3716"/>
                  </a:lnTo>
                  <a:lnTo>
                    <a:pt x="1231" y="3702"/>
                  </a:lnTo>
                  <a:lnTo>
                    <a:pt x="1277" y="3689"/>
                  </a:lnTo>
                  <a:lnTo>
                    <a:pt x="1325" y="3676"/>
                  </a:lnTo>
                  <a:lnTo>
                    <a:pt x="1372" y="3665"/>
                  </a:lnTo>
                  <a:lnTo>
                    <a:pt x="1419" y="3655"/>
                  </a:lnTo>
                  <a:lnTo>
                    <a:pt x="1466" y="3646"/>
                  </a:lnTo>
                  <a:lnTo>
                    <a:pt x="1513" y="3640"/>
                  </a:lnTo>
                  <a:lnTo>
                    <a:pt x="1560" y="3633"/>
                  </a:lnTo>
                  <a:lnTo>
                    <a:pt x="1607" y="3630"/>
                  </a:lnTo>
                  <a:lnTo>
                    <a:pt x="1654" y="3628"/>
                  </a:lnTo>
                  <a:lnTo>
                    <a:pt x="1678" y="3628"/>
                  </a:lnTo>
                  <a:lnTo>
                    <a:pt x="1700" y="3629"/>
                  </a:lnTo>
                  <a:lnTo>
                    <a:pt x="1724" y="3630"/>
                  </a:lnTo>
                  <a:lnTo>
                    <a:pt x="1748" y="3631"/>
                  </a:lnTo>
                  <a:lnTo>
                    <a:pt x="1770" y="3634"/>
                  </a:lnTo>
                  <a:lnTo>
                    <a:pt x="1793" y="3636"/>
                  </a:lnTo>
                  <a:lnTo>
                    <a:pt x="1816" y="3641"/>
                  </a:lnTo>
                  <a:lnTo>
                    <a:pt x="1839" y="3645"/>
                  </a:lnTo>
                  <a:lnTo>
                    <a:pt x="1979" y="3697"/>
                  </a:lnTo>
                  <a:lnTo>
                    <a:pt x="2144" y="3954"/>
                  </a:lnTo>
                  <a:lnTo>
                    <a:pt x="2187" y="4032"/>
                  </a:lnTo>
                  <a:lnTo>
                    <a:pt x="2221" y="4066"/>
                  </a:lnTo>
                  <a:lnTo>
                    <a:pt x="2288" y="4181"/>
                  </a:lnTo>
                  <a:lnTo>
                    <a:pt x="2429" y="4370"/>
                  </a:lnTo>
                  <a:lnTo>
                    <a:pt x="2482" y="4472"/>
                  </a:lnTo>
                  <a:lnTo>
                    <a:pt x="2565" y="4564"/>
                  </a:lnTo>
                  <a:lnTo>
                    <a:pt x="2613" y="4646"/>
                  </a:lnTo>
                  <a:lnTo>
                    <a:pt x="2628" y="4694"/>
                  </a:lnTo>
                  <a:lnTo>
                    <a:pt x="2695" y="4772"/>
                  </a:lnTo>
                  <a:lnTo>
                    <a:pt x="2753" y="4840"/>
                  </a:lnTo>
                  <a:lnTo>
                    <a:pt x="2820" y="4937"/>
                  </a:lnTo>
                  <a:lnTo>
                    <a:pt x="2870" y="5081"/>
                  </a:lnTo>
                  <a:lnTo>
                    <a:pt x="3029" y="5290"/>
                  </a:lnTo>
                  <a:lnTo>
                    <a:pt x="3062" y="5392"/>
                  </a:lnTo>
                  <a:lnTo>
                    <a:pt x="3097" y="5421"/>
                  </a:lnTo>
                  <a:lnTo>
                    <a:pt x="3212" y="5614"/>
                  </a:lnTo>
                  <a:lnTo>
                    <a:pt x="3339" y="5774"/>
                  </a:lnTo>
                  <a:lnTo>
                    <a:pt x="3397" y="5924"/>
                  </a:lnTo>
                  <a:lnTo>
                    <a:pt x="3454" y="6001"/>
                  </a:lnTo>
                  <a:lnTo>
                    <a:pt x="3533" y="6117"/>
                  </a:lnTo>
                  <a:lnTo>
                    <a:pt x="3595" y="6176"/>
                  </a:lnTo>
                  <a:lnTo>
                    <a:pt x="3692" y="6418"/>
                  </a:lnTo>
                  <a:lnTo>
                    <a:pt x="3789" y="6693"/>
                  </a:lnTo>
                  <a:lnTo>
                    <a:pt x="3663" y="6683"/>
                  </a:lnTo>
                  <a:lnTo>
                    <a:pt x="3614" y="6683"/>
                  </a:lnTo>
                  <a:lnTo>
                    <a:pt x="3561" y="6683"/>
                  </a:lnTo>
                  <a:lnTo>
                    <a:pt x="3319" y="6727"/>
                  </a:lnTo>
                  <a:lnTo>
                    <a:pt x="3271" y="6727"/>
                  </a:lnTo>
                  <a:lnTo>
                    <a:pt x="3155" y="6741"/>
                  </a:lnTo>
                  <a:lnTo>
                    <a:pt x="2787" y="6935"/>
                  </a:lnTo>
                  <a:lnTo>
                    <a:pt x="2511" y="7066"/>
                  </a:lnTo>
                  <a:lnTo>
                    <a:pt x="2386" y="7202"/>
                  </a:lnTo>
                  <a:lnTo>
                    <a:pt x="2338" y="7279"/>
                  </a:lnTo>
                  <a:lnTo>
                    <a:pt x="2245" y="7260"/>
                  </a:lnTo>
                  <a:close/>
                  <a:moveTo>
                    <a:pt x="2027" y="6499"/>
                  </a:moveTo>
                  <a:lnTo>
                    <a:pt x="1979" y="6485"/>
                  </a:lnTo>
                  <a:lnTo>
                    <a:pt x="1969" y="6441"/>
                  </a:lnTo>
                  <a:lnTo>
                    <a:pt x="2046" y="6291"/>
                  </a:lnTo>
                  <a:lnTo>
                    <a:pt x="2211" y="6243"/>
                  </a:lnTo>
                  <a:lnTo>
                    <a:pt x="2288" y="6209"/>
                  </a:lnTo>
                  <a:lnTo>
                    <a:pt x="2386" y="6166"/>
                  </a:lnTo>
                  <a:lnTo>
                    <a:pt x="2429" y="6166"/>
                  </a:lnTo>
                  <a:lnTo>
                    <a:pt x="2530" y="6147"/>
                  </a:lnTo>
                  <a:lnTo>
                    <a:pt x="2585" y="6134"/>
                  </a:lnTo>
                  <a:lnTo>
                    <a:pt x="2638" y="6122"/>
                  </a:lnTo>
                  <a:lnTo>
                    <a:pt x="2692" y="6110"/>
                  </a:lnTo>
                  <a:lnTo>
                    <a:pt x="2746" y="6099"/>
                  </a:lnTo>
                  <a:lnTo>
                    <a:pt x="2799" y="6087"/>
                  </a:lnTo>
                  <a:lnTo>
                    <a:pt x="2853" y="6076"/>
                  </a:lnTo>
                  <a:lnTo>
                    <a:pt x="2906" y="6066"/>
                  </a:lnTo>
                  <a:lnTo>
                    <a:pt x="2959" y="6058"/>
                  </a:lnTo>
                  <a:lnTo>
                    <a:pt x="3012" y="6051"/>
                  </a:lnTo>
                  <a:lnTo>
                    <a:pt x="3065" y="6046"/>
                  </a:lnTo>
                  <a:lnTo>
                    <a:pt x="3091" y="6044"/>
                  </a:lnTo>
                  <a:lnTo>
                    <a:pt x="3118" y="6043"/>
                  </a:lnTo>
                  <a:lnTo>
                    <a:pt x="3145" y="6042"/>
                  </a:lnTo>
                  <a:lnTo>
                    <a:pt x="3172" y="6042"/>
                  </a:lnTo>
                  <a:lnTo>
                    <a:pt x="3198" y="6042"/>
                  </a:lnTo>
                  <a:lnTo>
                    <a:pt x="3225" y="6043"/>
                  </a:lnTo>
                  <a:lnTo>
                    <a:pt x="3252" y="6045"/>
                  </a:lnTo>
                  <a:lnTo>
                    <a:pt x="3279" y="6047"/>
                  </a:lnTo>
                  <a:lnTo>
                    <a:pt x="3306" y="6050"/>
                  </a:lnTo>
                  <a:lnTo>
                    <a:pt x="3332" y="6054"/>
                  </a:lnTo>
                  <a:lnTo>
                    <a:pt x="3360" y="6059"/>
                  </a:lnTo>
                  <a:lnTo>
                    <a:pt x="3387" y="6064"/>
                  </a:lnTo>
                  <a:lnTo>
                    <a:pt x="3316" y="6079"/>
                  </a:lnTo>
                  <a:lnTo>
                    <a:pt x="3246" y="6096"/>
                  </a:lnTo>
                  <a:lnTo>
                    <a:pt x="3175" y="6114"/>
                  </a:lnTo>
                  <a:lnTo>
                    <a:pt x="3102" y="6132"/>
                  </a:lnTo>
                  <a:lnTo>
                    <a:pt x="3030" y="6152"/>
                  </a:lnTo>
                  <a:lnTo>
                    <a:pt x="2958" y="6172"/>
                  </a:lnTo>
                  <a:lnTo>
                    <a:pt x="2884" y="6194"/>
                  </a:lnTo>
                  <a:lnTo>
                    <a:pt x="2810" y="6217"/>
                  </a:lnTo>
                  <a:lnTo>
                    <a:pt x="2736" y="6242"/>
                  </a:lnTo>
                  <a:lnTo>
                    <a:pt x="2661" y="6269"/>
                  </a:lnTo>
                  <a:lnTo>
                    <a:pt x="2587" y="6297"/>
                  </a:lnTo>
                  <a:lnTo>
                    <a:pt x="2512" y="6327"/>
                  </a:lnTo>
                  <a:lnTo>
                    <a:pt x="2437" y="6359"/>
                  </a:lnTo>
                  <a:lnTo>
                    <a:pt x="2362" y="6392"/>
                  </a:lnTo>
                  <a:lnTo>
                    <a:pt x="2286" y="6427"/>
                  </a:lnTo>
                  <a:lnTo>
                    <a:pt x="2211" y="6466"/>
                  </a:lnTo>
                  <a:lnTo>
                    <a:pt x="2027" y="6499"/>
                  </a:lnTo>
                  <a:close/>
                  <a:moveTo>
                    <a:pt x="4079" y="6441"/>
                  </a:moveTo>
                  <a:lnTo>
                    <a:pt x="3905" y="6306"/>
                  </a:lnTo>
                  <a:lnTo>
                    <a:pt x="3823" y="6209"/>
                  </a:lnTo>
                  <a:lnTo>
                    <a:pt x="3803" y="6132"/>
                  </a:lnTo>
                  <a:lnTo>
                    <a:pt x="3775" y="6097"/>
                  </a:lnTo>
                  <a:lnTo>
                    <a:pt x="3629" y="5924"/>
                  </a:lnTo>
                  <a:lnTo>
                    <a:pt x="3595" y="5842"/>
                  </a:lnTo>
                  <a:lnTo>
                    <a:pt x="3513" y="5715"/>
                  </a:lnTo>
                  <a:lnTo>
                    <a:pt x="3464" y="5634"/>
                  </a:lnTo>
                  <a:lnTo>
                    <a:pt x="3421" y="5565"/>
                  </a:lnTo>
                  <a:lnTo>
                    <a:pt x="3353" y="5484"/>
                  </a:lnTo>
                  <a:lnTo>
                    <a:pt x="3291" y="5406"/>
                  </a:lnTo>
                  <a:lnTo>
                    <a:pt x="3179" y="5198"/>
                  </a:lnTo>
                  <a:lnTo>
                    <a:pt x="3077" y="5067"/>
                  </a:lnTo>
                  <a:lnTo>
                    <a:pt x="3014" y="4965"/>
                  </a:lnTo>
                  <a:lnTo>
                    <a:pt x="2947" y="4888"/>
                  </a:lnTo>
                  <a:lnTo>
                    <a:pt x="2870" y="4723"/>
                  </a:lnTo>
                  <a:lnTo>
                    <a:pt x="2787" y="4666"/>
                  </a:lnTo>
                  <a:lnTo>
                    <a:pt x="2705" y="4481"/>
                  </a:lnTo>
                  <a:lnTo>
                    <a:pt x="2661" y="4404"/>
                  </a:lnTo>
                  <a:lnTo>
                    <a:pt x="2647" y="4356"/>
                  </a:lnTo>
                  <a:lnTo>
                    <a:pt x="2453" y="4022"/>
                  </a:lnTo>
                  <a:lnTo>
                    <a:pt x="2371" y="3886"/>
                  </a:lnTo>
                  <a:lnTo>
                    <a:pt x="2323" y="3838"/>
                  </a:lnTo>
                  <a:lnTo>
                    <a:pt x="2269" y="3755"/>
                  </a:lnTo>
                  <a:lnTo>
                    <a:pt x="2177" y="3514"/>
                  </a:lnTo>
                  <a:lnTo>
                    <a:pt x="2269" y="3213"/>
                  </a:lnTo>
                  <a:lnTo>
                    <a:pt x="2323" y="3132"/>
                  </a:lnTo>
                  <a:lnTo>
                    <a:pt x="2453" y="3001"/>
                  </a:lnTo>
                  <a:lnTo>
                    <a:pt x="2530" y="2871"/>
                  </a:lnTo>
                  <a:lnTo>
                    <a:pt x="2593" y="2856"/>
                  </a:lnTo>
                  <a:lnTo>
                    <a:pt x="2647" y="2778"/>
                  </a:lnTo>
                  <a:lnTo>
                    <a:pt x="2739" y="2725"/>
                  </a:lnTo>
                  <a:lnTo>
                    <a:pt x="2855" y="2614"/>
                  </a:lnTo>
                  <a:lnTo>
                    <a:pt x="2947" y="2536"/>
                  </a:lnTo>
                  <a:lnTo>
                    <a:pt x="3131" y="2420"/>
                  </a:lnTo>
                  <a:lnTo>
                    <a:pt x="3179" y="2371"/>
                  </a:lnTo>
                  <a:lnTo>
                    <a:pt x="3237" y="2338"/>
                  </a:lnTo>
                  <a:lnTo>
                    <a:pt x="3319" y="2400"/>
                  </a:lnTo>
                  <a:lnTo>
                    <a:pt x="3353" y="2469"/>
                  </a:lnTo>
                  <a:lnTo>
                    <a:pt x="3372" y="2502"/>
                  </a:lnTo>
                  <a:lnTo>
                    <a:pt x="3454" y="2560"/>
                  </a:lnTo>
                  <a:lnTo>
                    <a:pt x="3498" y="2594"/>
                  </a:lnTo>
                  <a:lnTo>
                    <a:pt x="3533" y="2677"/>
                  </a:lnTo>
                  <a:lnTo>
                    <a:pt x="3595" y="2725"/>
                  </a:lnTo>
                  <a:lnTo>
                    <a:pt x="3740" y="3001"/>
                  </a:lnTo>
                  <a:lnTo>
                    <a:pt x="3823" y="3098"/>
                  </a:lnTo>
                  <a:lnTo>
                    <a:pt x="3823" y="3132"/>
                  </a:lnTo>
                  <a:lnTo>
                    <a:pt x="3905" y="3263"/>
                  </a:lnTo>
                  <a:lnTo>
                    <a:pt x="3948" y="3305"/>
                  </a:lnTo>
                  <a:lnTo>
                    <a:pt x="4016" y="3373"/>
                  </a:lnTo>
                  <a:lnTo>
                    <a:pt x="4031" y="3470"/>
                  </a:lnTo>
                  <a:lnTo>
                    <a:pt x="4113" y="3547"/>
                  </a:lnTo>
                  <a:lnTo>
                    <a:pt x="4180" y="3678"/>
                  </a:lnTo>
                  <a:lnTo>
                    <a:pt x="4273" y="3804"/>
                  </a:lnTo>
                  <a:lnTo>
                    <a:pt x="4355" y="3906"/>
                  </a:lnTo>
                  <a:lnTo>
                    <a:pt x="4365" y="3968"/>
                  </a:lnTo>
                  <a:lnTo>
                    <a:pt x="4776" y="4646"/>
                  </a:lnTo>
                  <a:lnTo>
                    <a:pt x="4824" y="4714"/>
                  </a:lnTo>
                  <a:lnTo>
                    <a:pt x="4901" y="4840"/>
                  </a:lnTo>
                  <a:lnTo>
                    <a:pt x="4984" y="4956"/>
                  </a:lnTo>
                  <a:lnTo>
                    <a:pt x="4999" y="5000"/>
                  </a:lnTo>
                  <a:lnTo>
                    <a:pt x="5124" y="5198"/>
                  </a:lnTo>
                  <a:lnTo>
                    <a:pt x="5206" y="5357"/>
                  </a:lnTo>
                  <a:lnTo>
                    <a:pt x="5158" y="5392"/>
                  </a:lnTo>
                  <a:lnTo>
                    <a:pt x="5100" y="5392"/>
                  </a:lnTo>
                  <a:lnTo>
                    <a:pt x="4916" y="5484"/>
                  </a:lnTo>
                  <a:lnTo>
                    <a:pt x="4839" y="5551"/>
                  </a:lnTo>
                  <a:lnTo>
                    <a:pt x="4597" y="5774"/>
                  </a:lnTo>
                  <a:lnTo>
                    <a:pt x="4500" y="5822"/>
                  </a:lnTo>
                  <a:lnTo>
                    <a:pt x="4466" y="5855"/>
                  </a:lnTo>
                  <a:lnTo>
                    <a:pt x="4398" y="6016"/>
                  </a:lnTo>
                  <a:lnTo>
                    <a:pt x="4205" y="6359"/>
                  </a:lnTo>
                  <a:lnTo>
                    <a:pt x="4146" y="6451"/>
                  </a:lnTo>
                  <a:lnTo>
                    <a:pt x="4079" y="6441"/>
                  </a:lnTo>
                  <a:close/>
                  <a:moveTo>
                    <a:pt x="3673" y="5822"/>
                  </a:moveTo>
                  <a:lnTo>
                    <a:pt x="3754" y="5498"/>
                  </a:lnTo>
                  <a:lnTo>
                    <a:pt x="3823" y="5372"/>
                  </a:lnTo>
                  <a:lnTo>
                    <a:pt x="3996" y="5081"/>
                  </a:lnTo>
                  <a:lnTo>
                    <a:pt x="4113" y="4922"/>
                  </a:lnTo>
                  <a:lnTo>
                    <a:pt x="4224" y="4772"/>
                  </a:lnTo>
                  <a:lnTo>
                    <a:pt x="4388" y="4666"/>
                  </a:lnTo>
                  <a:lnTo>
                    <a:pt x="4500" y="4714"/>
                  </a:lnTo>
                  <a:lnTo>
                    <a:pt x="4515" y="4748"/>
                  </a:lnTo>
                  <a:lnTo>
                    <a:pt x="4500" y="4854"/>
                  </a:lnTo>
                  <a:lnTo>
                    <a:pt x="4355" y="4965"/>
                  </a:lnTo>
                  <a:lnTo>
                    <a:pt x="4287" y="5014"/>
                  </a:lnTo>
                  <a:lnTo>
                    <a:pt x="4157" y="5207"/>
                  </a:lnTo>
                  <a:lnTo>
                    <a:pt x="4079" y="5242"/>
                  </a:lnTo>
                  <a:lnTo>
                    <a:pt x="3934" y="5440"/>
                  </a:lnTo>
                  <a:lnTo>
                    <a:pt x="3721" y="5842"/>
                  </a:lnTo>
                  <a:lnTo>
                    <a:pt x="3673" y="5822"/>
                  </a:lnTo>
                  <a:close/>
                  <a:moveTo>
                    <a:pt x="1485" y="5634"/>
                  </a:moveTo>
                  <a:lnTo>
                    <a:pt x="1403" y="5551"/>
                  </a:lnTo>
                  <a:lnTo>
                    <a:pt x="1437" y="5484"/>
                  </a:lnTo>
                  <a:lnTo>
                    <a:pt x="1485" y="5406"/>
                  </a:lnTo>
                  <a:lnTo>
                    <a:pt x="1660" y="5338"/>
                  </a:lnTo>
                  <a:lnTo>
                    <a:pt x="1756" y="5323"/>
                  </a:lnTo>
                  <a:lnTo>
                    <a:pt x="1867" y="5290"/>
                  </a:lnTo>
                  <a:lnTo>
                    <a:pt x="2807" y="5207"/>
                  </a:lnTo>
                  <a:lnTo>
                    <a:pt x="2889" y="5323"/>
                  </a:lnTo>
                  <a:lnTo>
                    <a:pt x="2801" y="5322"/>
                  </a:lnTo>
                  <a:lnTo>
                    <a:pt x="2713" y="5322"/>
                  </a:lnTo>
                  <a:lnTo>
                    <a:pt x="2670" y="5323"/>
                  </a:lnTo>
                  <a:lnTo>
                    <a:pt x="2627" y="5324"/>
                  </a:lnTo>
                  <a:lnTo>
                    <a:pt x="2583" y="5326"/>
                  </a:lnTo>
                  <a:lnTo>
                    <a:pt x="2540" y="5330"/>
                  </a:lnTo>
                  <a:lnTo>
                    <a:pt x="2497" y="5333"/>
                  </a:lnTo>
                  <a:lnTo>
                    <a:pt x="2453" y="5336"/>
                  </a:lnTo>
                  <a:lnTo>
                    <a:pt x="2410" y="5341"/>
                  </a:lnTo>
                  <a:lnTo>
                    <a:pt x="2368" y="5347"/>
                  </a:lnTo>
                  <a:lnTo>
                    <a:pt x="2325" y="5352"/>
                  </a:lnTo>
                  <a:lnTo>
                    <a:pt x="2282" y="5360"/>
                  </a:lnTo>
                  <a:lnTo>
                    <a:pt x="2239" y="5367"/>
                  </a:lnTo>
                  <a:lnTo>
                    <a:pt x="2196" y="5375"/>
                  </a:lnTo>
                  <a:lnTo>
                    <a:pt x="2154" y="5384"/>
                  </a:lnTo>
                  <a:lnTo>
                    <a:pt x="2112" y="5394"/>
                  </a:lnTo>
                  <a:lnTo>
                    <a:pt x="2069" y="5405"/>
                  </a:lnTo>
                  <a:lnTo>
                    <a:pt x="2027" y="5416"/>
                  </a:lnTo>
                  <a:lnTo>
                    <a:pt x="1984" y="5429"/>
                  </a:lnTo>
                  <a:lnTo>
                    <a:pt x="1941" y="5443"/>
                  </a:lnTo>
                  <a:lnTo>
                    <a:pt x="1900" y="5457"/>
                  </a:lnTo>
                  <a:lnTo>
                    <a:pt x="1857" y="5473"/>
                  </a:lnTo>
                  <a:lnTo>
                    <a:pt x="1815" y="5489"/>
                  </a:lnTo>
                  <a:lnTo>
                    <a:pt x="1772" y="5506"/>
                  </a:lnTo>
                  <a:lnTo>
                    <a:pt x="1730" y="5524"/>
                  </a:lnTo>
                  <a:lnTo>
                    <a:pt x="1688" y="5545"/>
                  </a:lnTo>
                  <a:lnTo>
                    <a:pt x="1646" y="5565"/>
                  </a:lnTo>
                  <a:lnTo>
                    <a:pt x="1604" y="5587"/>
                  </a:lnTo>
                  <a:lnTo>
                    <a:pt x="1561" y="5609"/>
                  </a:lnTo>
                  <a:lnTo>
                    <a:pt x="1519" y="5634"/>
                  </a:lnTo>
                  <a:lnTo>
                    <a:pt x="1485" y="5634"/>
                  </a:lnTo>
                  <a:close/>
                  <a:moveTo>
                    <a:pt x="5806" y="5372"/>
                  </a:moveTo>
                  <a:lnTo>
                    <a:pt x="5632" y="5323"/>
                  </a:lnTo>
                  <a:lnTo>
                    <a:pt x="5289" y="4825"/>
                  </a:lnTo>
                  <a:lnTo>
                    <a:pt x="5241" y="4723"/>
                  </a:lnTo>
                  <a:lnTo>
                    <a:pt x="5177" y="4666"/>
                  </a:lnTo>
                  <a:lnTo>
                    <a:pt x="5124" y="4549"/>
                  </a:lnTo>
                  <a:lnTo>
                    <a:pt x="4999" y="4356"/>
                  </a:lnTo>
                  <a:lnTo>
                    <a:pt x="4935" y="4308"/>
                  </a:lnTo>
                  <a:lnTo>
                    <a:pt x="4964" y="4439"/>
                  </a:lnTo>
                  <a:lnTo>
                    <a:pt x="5032" y="4516"/>
                  </a:lnTo>
                  <a:lnTo>
                    <a:pt x="5100" y="4583"/>
                  </a:lnTo>
                  <a:lnTo>
                    <a:pt x="5241" y="4908"/>
                  </a:lnTo>
                  <a:lnTo>
                    <a:pt x="5419" y="5256"/>
                  </a:lnTo>
                  <a:lnTo>
                    <a:pt x="5308" y="5242"/>
                  </a:lnTo>
                  <a:lnTo>
                    <a:pt x="5226" y="5115"/>
                  </a:lnTo>
                  <a:lnTo>
                    <a:pt x="5206" y="5048"/>
                  </a:lnTo>
                  <a:lnTo>
                    <a:pt x="5158" y="4990"/>
                  </a:lnTo>
                  <a:lnTo>
                    <a:pt x="5100" y="4908"/>
                  </a:lnTo>
                  <a:lnTo>
                    <a:pt x="5081" y="4873"/>
                  </a:lnTo>
                  <a:lnTo>
                    <a:pt x="5032" y="4791"/>
                  </a:lnTo>
                  <a:lnTo>
                    <a:pt x="4964" y="4666"/>
                  </a:lnTo>
                  <a:lnTo>
                    <a:pt x="4882" y="4583"/>
                  </a:lnTo>
                  <a:lnTo>
                    <a:pt x="4872" y="4530"/>
                  </a:lnTo>
                  <a:lnTo>
                    <a:pt x="4824" y="4452"/>
                  </a:lnTo>
                  <a:lnTo>
                    <a:pt x="4776" y="4356"/>
                  </a:lnTo>
                  <a:lnTo>
                    <a:pt x="4630" y="4128"/>
                  </a:lnTo>
                  <a:lnTo>
                    <a:pt x="4582" y="4080"/>
                  </a:lnTo>
                  <a:lnTo>
                    <a:pt x="4500" y="3939"/>
                  </a:lnTo>
                  <a:lnTo>
                    <a:pt x="4432" y="3824"/>
                  </a:lnTo>
                  <a:lnTo>
                    <a:pt x="4398" y="3789"/>
                  </a:lnTo>
                  <a:lnTo>
                    <a:pt x="4180" y="3470"/>
                  </a:lnTo>
                  <a:lnTo>
                    <a:pt x="4065" y="3272"/>
                  </a:lnTo>
                  <a:lnTo>
                    <a:pt x="3996" y="3132"/>
                  </a:lnTo>
                  <a:lnTo>
                    <a:pt x="3856" y="2884"/>
                  </a:lnTo>
                  <a:lnTo>
                    <a:pt x="3803" y="2821"/>
                  </a:lnTo>
                  <a:lnTo>
                    <a:pt x="3614" y="2502"/>
                  </a:lnTo>
                  <a:lnTo>
                    <a:pt x="3581" y="2400"/>
                  </a:lnTo>
                  <a:lnTo>
                    <a:pt x="3663" y="2386"/>
                  </a:lnTo>
                  <a:lnTo>
                    <a:pt x="3692" y="2469"/>
                  </a:lnTo>
                  <a:lnTo>
                    <a:pt x="3881" y="2744"/>
                  </a:lnTo>
                  <a:lnTo>
                    <a:pt x="3982" y="2904"/>
                  </a:lnTo>
                  <a:lnTo>
                    <a:pt x="4065" y="3020"/>
                  </a:lnTo>
                  <a:lnTo>
                    <a:pt x="4113" y="3098"/>
                  </a:lnTo>
                  <a:lnTo>
                    <a:pt x="4321" y="3388"/>
                  </a:lnTo>
                  <a:lnTo>
                    <a:pt x="4388" y="3504"/>
                  </a:lnTo>
                  <a:lnTo>
                    <a:pt x="4466" y="3514"/>
                  </a:lnTo>
                  <a:lnTo>
                    <a:pt x="4388" y="3373"/>
                  </a:lnTo>
                  <a:lnTo>
                    <a:pt x="4307" y="3305"/>
                  </a:lnTo>
                  <a:lnTo>
                    <a:pt x="4205" y="3078"/>
                  </a:lnTo>
                  <a:lnTo>
                    <a:pt x="4157" y="3001"/>
                  </a:lnTo>
                  <a:lnTo>
                    <a:pt x="3905" y="2517"/>
                  </a:lnTo>
                  <a:lnTo>
                    <a:pt x="3915" y="2435"/>
                  </a:lnTo>
                  <a:lnTo>
                    <a:pt x="3982" y="2454"/>
                  </a:lnTo>
                  <a:lnTo>
                    <a:pt x="4016" y="2517"/>
                  </a:lnTo>
                  <a:lnTo>
                    <a:pt x="4079" y="2594"/>
                  </a:lnTo>
                  <a:lnTo>
                    <a:pt x="4157" y="2662"/>
                  </a:lnTo>
                  <a:lnTo>
                    <a:pt x="4287" y="2871"/>
                  </a:lnTo>
                  <a:lnTo>
                    <a:pt x="4321" y="2967"/>
                  </a:lnTo>
                  <a:lnTo>
                    <a:pt x="4365" y="3020"/>
                  </a:lnTo>
                  <a:lnTo>
                    <a:pt x="4422" y="3132"/>
                  </a:lnTo>
                  <a:lnTo>
                    <a:pt x="4616" y="3455"/>
                  </a:lnTo>
                  <a:lnTo>
                    <a:pt x="4640" y="3484"/>
                  </a:lnTo>
                  <a:lnTo>
                    <a:pt x="4757" y="3645"/>
                  </a:lnTo>
                  <a:lnTo>
                    <a:pt x="4858" y="3824"/>
                  </a:lnTo>
                  <a:lnTo>
                    <a:pt x="4950" y="3939"/>
                  </a:lnTo>
                  <a:lnTo>
                    <a:pt x="5047" y="4114"/>
                  </a:lnTo>
                  <a:lnTo>
                    <a:pt x="5143" y="4274"/>
                  </a:lnTo>
                  <a:lnTo>
                    <a:pt x="5342" y="4530"/>
                  </a:lnTo>
                  <a:lnTo>
                    <a:pt x="5400" y="4598"/>
                  </a:lnTo>
                  <a:lnTo>
                    <a:pt x="5433" y="4714"/>
                  </a:lnTo>
                  <a:lnTo>
                    <a:pt x="5502" y="4825"/>
                  </a:lnTo>
                  <a:lnTo>
                    <a:pt x="5690" y="5048"/>
                  </a:lnTo>
                  <a:lnTo>
                    <a:pt x="5758" y="5130"/>
                  </a:lnTo>
                  <a:lnTo>
                    <a:pt x="5850" y="5392"/>
                  </a:lnTo>
                  <a:lnTo>
                    <a:pt x="5806" y="5372"/>
                  </a:lnTo>
                  <a:close/>
                  <a:moveTo>
                    <a:pt x="3155" y="5000"/>
                  </a:moveTo>
                  <a:lnTo>
                    <a:pt x="3145" y="4990"/>
                  </a:lnTo>
                  <a:lnTo>
                    <a:pt x="3179" y="4873"/>
                  </a:lnTo>
                  <a:lnTo>
                    <a:pt x="3339" y="4516"/>
                  </a:lnTo>
                  <a:lnTo>
                    <a:pt x="3421" y="4404"/>
                  </a:lnTo>
                  <a:lnTo>
                    <a:pt x="3595" y="4080"/>
                  </a:lnTo>
                  <a:lnTo>
                    <a:pt x="3706" y="3988"/>
                  </a:lnTo>
                  <a:lnTo>
                    <a:pt x="3775" y="3857"/>
                  </a:lnTo>
                  <a:lnTo>
                    <a:pt x="3823" y="3838"/>
                  </a:lnTo>
                  <a:lnTo>
                    <a:pt x="3915" y="3872"/>
                  </a:lnTo>
                  <a:lnTo>
                    <a:pt x="3934" y="3906"/>
                  </a:lnTo>
                  <a:lnTo>
                    <a:pt x="3823" y="4181"/>
                  </a:lnTo>
                  <a:lnTo>
                    <a:pt x="3673" y="4356"/>
                  </a:lnTo>
                  <a:lnTo>
                    <a:pt x="3581" y="4472"/>
                  </a:lnTo>
                  <a:lnTo>
                    <a:pt x="3387" y="4723"/>
                  </a:lnTo>
                  <a:lnTo>
                    <a:pt x="3304" y="4825"/>
                  </a:lnTo>
                  <a:lnTo>
                    <a:pt x="3212" y="5014"/>
                  </a:lnTo>
                  <a:lnTo>
                    <a:pt x="3155" y="5000"/>
                  </a:lnTo>
                  <a:close/>
                  <a:moveTo>
                    <a:pt x="886" y="4758"/>
                  </a:moveTo>
                  <a:lnTo>
                    <a:pt x="837" y="4758"/>
                  </a:lnTo>
                  <a:lnTo>
                    <a:pt x="837" y="4631"/>
                  </a:lnTo>
                  <a:lnTo>
                    <a:pt x="943" y="4583"/>
                  </a:lnTo>
                  <a:lnTo>
                    <a:pt x="1032" y="4556"/>
                  </a:lnTo>
                  <a:lnTo>
                    <a:pt x="1120" y="4531"/>
                  </a:lnTo>
                  <a:lnTo>
                    <a:pt x="1208" y="4506"/>
                  </a:lnTo>
                  <a:lnTo>
                    <a:pt x="1296" y="4482"/>
                  </a:lnTo>
                  <a:lnTo>
                    <a:pt x="1382" y="4460"/>
                  </a:lnTo>
                  <a:lnTo>
                    <a:pt x="1469" y="4440"/>
                  </a:lnTo>
                  <a:lnTo>
                    <a:pt x="1556" y="4420"/>
                  </a:lnTo>
                  <a:lnTo>
                    <a:pt x="1643" y="4404"/>
                  </a:lnTo>
                  <a:lnTo>
                    <a:pt x="1685" y="4397"/>
                  </a:lnTo>
                  <a:lnTo>
                    <a:pt x="1728" y="4390"/>
                  </a:lnTo>
                  <a:lnTo>
                    <a:pt x="1772" y="4384"/>
                  </a:lnTo>
                  <a:lnTo>
                    <a:pt x="1815" y="4379"/>
                  </a:lnTo>
                  <a:lnTo>
                    <a:pt x="1858" y="4373"/>
                  </a:lnTo>
                  <a:lnTo>
                    <a:pt x="1902" y="4369"/>
                  </a:lnTo>
                  <a:lnTo>
                    <a:pt x="1945" y="4366"/>
                  </a:lnTo>
                  <a:lnTo>
                    <a:pt x="1988" y="4362"/>
                  </a:lnTo>
                  <a:lnTo>
                    <a:pt x="2031" y="4360"/>
                  </a:lnTo>
                  <a:lnTo>
                    <a:pt x="2075" y="4359"/>
                  </a:lnTo>
                  <a:lnTo>
                    <a:pt x="2118" y="4359"/>
                  </a:lnTo>
                  <a:lnTo>
                    <a:pt x="2162" y="4359"/>
                  </a:lnTo>
                  <a:lnTo>
                    <a:pt x="2206" y="4361"/>
                  </a:lnTo>
                  <a:lnTo>
                    <a:pt x="2250" y="4364"/>
                  </a:lnTo>
                  <a:lnTo>
                    <a:pt x="2293" y="4367"/>
                  </a:lnTo>
                  <a:lnTo>
                    <a:pt x="2338" y="4370"/>
                  </a:lnTo>
                  <a:lnTo>
                    <a:pt x="2371" y="4439"/>
                  </a:lnTo>
                  <a:lnTo>
                    <a:pt x="1660" y="4530"/>
                  </a:lnTo>
                  <a:lnTo>
                    <a:pt x="1495" y="4598"/>
                  </a:lnTo>
                  <a:lnTo>
                    <a:pt x="1403" y="4612"/>
                  </a:lnTo>
                  <a:lnTo>
                    <a:pt x="1195" y="4679"/>
                  </a:lnTo>
                  <a:lnTo>
                    <a:pt x="886" y="4758"/>
                  </a:lnTo>
                  <a:close/>
                  <a:moveTo>
                    <a:pt x="2695" y="4114"/>
                  </a:moveTo>
                  <a:lnTo>
                    <a:pt x="2729" y="3886"/>
                  </a:lnTo>
                  <a:lnTo>
                    <a:pt x="2903" y="3514"/>
                  </a:lnTo>
                  <a:lnTo>
                    <a:pt x="3131" y="3272"/>
                  </a:lnTo>
                  <a:lnTo>
                    <a:pt x="3179" y="3194"/>
                  </a:lnTo>
                  <a:lnTo>
                    <a:pt x="3237" y="3078"/>
                  </a:lnTo>
                  <a:lnTo>
                    <a:pt x="3271" y="3044"/>
                  </a:lnTo>
                  <a:lnTo>
                    <a:pt x="3319" y="3030"/>
                  </a:lnTo>
                  <a:lnTo>
                    <a:pt x="3397" y="3030"/>
                  </a:lnTo>
                  <a:lnTo>
                    <a:pt x="3431" y="3063"/>
                  </a:lnTo>
                  <a:lnTo>
                    <a:pt x="3291" y="3340"/>
                  </a:lnTo>
                  <a:lnTo>
                    <a:pt x="3145" y="3470"/>
                  </a:lnTo>
                  <a:lnTo>
                    <a:pt x="3097" y="3582"/>
                  </a:lnTo>
                  <a:lnTo>
                    <a:pt x="3029" y="3664"/>
                  </a:lnTo>
                  <a:lnTo>
                    <a:pt x="2855" y="3968"/>
                  </a:lnTo>
                  <a:lnTo>
                    <a:pt x="2695" y="4114"/>
                  </a:lnTo>
                  <a:close/>
                  <a:moveTo>
                    <a:pt x="609" y="2594"/>
                  </a:moveTo>
                  <a:lnTo>
                    <a:pt x="528" y="2579"/>
                  </a:lnTo>
                  <a:lnTo>
                    <a:pt x="436" y="2454"/>
                  </a:lnTo>
                  <a:lnTo>
                    <a:pt x="417" y="2318"/>
                  </a:lnTo>
                  <a:lnTo>
                    <a:pt x="726" y="2386"/>
                  </a:lnTo>
                  <a:lnTo>
                    <a:pt x="609" y="2594"/>
                  </a:lnTo>
                  <a:close/>
                  <a:moveTo>
                    <a:pt x="851" y="2560"/>
                  </a:moveTo>
                  <a:lnTo>
                    <a:pt x="851" y="2546"/>
                  </a:lnTo>
                  <a:lnTo>
                    <a:pt x="818" y="2420"/>
                  </a:lnTo>
                  <a:lnTo>
                    <a:pt x="1060" y="2483"/>
                  </a:lnTo>
                  <a:lnTo>
                    <a:pt x="1079" y="2536"/>
                  </a:lnTo>
                  <a:lnTo>
                    <a:pt x="943" y="2579"/>
                  </a:lnTo>
                  <a:lnTo>
                    <a:pt x="851" y="2560"/>
                  </a:lnTo>
                  <a:close/>
                  <a:moveTo>
                    <a:pt x="1370" y="2400"/>
                  </a:moveTo>
                  <a:lnTo>
                    <a:pt x="1335" y="2400"/>
                  </a:lnTo>
                  <a:lnTo>
                    <a:pt x="1355" y="2318"/>
                  </a:lnTo>
                  <a:lnTo>
                    <a:pt x="1383" y="2212"/>
                  </a:lnTo>
                  <a:lnTo>
                    <a:pt x="1383" y="2129"/>
                  </a:lnTo>
                  <a:lnTo>
                    <a:pt x="1563" y="2158"/>
                  </a:lnTo>
                  <a:lnTo>
                    <a:pt x="1543" y="2304"/>
                  </a:lnTo>
                  <a:lnTo>
                    <a:pt x="1485" y="2371"/>
                  </a:lnTo>
                  <a:lnTo>
                    <a:pt x="1370" y="2400"/>
                  </a:lnTo>
                  <a:close/>
                  <a:moveTo>
                    <a:pt x="160" y="2371"/>
                  </a:moveTo>
                  <a:lnTo>
                    <a:pt x="77" y="2227"/>
                  </a:lnTo>
                  <a:lnTo>
                    <a:pt x="217" y="2294"/>
                  </a:lnTo>
                  <a:lnTo>
                    <a:pt x="160" y="2371"/>
                  </a:lnTo>
                  <a:close/>
                  <a:moveTo>
                    <a:pt x="1060" y="2318"/>
                  </a:moveTo>
                  <a:lnTo>
                    <a:pt x="1011" y="2304"/>
                  </a:lnTo>
                  <a:lnTo>
                    <a:pt x="968" y="2193"/>
                  </a:lnTo>
                  <a:lnTo>
                    <a:pt x="920" y="2129"/>
                  </a:lnTo>
                  <a:lnTo>
                    <a:pt x="978" y="2018"/>
                  </a:lnTo>
                  <a:lnTo>
                    <a:pt x="1277" y="2062"/>
                  </a:lnTo>
                  <a:lnTo>
                    <a:pt x="1220" y="2338"/>
                  </a:lnTo>
                  <a:lnTo>
                    <a:pt x="1060" y="2318"/>
                  </a:lnTo>
                  <a:close/>
                  <a:moveTo>
                    <a:pt x="644" y="2275"/>
                  </a:moveTo>
                  <a:lnTo>
                    <a:pt x="595" y="2275"/>
                  </a:lnTo>
                  <a:lnTo>
                    <a:pt x="517" y="2158"/>
                  </a:lnTo>
                  <a:lnTo>
                    <a:pt x="494" y="2062"/>
                  </a:lnTo>
                  <a:lnTo>
                    <a:pt x="484" y="2018"/>
                  </a:lnTo>
                  <a:lnTo>
                    <a:pt x="517" y="1902"/>
                  </a:lnTo>
                  <a:lnTo>
                    <a:pt x="837" y="1970"/>
                  </a:lnTo>
                  <a:lnTo>
                    <a:pt x="818" y="2193"/>
                  </a:lnTo>
                  <a:lnTo>
                    <a:pt x="759" y="2294"/>
                  </a:lnTo>
                  <a:lnTo>
                    <a:pt x="644" y="2275"/>
                  </a:lnTo>
                  <a:close/>
                  <a:moveTo>
                    <a:pt x="208" y="2129"/>
                  </a:moveTo>
                  <a:lnTo>
                    <a:pt x="140" y="2077"/>
                  </a:lnTo>
                  <a:lnTo>
                    <a:pt x="125" y="1999"/>
                  </a:lnTo>
                  <a:lnTo>
                    <a:pt x="92" y="1970"/>
                  </a:lnTo>
                  <a:lnTo>
                    <a:pt x="92" y="1820"/>
                  </a:lnTo>
                  <a:lnTo>
                    <a:pt x="300" y="1902"/>
                  </a:lnTo>
                  <a:lnTo>
                    <a:pt x="252" y="2129"/>
                  </a:lnTo>
                  <a:lnTo>
                    <a:pt x="208" y="2129"/>
                  </a:lnTo>
                  <a:close/>
                  <a:moveTo>
                    <a:pt x="1597" y="1951"/>
                  </a:moveTo>
                  <a:lnTo>
                    <a:pt x="1519" y="1936"/>
                  </a:lnTo>
                  <a:lnTo>
                    <a:pt x="1519" y="1887"/>
                  </a:lnTo>
                  <a:lnTo>
                    <a:pt x="1543" y="1743"/>
                  </a:lnTo>
                  <a:lnTo>
                    <a:pt x="1704" y="1743"/>
                  </a:lnTo>
                  <a:lnTo>
                    <a:pt x="1704" y="1810"/>
                  </a:lnTo>
                  <a:lnTo>
                    <a:pt x="1727" y="1854"/>
                  </a:lnTo>
                  <a:lnTo>
                    <a:pt x="1660" y="1970"/>
                  </a:lnTo>
                  <a:lnTo>
                    <a:pt x="1597" y="1951"/>
                  </a:lnTo>
                  <a:close/>
                  <a:moveTo>
                    <a:pt x="1321" y="1916"/>
                  </a:moveTo>
                  <a:lnTo>
                    <a:pt x="1287" y="1868"/>
                  </a:lnTo>
                  <a:lnTo>
                    <a:pt x="1277" y="1709"/>
                  </a:lnTo>
                  <a:lnTo>
                    <a:pt x="1176" y="1645"/>
                  </a:lnTo>
                  <a:lnTo>
                    <a:pt x="1210" y="1578"/>
                  </a:lnTo>
                  <a:lnTo>
                    <a:pt x="1403" y="1612"/>
                  </a:lnTo>
                  <a:lnTo>
                    <a:pt x="1321" y="1916"/>
                  </a:lnTo>
                  <a:close/>
                  <a:moveTo>
                    <a:pt x="803" y="1868"/>
                  </a:moveTo>
                  <a:lnTo>
                    <a:pt x="736" y="1810"/>
                  </a:lnTo>
                  <a:lnTo>
                    <a:pt x="624" y="1709"/>
                  </a:lnTo>
                  <a:lnTo>
                    <a:pt x="609" y="1534"/>
                  </a:lnTo>
                  <a:lnTo>
                    <a:pt x="659" y="1466"/>
                  </a:lnTo>
                  <a:lnTo>
                    <a:pt x="978" y="1515"/>
                  </a:lnTo>
                  <a:lnTo>
                    <a:pt x="968" y="1728"/>
                  </a:lnTo>
                  <a:lnTo>
                    <a:pt x="920" y="1810"/>
                  </a:lnTo>
                  <a:lnTo>
                    <a:pt x="803" y="1868"/>
                  </a:lnTo>
                  <a:close/>
                  <a:moveTo>
                    <a:pt x="252" y="1743"/>
                  </a:moveTo>
                  <a:lnTo>
                    <a:pt x="140" y="1728"/>
                  </a:lnTo>
                  <a:lnTo>
                    <a:pt x="194" y="1626"/>
                  </a:lnTo>
                  <a:lnTo>
                    <a:pt x="217" y="1593"/>
                  </a:lnTo>
                  <a:lnTo>
                    <a:pt x="286" y="1466"/>
                  </a:lnTo>
                  <a:lnTo>
                    <a:pt x="436" y="1433"/>
                  </a:lnTo>
                  <a:lnTo>
                    <a:pt x="402" y="1626"/>
                  </a:lnTo>
                  <a:lnTo>
                    <a:pt x="382" y="1709"/>
                  </a:lnTo>
                  <a:lnTo>
                    <a:pt x="252" y="1743"/>
                  </a:lnTo>
                  <a:close/>
                  <a:moveTo>
                    <a:pt x="1679" y="1612"/>
                  </a:moveTo>
                  <a:lnTo>
                    <a:pt x="1597" y="1534"/>
                  </a:lnTo>
                  <a:lnTo>
                    <a:pt x="1645" y="1384"/>
                  </a:lnTo>
                  <a:lnTo>
                    <a:pt x="1694" y="1336"/>
                  </a:lnTo>
                  <a:lnTo>
                    <a:pt x="1785" y="1351"/>
                  </a:lnTo>
                  <a:lnTo>
                    <a:pt x="1819" y="1466"/>
                  </a:lnTo>
                  <a:lnTo>
                    <a:pt x="1785" y="1612"/>
                  </a:lnTo>
                  <a:lnTo>
                    <a:pt x="1679" y="1612"/>
                  </a:lnTo>
                  <a:close/>
                  <a:moveTo>
                    <a:pt x="1437" y="1453"/>
                  </a:moveTo>
                  <a:lnTo>
                    <a:pt x="1277" y="1211"/>
                  </a:lnTo>
                  <a:lnTo>
                    <a:pt x="1243" y="1176"/>
                  </a:lnTo>
                  <a:lnTo>
                    <a:pt x="1277" y="1032"/>
                  </a:lnTo>
                  <a:lnTo>
                    <a:pt x="1495" y="1084"/>
                  </a:lnTo>
                  <a:lnTo>
                    <a:pt x="1529" y="1109"/>
                  </a:lnTo>
                  <a:lnTo>
                    <a:pt x="1485" y="1466"/>
                  </a:lnTo>
                  <a:lnTo>
                    <a:pt x="1437" y="1453"/>
                  </a:lnTo>
                  <a:close/>
                  <a:moveTo>
                    <a:pt x="1001" y="1370"/>
                  </a:moveTo>
                  <a:lnTo>
                    <a:pt x="851" y="1336"/>
                  </a:lnTo>
                  <a:lnTo>
                    <a:pt x="736" y="1326"/>
                  </a:lnTo>
                  <a:lnTo>
                    <a:pt x="736" y="1211"/>
                  </a:lnTo>
                  <a:lnTo>
                    <a:pt x="1113" y="1142"/>
                  </a:lnTo>
                  <a:lnTo>
                    <a:pt x="1001" y="1370"/>
                  </a:lnTo>
                  <a:close/>
                  <a:moveTo>
                    <a:pt x="1176" y="659"/>
                  </a:moveTo>
                  <a:lnTo>
                    <a:pt x="1128" y="610"/>
                  </a:lnTo>
                  <a:lnTo>
                    <a:pt x="1113" y="581"/>
                  </a:lnTo>
                  <a:lnTo>
                    <a:pt x="1093" y="548"/>
                  </a:lnTo>
                  <a:lnTo>
                    <a:pt x="1128" y="368"/>
                  </a:lnTo>
                  <a:lnTo>
                    <a:pt x="1195" y="368"/>
                  </a:lnTo>
                  <a:lnTo>
                    <a:pt x="1302" y="465"/>
                  </a:lnTo>
                  <a:lnTo>
                    <a:pt x="1243" y="625"/>
                  </a:lnTo>
                  <a:lnTo>
                    <a:pt x="1176" y="659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741" y="107"/>
              <a:ext cx="627" cy="714"/>
            </a:xfrm>
            <a:custGeom>
              <a:avLst/>
              <a:gdLst>
                <a:gd name="T0" fmla="*/ 1151 w 7523"/>
                <a:gd name="T1" fmla="*/ 19 h 8570"/>
                <a:gd name="T2" fmla="*/ 1808 w 7523"/>
                <a:gd name="T3" fmla="*/ 19 h 8570"/>
                <a:gd name="T4" fmla="*/ 1842 w 7523"/>
                <a:gd name="T5" fmla="*/ 344 h 8570"/>
                <a:gd name="T6" fmla="*/ 991 w 7523"/>
                <a:gd name="T7" fmla="*/ 1345 h 8570"/>
                <a:gd name="T8" fmla="*/ 3425 w 7523"/>
                <a:gd name="T9" fmla="*/ 227 h 8570"/>
                <a:gd name="T10" fmla="*/ 4939 w 7523"/>
                <a:gd name="T11" fmla="*/ 5570 h 8570"/>
                <a:gd name="T12" fmla="*/ 3781 w 7523"/>
                <a:gd name="T13" fmla="*/ 7659 h 8570"/>
                <a:gd name="T14" fmla="*/ 3149 w 7523"/>
                <a:gd name="T15" fmla="*/ 5895 h 8570"/>
                <a:gd name="T16" fmla="*/ 1581 w 7523"/>
                <a:gd name="T17" fmla="*/ 3474 h 8570"/>
                <a:gd name="T18" fmla="*/ 0 w 7523"/>
                <a:gd name="T19" fmla="*/ 1360 h 8570"/>
                <a:gd name="T20" fmla="*/ 1034 w 7523"/>
                <a:gd name="T21" fmla="*/ 2957 h 8570"/>
                <a:gd name="T22" fmla="*/ 2409 w 7523"/>
                <a:gd name="T23" fmla="*/ 5134 h 8570"/>
                <a:gd name="T24" fmla="*/ 3193 w 7523"/>
                <a:gd name="T25" fmla="*/ 8362 h 8570"/>
                <a:gd name="T26" fmla="*/ 1744 w 7523"/>
                <a:gd name="T27" fmla="*/ 4429 h 8570"/>
                <a:gd name="T28" fmla="*/ 730 w 7523"/>
                <a:gd name="T29" fmla="*/ 2807 h 8570"/>
                <a:gd name="T30" fmla="*/ 6703 w 7523"/>
                <a:gd name="T31" fmla="*/ 8217 h 8570"/>
                <a:gd name="T32" fmla="*/ 5674 w 7523"/>
                <a:gd name="T33" fmla="*/ 8001 h 8570"/>
                <a:gd name="T34" fmla="*/ 5944 w 7523"/>
                <a:gd name="T35" fmla="*/ 6924 h 8570"/>
                <a:gd name="T36" fmla="*/ 6255 w 7523"/>
                <a:gd name="T37" fmla="*/ 6985 h 8570"/>
                <a:gd name="T38" fmla="*/ 6851 w 7523"/>
                <a:gd name="T39" fmla="*/ 7151 h 8570"/>
                <a:gd name="T40" fmla="*/ 6812 w 7523"/>
                <a:gd name="T41" fmla="*/ 7438 h 8570"/>
                <a:gd name="T42" fmla="*/ 5624 w 7523"/>
                <a:gd name="T43" fmla="*/ 7392 h 8570"/>
                <a:gd name="T44" fmla="*/ 5959 w 7523"/>
                <a:gd name="T45" fmla="*/ 7170 h 8570"/>
                <a:gd name="T46" fmla="*/ 4330 w 7523"/>
                <a:gd name="T47" fmla="*/ 7071 h 8570"/>
                <a:gd name="T48" fmla="*/ 4276 w 7523"/>
                <a:gd name="T49" fmla="*/ 5861 h 8570"/>
                <a:gd name="T50" fmla="*/ 4455 w 7523"/>
                <a:gd name="T51" fmla="*/ 5667 h 8570"/>
                <a:gd name="T52" fmla="*/ 5759 w 7523"/>
                <a:gd name="T53" fmla="*/ 5300 h 8570"/>
                <a:gd name="T54" fmla="*/ 5687 w 7523"/>
                <a:gd name="T55" fmla="*/ 4843 h 8570"/>
                <a:gd name="T56" fmla="*/ 5935 w 7523"/>
                <a:gd name="T57" fmla="*/ 4504 h 8570"/>
                <a:gd name="T58" fmla="*/ 5800 w 7523"/>
                <a:gd name="T59" fmla="*/ 4858 h 8570"/>
                <a:gd name="T60" fmla="*/ 6357 w 7523"/>
                <a:gd name="T61" fmla="*/ 5507 h 8570"/>
                <a:gd name="T62" fmla="*/ 6797 w 7523"/>
                <a:gd name="T63" fmla="*/ 5511 h 8570"/>
                <a:gd name="T64" fmla="*/ 6841 w 7523"/>
                <a:gd name="T65" fmla="*/ 4229 h 8570"/>
                <a:gd name="T66" fmla="*/ 7431 w 7523"/>
                <a:gd name="T67" fmla="*/ 5335 h 8570"/>
                <a:gd name="T68" fmla="*/ 3550 w 7523"/>
                <a:gd name="T69" fmla="*/ 5599 h 8570"/>
                <a:gd name="T70" fmla="*/ 3391 w 7523"/>
                <a:gd name="T71" fmla="*/ 5328 h 8570"/>
                <a:gd name="T72" fmla="*/ 3246 w 7523"/>
                <a:gd name="T73" fmla="*/ 5100 h 8570"/>
                <a:gd name="T74" fmla="*/ 3841 w 7523"/>
                <a:gd name="T75" fmla="*/ 4767 h 8570"/>
                <a:gd name="T76" fmla="*/ 4296 w 7523"/>
                <a:gd name="T77" fmla="*/ 3683 h 8570"/>
                <a:gd name="T78" fmla="*/ 2762 w 7523"/>
                <a:gd name="T79" fmla="*/ 4360 h 8570"/>
                <a:gd name="T80" fmla="*/ 4170 w 7523"/>
                <a:gd name="T81" fmla="*/ 3282 h 8570"/>
                <a:gd name="T82" fmla="*/ 2824 w 7523"/>
                <a:gd name="T83" fmla="*/ 4471 h 8570"/>
                <a:gd name="T84" fmla="*/ 4261 w 7523"/>
                <a:gd name="T85" fmla="*/ 3005 h 8570"/>
                <a:gd name="T86" fmla="*/ 2907 w 7523"/>
                <a:gd name="T87" fmla="*/ 4007 h 8570"/>
                <a:gd name="T88" fmla="*/ 4136 w 7523"/>
                <a:gd name="T89" fmla="*/ 2579 h 8570"/>
                <a:gd name="T90" fmla="*/ 2119 w 7523"/>
                <a:gd name="T91" fmla="*/ 3315 h 8570"/>
                <a:gd name="T92" fmla="*/ 3517 w 7523"/>
                <a:gd name="T93" fmla="*/ 2763 h 8570"/>
                <a:gd name="T94" fmla="*/ 5389 w 7523"/>
                <a:gd name="T95" fmla="*/ 2661 h 8570"/>
                <a:gd name="T96" fmla="*/ 5118 w 7523"/>
                <a:gd name="T97" fmla="*/ 1873 h 8570"/>
                <a:gd name="T98" fmla="*/ 6232 w 7523"/>
                <a:gd name="T99" fmla="*/ 1597 h 8570"/>
                <a:gd name="T100" fmla="*/ 7247 w 7523"/>
                <a:gd name="T101" fmla="*/ 2729 h 8570"/>
                <a:gd name="T102" fmla="*/ 2442 w 7523"/>
                <a:gd name="T103" fmla="*/ 2715 h 8570"/>
                <a:gd name="T104" fmla="*/ 2709 w 7523"/>
                <a:gd name="T105" fmla="*/ 2840 h 8570"/>
                <a:gd name="T106" fmla="*/ 1833 w 7523"/>
                <a:gd name="T107" fmla="*/ 2658 h 8570"/>
                <a:gd name="T108" fmla="*/ 3435 w 7523"/>
                <a:gd name="T109" fmla="*/ 1597 h 8570"/>
                <a:gd name="T110" fmla="*/ 1635 w 7523"/>
                <a:gd name="T111" fmla="*/ 2633 h 8570"/>
                <a:gd name="T112" fmla="*/ 3618 w 7523"/>
                <a:gd name="T113" fmla="*/ 1355 h 8570"/>
                <a:gd name="T114" fmla="*/ 1441 w 7523"/>
                <a:gd name="T115" fmla="*/ 2337 h 8570"/>
                <a:gd name="T116" fmla="*/ 3454 w 7523"/>
                <a:gd name="T117" fmla="*/ 1036 h 8570"/>
                <a:gd name="T118" fmla="*/ 1214 w 7523"/>
                <a:gd name="T119" fmla="*/ 1970 h 8570"/>
                <a:gd name="T120" fmla="*/ 3260 w 7523"/>
                <a:gd name="T121" fmla="*/ 678 h 8570"/>
                <a:gd name="T122" fmla="*/ 1116 w 7523"/>
                <a:gd name="T123" fmla="*/ 1403 h 8570"/>
                <a:gd name="T124" fmla="*/ 3018 w 7523"/>
                <a:gd name="T125" fmla="*/ 436 h 8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3" h="8570">
                  <a:moveTo>
                    <a:pt x="0" y="87"/>
                  </a:moveTo>
                  <a:lnTo>
                    <a:pt x="19" y="116"/>
                  </a:lnTo>
                  <a:lnTo>
                    <a:pt x="100" y="194"/>
                  </a:lnTo>
                  <a:lnTo>
                    <a:pt x="134" y="179"/>
                  </a:lnTo>
                  <a:lnTo>
                    <a:pt x="328" y="19"/>
                  </a:lnTo>
                  <a:lnTo>
                    <a:pt x="502" y="19"/>
                  </a:lnTo>
                  <a:lnTo>
                    <a:pt x="328" y="160"/>
                  </a:lnTo>
                  <a:lnTo>
                    <a:pt x="284" y="213"/>
                  </a:lnTo>
                  <a:lnTo>
                    <a:pt x="169" y="310"/>
                  </a:lnTo>
                  <a:lnTo>
                    <a:pt x="284" y="469"/>
                  </a:lnTo>
                  <a:lnTo>
                    <a:pt x="313" y="455"/>
                  </a:lnTo>
                  <a:lnTo>
                    <a:pt x="411" y="421"/>
                  </a:lnTo>
                  <a:lnTo>
                    <a:pt x="749" y="194"/>
                  </a:lnTo>
                  <a:lnTo>
                    <a:pt x="793" y="160"/>
                  </a:lnTo>
                  <a:lnTo>
                    <a:pt x="874" y="102"/>
                  </a:lnTo>
                  <a:lnTo>
                    <a:pt x="972" y="54"/>
                  </a:lnTo>
                  <a:lnTo>
                    <a:pt x="1151" y="19"/>
                  </a:lnTo>
                  <a:lnTo>
                    <a:pt x="924" y="227"/>
                  </a:lnTo>
                  <a:lnTo>
                    <a:pt x="715" y="344"/>
                  </a:lnTo>
                  <a:lnTo>
                    <a:pt x="667" y="377"/>
                  </a:lnTo>
                  <a:lnTo>
                    <a:pt x="555" y="436"/>
                  </a:lnTo>
                  <a:lnTo>
                    <a:pt x="459" y="538"/>
                  </a:lnTo>
                  <a:lnTo>
                    <a:pt x="361" y="586"/>
                  </a:lnTo>
                  <a:lnTo>
                    <a:pt x="411" y="678"/>
                  </a:lnTo>
                  <a:lnTo>
                    <a:pt x="425" y="726"/>
                  </a:lnTo>
                  <a:lnTo>
                    <a:pt x="459" y="759"/>
                  </a:lnTo>
                  <a:lnTo>
                    <a:pt x="667" y="644"/>
                  </a:lnTo>
                  <a:lnTo>
                    <a:pt x="749" y="629"/>
                  </a:lnTo>
                  <a:lnTo>
                    <a:pt x="1116" y="358"/>
                  </a:lnTo>
                  <a:lnTo>
                    <a:pt x="1310" y="242"/>
                  </a:lnTo>
                  <a:lnTo>
                    <a:pt x="1475" y="116"/>
                  </a:lnTo>
                  <a:lnTo>
                    <a:pt x="1552" y="67"/>
                  </a:lnTo>
                  <a:lnTo>
                    <a:pt x="1615" y="34"/>
                  </a:lnTo>
                  <a:lnTo>
                    <a:pt x="1808" y="19"/>
                  </a:lnTo>
                  <a:lnTo>
                    <a:pt x="1664" y="146"/>
                  </a:lnTo>
                  <a:lnTo>
                    <a:pt x="1581" y="213"/>
                  </a:lnTo>
                  <a:lnTo>
                    <a:pt x="1533" y="227"/>
                  </a:lnTo>
                  <a:lnTo>
                    <a:pt x="1243" y="402"/>
                  </a:lnTo>
                  <a:lnTo>
                    <a:pt x="1165" y="469"/>
                  </a:lnTo>
                  <a:lnTo>
                    <a:pt x="749" y="726"/>
                  </a:lnTo>
                  <a:lnTo>
                    <a:pt x="603" y="828"/>
                  </a:lnTo>
                  <a:lnTo>
                    <a:pt x="584" y="886"/>
                  </a:lnTo>
                  <a:lnTo>
                    <a:pt x="603" y="1001"/>
                  </a:lnTo>
                  <a:lnTo>
                    <a:pt x="682" y="1084"/>
                  </a:lnTo>
                  <a:lnTo>
                    <a:pt x="749" y="1051"/>
                  </a:lnTo>
                  <a:lnTo>
                    <a:pt x="1015" y="871"/>
                  </a:lnTo>
                  <a:lnTo>
                    <a:pt x="1165" y="779"/>
                  </a:lnTo>
                  <a:lnTo>
                    <a:pt x="1552" y="517"/>
                  </a:lnTo>
                  <a:lnTo>
                    <a:pt x="1635" y="484"/>
                  </a:lnTo>
                  <a:lnTo>
                    <a:pt x="1683" y="402"/>
                  </a:lnTo>
                  <a:lnTo>
                    <a:pt x="1842" y="344"/>
                  </a:lnTo>
                  <a:lnTo>
                    <a:pt x="1939" y="276"/>
                  </a:lnTo>
                  <a:lnTo>
                    <a:pt x="2292" y="34"/>
                  </a:lnTo>
                  <a:lnTo>
                    <a:pt x="2467" y="19"/>
                  </a:lnTo>
                  <a:lnTo>
                    <a:pt x="2215" y="227"/>
                  </a:lnTo>
                  <a:lnTo>
                    <a:pt x="2167" y="276"/>
                  </a:lnTo>
                  <a:lnTo>
                    <a:pt x="1983" y="358"/>
                  </a:lnTo>
                  <a:lnTo>
                    <a:pt x="1760" y="503"/>
                  </a:lnTo>
                  <a:lnTo>
                    <a:pt x="1649" y="586"/>
                  </a:lnTo>
                  <a:lnTo>
                    <a:pt x="1034" y="1001"/>
                  </a:lnTo>
                  <a:lnTo>
                    <a:pt x="957" y="1036"/>
                  </a:lnTo>
                  <a:lnTo>
                    <a:pt x="855" y="1103"/>
                  </a:lnTo>
                  <a:lnTo>
                    <a:pt x="773" y="1128"/>
                  </a:lnTo>
                  <a:lnTo>
                    <a:pt x="749" y="1181"/>
                  </a:lnTo>
                  <a:lnTo>
                    <a:pt x="749" y="1243"/>
                  </a:lnTo>
                  <a:lnTo>
                    <a:pt x="841" y="1370"/>
                  </a:lnTo>
                  <a:lnTo>
                    <a:pt x="957" y="1345"/>
                  </a:lnTo>
                  <a:lnTo>
                    <a:pt x="991" y="1345"/>
                  </a:lnTo>
                  <a:lnTo>
                    <a:pt x="1165" y="1230"/>
                  </a:lnTo>
                  <a:lnTo>
                    <a:pt x="1257" y="1147"/>
                  </a:lnTo>
                  <a:lnTo>
                    <a:pt x="1552" y="987"/>
                  </a:lnTo>
                  <a:lnTo>
                    <a:pt x="1615" y="939"/>
                  </a:lnTo>
                  <a:lnTo>
                    <a:pt x="1698" y="871"/>
                  </a:lnTo>
                  <a:lnTo>
                    <a:pt x="1775" y="842"/>
                  </a:lnTo>
                  <a:lnTo>
                    <a:pt x="2181" y="586"/>
                  </a:lnTo>
                  <a:lnTo>
                    <a:pt x="2244" y="552"/>
                  </a:lnTo>
                  <a:lnTo>
                    <a:pt x="2375" y="436"/>
                  </a:lnTo>
                  <a:lnTo>
                    <a:pt x="2582" y="310"/>
                  </a:lnTo>
                  <a:lnTo>
                    <a:pt x="2684" y="242"/>
                  </a:lnTo>
                  <a:lnTo>
                    <a:pt x="2810" y="136"/>
                  </a:lnTo>
                  <a:lnTo>
                    <a:pt x="2844" y="67"/>
                  </a:lnTo>
                  <a:lnTo>
                    <a:pt x="2824" y="19"/>
                  </a:lnTo>
                  <a:lnTo>
                    <a:pt x="3018" y="0"/>
                  </a:lnTo>
                  <a:lnTo>
                    <a:pt x="3246" y="0"/>
                  </a:lnTo>
                  <a:lnTo>
                    <a:pt x="3425" y="227"/>
                  </a:lnTo>
                  <a:lnTo>
                    <a:pt x="3662" y="600"/>
                  </a:lnTo>
                  <a:lnTo>
                    <a:pt x="3710" y="697"/>
                  </a:lnTo>
                  <a:lnTo>
                    <a:pt x="3860" y="968"/>
                  </a:lnTo>
                  <a:lnTo>
                    <a:pt x="3909" y="1070"/>
                  </a:lnTo>
                  <a:lnTo>
                    <a:pt x="3952" y="1161"/>
                  </a:lnTo>
                  <a:lnTo>
                    <a:pt x="4069" y="1355"/>
                  </a:lnTo>
                  <a:lnTo>
                    <a:pt x="4102" y="1437"/>
                  </a:lnTo>
                  <a:lnTo>
                    <a:pt x="4470" y="2313"/>
                  </a:lnTo>
                  <a:lnTo>
                    <a:pt x="4572" y="2579"/>
                  </a:lnTo>
                  <a:lnTo>
                    <a:pt x="4678" y="3005"/>
                  </a:lnTo>
                  <a:lnTo>
                    <a:pt x="4780" y="3407"/>
                  </a:lnTo>
                  <a:lnTo>
                    <a:pt x="4872" y="3939"/>
                  </a:lnTo>
                  <a:lnTo>
                    <a:pt x="4973" y="4859"/>
                  </a:lnTo>
                  <a:lnTo>
                    <a:pt x="4973" y="5009"/>
                  </a:lnTo>
                  <a:lnTo>
                    <a:pt x="5002" y="5067"/>
                  </a:lnTo>
                  <a:lnTo>
                    <a:pt x="4987" y="5469"/>
                  </a:lnTo>
                  <a:lnTo>
                    <a:pt x="4939" y="5570"/>
                  </a:lnTo>
                  <a:lnTo>
                    <a:pt x="4678" y="7486"/>
                  </a:lnTo>
                  <a:lnTo>
                    <a:pt x="4470" y="8232"/>
                  </a:lnTo>
                  <a:lnTo>
                    <a:pt x="4330" y="8570"/>
                  </a:lnTo>
                  <a:lnTo>
                    <a:pt x="3894" y="8570"/>
                  </a:lnTo>
                  <a:lnTo>
                    <a:pt x="3894" y="8266"/>
                  </a:lnTo>
                  <a:lnTo>
                    <a:pt x="3841" y="8347"/>
                  </a:lnTo>
                  <a:lnTo>
                    <a:pt x="3758" y="8508"/>
                  </a:lnTo>
                  <a:lnTo>
                    <a:pt x="3696" y="8570"/>
                  </a:lnTo>
                  <a:lnTo>
                    <a:pt x="3207" y="8570"/>
                  </a:lnTo>
                  <a:lnTo>
                    <a:pt x="3260" y="8508"/>
                  </a:lnTo>
                  <a:lnTo>
                    <a:pt x="3343" y="8406"/>
                  </a:lnTo>
                  <a:lnTo>
                    <a:pt x="3391" y="8372"/>
                  </a:lnTo>
                  <a:lnTo>
                    <a:pt x="3677" y="7970"/>
                  </a:lnTo>
                  <a:lnTo>
                    <a:pt x="3702" y="7892"/>
                  </a:lnTo>
                  <a:lnTo>
                    <a:pt x="3729" y="7814"/>
                  </a:lnTo>
                  <a:lnTo>
                    <a:pt x="3755" y="7736"/>
                  </a:lnTo>
                  <a:lnTo>
                    <a:pt x="3781" y="7659"/>
                  </a:lnTo>
                  <a:lnTo>
                    <a:pt x="3793" y="7619"/>
                  </a:lnTo>
                  <a:lnTo>
                    <a:pt x="3805" y="7581"/>
                  </a:lnTo>
                  <a:lnTo>
                    <a:pt x="3816" y="7541"/>
                  </a:lnTo>
                  <a:lnTo>
                    <a:pt x="3827" y="7502"/>
                  </a:lnTo>
                  <a:lnTo>
                    <a:pt x="3836" y="7463"/>
                  </a:lnTo>
                  <a:lnTo>
                    <a:pt x="3845" y="7424"/>
                  </a:lnTo>
                  <a:lnTo>
                    <a:pt x="3853" y="7386"/>
                  </a:lnTo>
                  <a:lnTo>
                    <a:pt x="3860" y="7346"/>
                  </a:lnTo>
                  <a:lnTo>
                    <a:pt x="3758" y="6920"/>
                  </a:lnTo>
                  <a:lnTo>
                    <a:pt x="3729" y="6843"/>
                  </a:lnTo>
                  <a:lnTo>
                    <a:pt x="3633" y="6635"/>
                  </a:lnTo>
                  <a:lnTo>
                    <a:pt x="3550" y="6567"/>
                  </a:lnTo>
                  <a:lnTo>
                    <a:pt x="3502" y="6485"/>
                  </a:lnTo>
                  <a:lnTo>
                    <a:pt x="3425" y="6325"/>
                  </a:lnTo>
                  <a:lnTo>
                    <a:pt x="3357" y="6243"/>
                  </a:lnTo>
                  <a:lnTo>
                    <a:pt x="3343" y="6185"/>
                  </a:lnTo>
                  <a:lnTo>
                    <a:pt x="3149" y="5895"/>
                  </a:lnTo>
                  <a:lnTo>
                    <a:pt x="3101" y="5812"/>
                  </a:lnTo>
                  <a:lnTo>
                    <a:pt x="3052" y="5744"/>
                  </a:lnTo>
                  <a:lnTo>
                    <a:pt x="2926" y="5551"/>
                  </a:lnTo>
                  <a:lnTo>
                    <a:pt x="2859" y="5459"/>
                  </a:lnTo>
                  <a:lnTo>
                    <a:pt x="2684" y="5183"/>
                  </a:lnTo>
                  <a:lnTo>
                    <a:pt x="2568" y="5019"/>
                  </a:lnTo>
                  <a:lnTo>
                    <a:pt x="2423" y="4825"/>
                  </a:lnTo>
                  <a:lnTo>
                    <a:pt x="2375" y="4713"/>
                  </a:lnTo>
                  <a:lnTo>
                    <a:pt x="2292" y="4617"/>
                  </a:lnTo>
                  <a:lnTo>
                    <a:pt x="2133" y="4327"/>
                  </a:lnTo>
                  <a:lnTo>
                    <a:pt x="2002" y="4166"/>
                  </a:lnTo>
                  <a:lnTo>
                    <a:pt x="1983" y="4118"/>
                  </a:lnTo>
                  <a:lnTo>
                    <a:pt x="1906" y="4016"/>
                  </a:lnTo>
                  <a:lnTo>
                    <a:pt x="1857" y="3973"/>
                  </a:lnTo>
                  <a:lnTo>
                    <a:pt x="1717" y="3683"/>
                  </a:lnTo>
                  <a:lnTo>
                    <a:pt x="1649" y="3601"/>
                  </a:lnTo>
                  <a:lnTo>
                    <a:pt x="1581" y="3474"/>
                  </a:lnTo>
                  <a:lnTo>
                    <a:pt x="1518" y="3392"/>
                  </a:lnTo>
                  <a:lnTo>
                    <a:pt x="1422" y="3232"/>
                  </a:lnTo>
                  <a:lnTo>
                    <a:pt x="1325" y="3049"/>
                  </a:lnTo>
                  <a:lnTo>
                    <a:pt x="1131" y="2797"/>
                  </a:lnTo>
                  <a:lnTo>
                    <a:pt x="1116" y="2729"/>
                  </a:lnTo>
                  <a:lnTo>
                    <a:pt x="991" y="2555"/>
                  </a:lnTo>
                  <a:lnTo>
                    <a:pt x="938" y="2473"/>
                  </a:lnTo>
                  <a:lnTo>
                    <a:pt x="773" y="2231"/>
                  </a:lnTo>
                  <a:lnTo>
                    <a:pt x="763" y="2177"/>
                  </a:lnTo>
                  <a:lnTo>
                    <a:pt x="696" y="2096"/>
                  </a:lnTo>
                  <a:lnTo>
                    <a:pt x="603" y="1955"/>
                  </a:lnTo>
                  <a:lnTo>
                    <a:pt x="555" y="1873"/>
                  </a:lnTo>
                  <a:lnTo>
                    <a:pt x="217" y="1345"/>
                  </a:lnTo>
                  <a:lnTo>
                    <a:pt x="119" y="1161"/>
                  </a:lnTo>
                  <a:lnTo>
                    <a:pt x="0" y="978"/>
                  </a:lnTo>
                  <a:lnTo>
                    <a:pt x="0" y="87"/>
                  </a:lnTo>
                  <a:close/>
                  <a:moveTo>
                    <a:pt x="0" y="1360"/>
                  </a:moveTo>
                  <a:lnTo>
                    <a:pt x="19" y="1370"/>
                  </a:lnTo>
                  <a:lnTo>
                    <a:pt x="38" y="1452"/>
                  </a:lnTo>
                  <a:lnTo>
                    <a:pt x="183" y="1679"/>
                  </a:lnTo>
                  <a:lnTo>
                    <a:pt x="217" y="1714"/>
                  </a:lnTo>
                  <a:lnTo>
                    <a:pt x="284" y="1795"/>
                  </a:lnTo>
                  <a:lnTo>
                    <a:pt x="361" y="1921"/>
                  </a:lnTo>
                  <a:lnTo>
                    <a:pt x="342" y="1935"/>
                  </a:lnTo>
                  <a:lnTo>
                    <a:pt x="459" y="2096"/>
                  </a:lnTo>
                  <a:lnTo>
                    <a:pt x="555" y="2260"/>
                  </a:lnTo>
                  <a:lnTo>
                    <a:pt x="647" y="2405"/>
                  </a:lnTo>
                  <a:lnTo>
                    <a:pt x="696" y="2473"/>
                  </a:lnTo>
                  <a:lnTo>
                    <a:pt x="763" y="2565"/>
                  </a:lnTo>
                  <a:lnTo>
                    <a:pt x="807" y="2648"/>
                  </a:lnTo>
                  <a:lnTo>
                    <a:pt x="889" y="2778"/>
                  </a:lnTo>
                  <a:lnTo>
                    <a:pt x="938" y="2840"/>
                  </a:lnTo>
                  <a:lnTo>
                    <a:pt x="972" y="2875"/>
                  </a:lnTo>
                  <a:lnTo>
                    <a:pt x="1034" y="2957"/>
                  </a:lnTo>
                  <a:lnTo>
                    <a:pt x="1049" y="3005"/>
                  </a:lnTo>
                  <a:lnTo>
                    <a:pt x="1131" y="3097"/>
                  </a:lnTo>
                  <a:lnTo>
                    <a:pt x="1180" y="3213"/>
                  </a:lnTo>
                  <a:lnTo>
                    <a:pt x="1243" y="3315"/>
                  </a:lnTo>
                  <a:lnTo>
                    <a:pt x="1291" y="3392"/>
                  </a:lnTo>
                  <a:lnTo>
                    <a:pt x="1339" y="3474"/>
                  </a:lnTo>
                  <a:lnTo>
                    <a:pt x="1422" y="3566"/>
                  </a:lnTo>
                  <a:lnTo>
                    <a:pt x="1475" y="3683"/>
                  </a:lnTo>
                  <a:lnTo>
                    <a:pt x="1533" y="3765"/>
                  </a:lnTo>
                  <a:lnTo>
                    <a:pt x="1727" y="4051"/>
                  </a:lnTo>
                  <a:lnTo>
                    <a:pt x="1808" y="4147"/>
                  </a:lnTo>
                  <a:lnTo>
                    <a:pt x="1877" y="4293"/>
                  </a:lnTo>
                  <a:lnTo>
                    <a:pt x="1973" y="4443"/>
                  </a:lnTo>
                  <a:lnTo>
                    <a:pt x="2119" y="4665"/>
                  </a:lnTo>
                  <a:lnTo>
                    <a:pt x="2200" y="4791"/>
                  </a:lnTo>
                  <a:lnTo>
                    <a:pt x="2341" y="4956"/>
                  </a:lnTo>
                  <a:lnTo>
                    <a:pt x="2409" y="5134"/>
                  </a:lnTo>
                  <a:lnTo>
                    <a:pt x="2452" y="5198"/>
                  </a:lnTo>
                  <a:lnTo>
                    <a:pt x="2665" y="5517"/>
                  </a:lnTo>
                  <a:lnTo>
                    <a:pt x="2810" y="5734"/>
                  </a:lnTo>
                  <a:lnTo>
                    <a:pt x="2874" y="5861"/>
                  </a:lnTo>
                  <a:lnTo>
                    <a:pt x="2936" y="5924"/>
                  </a:lnTo>
                  <a:lnTo>
                    <a:pt x="3018" y="6068"/>
                  </a:lnTo>
                  <a:lnTo>
                    <a:pt x="3135" y="6243"/>
                  </a:lnTo>
                  <a:lnTo>
                    <a:pt x="3212" y="6325"/>
                  </a:lnTo>
                  <a:lnTo>
                    <a:pt x="3226" y="6378"/>
                  </a:lnTo>
                  <a:lnTo>
                    <a:pt x="3357" y="6537"/>
                  </a:lnTo>
                  <a:lnTo>
                    <a:pt x="3454" y="6737"/>
                  </a:lnTo>
                  <a:lnTo>
                    <a:pt x="3517" y="6814"/>
                  </a:lnTo>
                  <a:lnTo>
                    <a:pt x="3570" y="6910"/>
                  </a:lnTo>
                  <a:lnTo>
                    <a:pt x="3633" y="7056"/>
                  </a:lnTo>
                  <a:lnTo>
                    <a:pt x="3652" y="7554"/>
                  </a:lnTo>
                  <a:lnTo>
                    <a:pt x="3410" y="8086"/>
                  </a:lnTo>
                  <a:lnTo>
                    <a:pt x="3193" y="8362"/>
                  </a:lnTo>
                  <a:lnTo>
                    <a:pt x="3149" y="8372"/>
                  </a:lnTo>
                  <a:lnTo>
                    <a:pt x="3086" y="8454"/>
                  </a:lnTo>
                  <a:lnTo>
                    <a:pt x="2989" y="8570"/>
                  </a:lnTo>
                  <a:lnTo>
                    <a:pt x="2549" y="8570"/>
                  </a:lnTo>
                  <a:lnTo>
                    <a:pt x="1552" y="8347"/>
                  </a:lnTo>
                  <a:lnTo>
                    <a:pt x="0" y="8038"/>
                  </a:lnTo>
                  <a:lnTo>
                    <a:pt x="0" y="4375"/>
                  </a:lnTo>
                  <a:lnTo>
                    <a:pt x="1717" y="4742"/>
                  </a:lnTo>
                  <a:lnTo>
                    <a:pt x="1877" y="4777"/>
                  </a:lnTo>
                  <a:lnTo>
                    <a:pt x="1973" y="4777"/>
                  </a:lnTo>
                  <a:lnTo>
                    <a:pt x="1934" y="4725"/>
                  </a:lnTo>
                  <a:lnTo>
                    <a:pt x="1898" y="4675"/>
                  </a:lnTo>
                  <a:lnTo>
                    <a:pt x="1864" y="4625"/>
                  </a:lnTo>
                  <a:lnTo>
                    <a:pt x="1832" y="4575"/>
                  </a:lnTo>
                  <a:lnTo>
                    <a:pt x="1802" y="4526"/>
                  </a:lnTo>
                  <a:lnTo>
                    <a:pt x="1773" y="4477"/>
                  </a:lnTo>
                  <a:lnTo>
                    <a:pt x="1744" y="4429"/>
                  </a:lnTo>
                  <a:lnTo>
                    <a:pt x="1717" y="4380"/>
                  </a:lnTo>
                  <a:lnTo>
                    <a:pt x="1689" y="4332"/>
                  </a:lnTo>
                  <a:lnTo>
                    <a:pt x="1662" y="4284"/>
                  </a:lnTo>
                  <a:lnTo>
                    <a:pt x="1636" y="4235"/>
                  </a:lnTo>
                  <a:lnTo>
                    <a:pt x="1609" y="4187"/>
                  </a:lnTo>
                  <a:lnTo>
                    <a:pt x="1580" y="4137"/>
                  </a:lnTo>
                  <a:lnTo>
                    <a:pt x="1551" y="4088"/>
                  </a:lnTo>
                  <a:lnTo>
                    <a:pt x="1521" y="4038"/>
                  </a:lnTo>
                  <a:lnTo>
                    <a:pt x="1489" y="3987"/>
                  </a:lnTo>
                  <a:lnTo>
                    <a:pt x="1373" y="3823"/>
                  </a:lnTo>
                  <a:lnTo>
                    <a:pt x="1373" y="3799"/>
                  </a:lnTo>
                  <a:lnTo>
                    <a:pt x="1310" y="3697"/>
                  </a:lnTo>
                  <a:lnTo>
                    <a:pt x="1199" y="3523"/>
                  </a:lnTo>
                  <a:lnTo>
                    <a:pt x="1083" y="3373"/>
                  </a:lnTo>
                  <a:lnTo>
                    <a:pt x="938" y="3165"/>
                  </a:lnTo>
                  <a:lnTo>
                    <a:pt x="924" y="3117"/>
                  </a:lnTo>
                  <a:lnTo>
                    <a:pt x="730" y="2807"/>
                  </a:lnTo>
                  <a:lnTo>
                    <a:pt x="647" y="2744"/>
                  </a:lnTo>
                  <a:lnTo>
                    <a:pt x="647" y="2681"/>
                  </a:lnTo>
                  <a:lnTo>
                    <a:pt x="570" y="2565"/>
                  </a:lnTo>
                  <a:lnTo>
                    <a:pt x="411" y="2390"/>
                  </a:lnTo>
                  <a:lnTo>
                    <a:pt x="313" y="2197"/>
                  </a:lnTo>
                  <a:lnTo>
                    <a:pt x="261" y="2148"/>
                  </a:lnTo>
                  <a:lnTo>
                    <a:pt x="250" y="2071"/>
                  </a:lnTo>
                  <a:lnTo>
                    <a:pt x="100" y="1854"/>
                  </a:lnTo>
                  <a:lnTo>
                    <a:pt x="52" y="1776"/>
                  </a:lnTo>
                  <a:lnTo>
                    <a:pt x="0" y="1733"/>
                  </a:lnTo>
                  <a:lnTo>
                    <a:pt x="0" y="1360"/>
                  </a:lnTo>
                  <a:close/>
                  <a:moveTo>
                    <a:pt x="7054" y="8439"/>
                  </a:moveTo>
                  <a:lnTo>
                    <a:pt x="7020" y="8362"/>
                  </a:lnTo>
                  <a:lnTo>
                    <a:pt x="6991" y="8295"/>
                  </a:lnTo>
                  <a:lnTo>
                    <a:pt x="6894" y="8269"/>
                  </a:lnTo>
                  <a:lnTo>
                    <a:pt x="6798" y="8243"/>
                  </a:lnTo>
                  <a:lnTo>
                    <a:pt x="6703" y="8217"/>
                  </a:lnTo>
                  <a:lnTo>
                    <a:pt x="6607" y="8189"/>
                  </a:lnTo>
                  <a:lnTo>
                    <a:pt x="6513" y="8162"/>
                  </a:lnTo>
                  <a:lnTo>
                    <a:pt x="6420" y="8136"/>
                  </a:lnTo>
                  <a:lnTo>
                    <a:pt x="6326" y="8112"/>
                  </a:lnTo>
                  <a:lnTo>
                    <a:pt x="6233" y="8088"/>
                  </a:lnTo>
                  <a:lnTo>
                    <a:pt x="6187" y="8076"/>
                  </a:lnTo>
                  <a:lnTo>
                    <a:pt x="6140" y="8066"/>
                  </a:lnTo>
                  <a:lnTo>
                    <a:pt x="6093" y="8056"/>
                  </a:lnTo>
                  <a:lnTo>
                    <a:pt x="6046" y="8046"/>
                  </a:lnTo>
                  <a:lnTo>
                    <a:pt x="6000" y="8038"/>
                  </a:lnTo>
                  <a:lnTo>
                    <a:pt x="5953" y="8030"/>
                  </a:lnTo>
                  <a:lnTo>
                    <a:pt x="5907" y="8023"/>
                  </a:lnTo>
                  <a:lnTo>
                    <a:pt x="5860" y="8016"/>
                  </a:lnTo>
                  <a:lnTo>
                    <a:pt x="5814" y="8012"/>
                  </a:lnTo>
                  <a:lnTo>
                    <a:pt x="5767" y="8007"/>
                  </a:lnTo>
                  <a:lnTo>
                    <a:pt x="5721" y="8004"/>
                  </a:lnTo>
                  <a:lnTo>
                    <a:pt x="5674" y="8001"/>
                  </a:lnTo>
                  <a:lnTo>
                    <a:pt x="5627" y="8000"/>
                  </a:lnTo>
                  <a:lnTo>
                    <a:pt x="5581" y="8000"/>
                  </a:lnTo>
                  <a:lnTo>
                    <a:pt x="5533" y="8001"/>
                  </a:lnTo>
                  <a:lnTo>
                    <a:pt x="5486" y="8005"/>
                  </a:lnTo>
                  <a:lnTo>
                    <a:pt x="5356" y="8105"/>
                  </a:lnTo>
                  <a:lnTo>
                    <a:pt x="5631" y="7071"/>
                  </a:lnTo>
                  <a:lnTo>
                    <a:pt x="5728" y="7002"/>
                  </a:lnTo>
                  <a:lnTo>
                    <a:pt x="5764" y="6984"/>
                  </a:lnTo>
                  <a:lnTo>
                    <a:pt x="5800" y="6967"/>
                  </a:lnTo>
                  <a:lnTo>
                    <a:pt x="5818" y="6959"/>
                  </a:lnTo>
                  <a:lnTo>
                    <a:pt x="5835" y="6952"/>
                  </a:lnTo>
                  <a:lnTo>
                    <a:pt x="5854" y="6947"/>
                  </a:lnTo>
                  <a:lnTo>
                    <a:pt x="5872" y="6940"/>
                  </a:lnTo>
                  <a:lnTo>
                    <a:pt x="5890" y="6935"/>
                  </a:lnTo>
                  <a:lnTo>
                    <a:pt x="5907" y="6930"/>
                  </a:lnTo>
                  <a:lnTo>
                    <a:pt x="5925" y="6927"/>
                  </a:lnTo>
                  <a:lnTo>
                    <a:pt x="5944" y="6924"/>
                  </a:lnTo>
                  <a:lnTo>
                    <a:pt x="5961" y="6921"/>
                  </a:lnTo>
                  <a:lnTo>
                    <a:pt x="5979" y="6920"/>
                  </a:lnTo>
                  <a:lnTo>
                    <a:pt x="5997" y="6919"/>
                  </a:lnTo>
                  <a:lnTo>
                    <a:pt x="6015" y="6918"/>
                  </a:lnTo>
                  <a:lnTo>
                    <a:pt x="6034" y="6919"/>
                  </a:lnTo>
                  <a:lnTo>
                    <a:pt x="6052" y="6920"/>
                  </a:lnTo>
                  <a:lnTo>
                    <a:pt x="6070" y="6921"/>
                  </a:lnTo>
                  <a:lnTo>
                    <a:pt x="6088" y="6924"/>
                  </a:lnTo>
                  <a:lnTo>
                    <a:pt x="6106" y="6927"/>
                  </a:lnTo>
                  <a:lnTo>
                    <a:pt x="6125" y="6932"/>
                  </a:lnTo>
                  <a:lnTo>
                    <a:pt x="6143" y="6937"/>
                  </a:lnTo>
                  <a:lnTo>
                    <a:pt x="6161" y="6942"/>
                  </a:lnTo>
                  <a:lnTo>
                    <a:pt x="6180" y="6950"/>
                  </a:lnTo>
                  <a:lnTo>
                    <a:pt x="6198" y="6957"/>
                  </a:lnTo>
                  <a:lnTo>
                    <a:pt x="6218" y="6966"/>
                  </a:lnTo>
                  <a:lnTo>
                    <a:pt x="6236" y="6975"/>
                  </a:lnTo>
                  <a:lnTo>
                    <a:pt x="6255" y="6985"/>
                  </a:lnTo>
                  <a:lnTo>
                    <a:pt x="6274" y="6997"/>
                  </a:lnTo>
                  <a:lnTo>
                    <a:pt x="6294" y="7009"/>
                  </a:lnTo>
                  <a:lnTo>
                    <a:pt x="6313" y="7021"/>
                  </a:lnTo>
                  <a:lnTo>
                    <a:pt x="6405" y="7138"/>
                  </a:lnTo>
                  <a:lnTo>
                    <a:pt x="6453" y="7327"/>
                  </a:lnTo>
                  <a:lnTo>
                    <a:pt x="6479" y="7310"/>
                  </a:lnTo>
                  <a:lnTo>
                    <a:pt x="6505" y="7294"/>
                  </a:lnTo>
                  <a:lnTo>
                    <a:pt x="6530" y="7279"/>
                  </a:lnTo>
                  <a:lnTo>
                    <a:pt x="6556" y="7265"/>
                  </a:lnTo>
                  <a:lnTo>
                    <a:pt x="6581" y="7253"/>
                  </a:lnTo>
                  <a:lnTo>
                    <a:pt x="6605" y="7240"/>
                  </a:lnTo>
                  <a:lnTo>
                    <a:pt x="6630" y="7229"/>
                  </a:lnTo>
                  <a:lnTo>
                    <a:pt x="6656" y="7219"/>
                  </a:lnTo>
                  <a:lnTo>
                    <a:pt x="6704" y="7199"/>
                  </a:lnTo>
                  <a:lnTo>
                    <a:pt x="6753" y="7182"/>
                  </a:lnTo>
                  <a:lnTo>
                    <a:pt x="6802" y="7166"/>
                  </a:lnTo>
                  <a:lnTo>
                    <a:pt x="6851" y="7151"/>
                  </a:lnTo>
                  <a:lnTo>
                    <a:pt x="6899" y="7135"/>
                  </a:lnTo>
                  <a:lnTo>
                    <a:pt x="6948" y="7120"/>
                  </a:lnTo>
                  <a:lnTo>
                    <a:pt x="6996" y="7103"/>
                  </a:lnTo>
                  <a:lnTo>
                    <a:pt x="7045" y="7084"/>
                  </a:lnTo>
                  <a:lnTo>
                    <a:pt x="7070" y="7074"/>
                  </a:lnTo>
                  <a:lnTo>
                    <a:pt x="7095" y="7062"/>
                  </a:lnTo>
                  <a:lnTo>
                    <a:pt x="7120" y="7050"/>
                  </a:lnTo>
                  <a:lnTo>
                    <a:pt x="7145" y="7039"/>
                  </a:lnTo>
                  <a:lnTo>
                    <a:pt x="7171" y="7025"/>
                  </a:lnTo>
                  <a:lnTo>
                    <a:pt x="7195" y="7011"/>
                  </a:lnTo>
                  <a:lnTo>
                    <a:pt x="7221" y="6995"/>
                  </a:lnTo>
                  <a:lnTo>
                    <a:pt x="7247" y="6979"/>
                  </a:lnTo>
                  <a:lnTo>
                    <a:pt x="7325" y="6896"/>
                  </a:lnTo>
                  <a:lnTo>
                    <a:pt x="7441" y="6814"/>
                  </a:lnTo>
                  <a:lnTo>
                    <a:pt x="7373" y="7221"/>
                  </a:lnTo>
                  <a:lnTo>
                    <a:pt x="7054" y="7327"/>
                  </a:lnTo>
                  <a:lnTo>
                    <a:pt x="6812" y="7438"/>
                  </a:lnTo>
                  <a:lnTo>
                    <a:pt x="6488" y="7588"/>
                  </a:lnTo>
                  <a:lnTo>
                    <a:pt x="6405" y="7864"/>
                  </a:lnTo>
                  <a:lnTo>
                    <a:pt x="7020" y="7990"/>
                  </a:lnTo>
                  <a:lnTo>
                    <a:pt x="7116" y="7946"/>
                  </a:lnTo>
                  <a:lnTo>
                    <a:pt x="7165" y="7888"/>
                  </a:lnTo>
                  <a:lnTo>
                    <a:pt x="7214" y="7864"/>
                  </a:lnTo>
                  <a:lnTo>
                    <a:pt x="7054" y="8439"/>
                  </a:lnTo>
                  <a:close/>
                  <a:moveTo>
                    <a:pt x="6265" y="7844"/>
                  </a:moveTo>
                  <a:lnTo>
                    <a:pt x="5539" y="7671"/>
                  </a:lnTo>
                  <a:lnTo>
                    <a:pt x="5556" y="7611"/>
                  </a:lnTo>
                  <a:lnTo>
                    <a:pt x="5570" y="7553"/>
                  </a:lnTo>
                  <a:lnTo>
                    <a:pt x="5576" y="7526"/>
                  </a:lnTo>
                  <a:lnTo>
                    <a:pt x="5584" y="7498"/>
                  </a:lnTo>
                  <a:lnTo>
                    <a:pt x="5592" y="7471"/>
                  </a:lnTo>
                  <a:lnTo>
                    <a:pt x="5602" y="7445"/>
                  </a:lnTo>
                  <a:lnTo>
                    <a:pt x="5612" y="7418"/>
                  </a:lnTo>
                  <a:lnTo>
                    <a:pt x="5624" y="7392"/>
                  </a:lnTo>
                  <a:lnTo>
                    <a:pt x="5638" y="7365"/>
                  </a:lnTo>
                  <a:lnTo>
                    <a:pt x="5654" y="7338"/>
                  </a:lnTo>
                  <a:lnTo>
                    <a:pt x="5673" y="7312"/>
                  </a:lnTo>
                  <a:lnTo>
                    <a:pt x="5694" y="7285"/>
                  </a:lnTo>
                  <a:lnTo>
                    <a:pt x="5706" y="7272"/>
                  </a:lnTo>
                  <a:lnTo>
                    <a:pt x="5719" y="7258"/>
                  </a:lnTo>
                  <a:lnTo>
                    <a:pt x="5733" y="7244"/>
                  </a:lnTo>
                  <a:lnTo>
                    <a:pt x="5748" y="7230"/>
                  </a:lnTo>
                  <a:lnTo>
                    <a:pt x="5773" y="7216"/>
                  </a:lnTo>
                  <a:lnTo>
                    <a:pt x="5798" y="7205"/>
                  </a:lnTo>
                  <a:lnTo>
                    <a:pt x="5823" y="7195"/>
                  </a:lnTo>
                  <a:lnTo>
                    <a:pt x="5846" y="7187"/>
                  </a:lnTo>
                  <a:lnTo>
                    <a:pt x="5870" y="7181"/>
                  </a:lnTo>
                  <a:lnTo>
                    <a:pt x="5892" y="7177"/>
                  </a:lnTo>
                  <a:lnTo>
                    <a:pt x="5915" y="7174"/>
                  </a:lnTo>
                  <a:lnTo>
                    <a:pt x="5936" y="7171"/>
                  </a:lnTo>
                  <a:lnTo>
                    <a:pt x="5959" y="7170"/>
                  </a:lnTo>
                  <a:lnTo>
                    <a:pt x="5980" y="7171"/>
                  </a:lnTo>
                  <a:lnTo>
                    <a:pt x="6002" y="7174"/>
                  </a:lnTo>
                  <a:lnTo>
                    <a:pt x="6024" y="7176"/>
                  </a:lnTo>
                  <a:lnTo>
                    <a:pt x="6046" y="7180"/>
                  </a:lnTo>
                  <a:lnTo>
                    <a:pt x="6069" y="7184"/>
                  </a:lnTo>
                  <a:lnTo>
                    <a:pt x="6091" y="7190"/>
                  </a:lnTo>
                  <a:lnTo>
                    <a:pt x="6115" y="7196"/>
                  </a:lnTo>
                  <a:lnTo>
                    <a:pt x="6280" y="7279"/>
                  </a:lnTo>
                  <a:lnTo>
                    <a:pt x="6313" y="7361"/>
                  </a:lnTo>
                  <a:lnTo>
                    <a:pt x="6265" y="7844"/>
                  </a:lnTo>
                  <a:close/>
                  <a:moveTo>
                    <a:pt x="4330" y="7071"/>
                  </a:moveTo>
                  <a:lnTo>
                    <a:pt x="4330" y="6920"/>
                  </a:lnTo>
                  <a:lnTo>
                    <a:pt x="4276" y="6843"/>
                  </a:lnTo>
                  <a:lnTo>
                    <a:pt x="4276" y="6702"/>
                  </a:lnTo>
                  <a:lnTo>
                    <a:pt x="4436" y="6654"/>
                  </a:lnTo>
                  <a:lnTo>
                    <a:pt x="4436" y="6712"/>
                  </a:lnTo>
                  <a:lnTo>
                    <a:pt x="4330" y="7071"/>
                  </a:lnTo>
                  <a:close/>
                  <a:moveTo>
                    <a:pt x="4213" y="6601"/>
                  </a:moveTo>
                  <a:lnTo>
                    <a:pt x="4136" y="6504"/>
                  </a:lnTo>
                  <a:lnTo>
                    <a:pt x="4146" y="6345"/>
                  </a:lnTo>
                  <a:lnTo>
                    <a:pt x="4311" y="6276"/>
                  </a:lnTo>
                  <a:lnTo>
                    <a:pt x="4359" y="6243"/>
                  </a:lnTo>
                  <a:lnTo>
                    <a:pt x="4489" y="6218"/>
                  </a:lnTo>
                  <a:lnTo>
                    <a:pt x="4489" y="6393"/>
                  </a:lnTo>
                  <a:lnTo>
                    <a:pt x="4422" y="6518"/>
                  </a:lnTo>
                  <a:lnTo>
                    <a:pt x="4359" y="6537"/>
                  </a:lnTo>
                  <a:lnTo>
                    <a:pt x="4213" y="6601"/>
                  </a:lnTo>
                  <a:close/>
                  <a:moveTo>
                    <a:pt x="4034" y="6296"/>
                  </a:moveTo>
                  <a:lnTo>
                    <a:pt x="3938" y="6195"/>
                  </a:lnTo>
                  <a:lnTo>
                    <a:pt x="3919" y="6166"/>
                  </a:lnTo>
                  <a:lnTo>
                    <a:pt x="3919" y="6103"/>
                  </a:lnTo>
                  <a:lnTo>
                    <a:pt x="4019" y="6020"/>
                  </a:lnTo>
                  <a:lnTo>
                    <a:pt x="4117" y="5953"/>
                  </a:lnTo>
                  <a:lnTo>
                    <a:pt x="4276" y="5861"/>
                  </a:lnTo>
                  <a:lnTo>
                    <a:pt x="4538" y="5744"/>
                  </a:lnTo>
                  <a:lnTo>
                    <a:pt x="4518" y="5924"/>
                  </a:lnTo>
                  <a:lnTo>
                    <a:pt x="4470" y="6035"/>
                  </a:lnTo>
                  <a:lnTo>
                    <a:pt x="4392" y="6136"/>
                  </a:lnTo>
                  <a:lnTo>
                    <a:pt x="4311" y="6151"/>
                  </a:lnTo>
                  <a:lnTo>
                    <a:pt x="4247" y="6218"/>
                  </a:lnTo>
                  <a:lnTo>
                    <a:pt x="4034" y="6296"/>
                  </a:lnTo>
                  <a:close/>
                  <a:moveTo>
                    <a:pt x="3827" y="5986"/>
                  </a:moveTo>
                  <a:lnTo>
                    <a:pt x="3812" y="5953"/>
                  </a:lnTo>
                  <a:lnTo>
                    <a:pt x="3744" y="5861"/>
                  </a:lnTo>
                  <a:lnTo>
                    <a:pt x="3792" y="5734"/>
                  </a:lnTo>
                  <a:lnTo>
                    <a:pt x="3909" y="5682"/>
                  </a:lnTo>
                  <a:lnTo>
                    <a:pt x="4213" y="5517"/>
                  </a:lnTo>
                  <a:lnTo>
                    <a:pt x="4330" y="5459"/>
                  </a:lnTo>
                  <a:lnTo>
                    <a:pt x="4538" y="5342"/>
                  </a:lnTo>
                  <a:lnTo>
                    <a:pt x="4538" y="5633"/>
                  </a:lnTo>
                  <a:lnTo>
                    <a:pt x="4455" y="5667"/>
                  </a:lnTo>
                  <a:lnTo>
                    <a:pt x="4359" y="5701"/>
                  </a:lnTo>
                  <a:lnTo>
                    <a:pt x="4136" y="5826"/>
                  </a:lnTo>
                  <a:lnTo>
                    <a:pt x="4102" y="5861"/>
                  </a:lnTo>
                  <a:lnTo>
                    <a:pt x="4019" y="5924"/>
                  </a:lnTo>
                  <a:lnTo>
                    <a:pt x="3827" y="5986"/>
                  </a:lnTo>
                  <a:close/>
                  <a:moveTo>
                    <a:pt x="6473" y="5826"/>
                  </a:moveTo>
                  <a:lnTo>
                    <a:pt x="5990" y="5599"/>
                  </a:lnTo>
                  <a:lnTo>
                    <a:pt x="5907" y="5503"/>
                  </a:lnTo>
                  <a:lnTo>
                    <a:pt x="5886" y="5482"/>
                  </a:lnTo>
                  <a:lnTo>
                    <a:pt x="5866" y="5462"/>
                  </a:lnTo>
                  <a:lnTo>
                    <a:pt x="5848" y="5441"/>
                  </a:lnTo>
                  <a:lnTo>
                    <a:pt x="5830" y="5418"/>
                  </a:lnTo>
                  <a:lnTo>
                    <a:pt x="5814" y="5396"/>
                  </a:lnTo>
                  <a:lnTo>
                    <a:pt x="5799" y="5373"/>
                  </a:lnTo>
                  <a:lnTo>
                    <a:pt x="5784" y="5349"/>
                  </a:lnTo>
                  <a:lnTo>
                    <a:pt x="5771" y="5325"/>
                  </a:lnTo>
                  <a:lnTo>
                    <a:pt x="5759" y="5300"/>
                  </a:lnTo>
                  <a:lnTo>
                    <a:pt x="5748" y="5275"/>
                  </a:lnTo>
                  <a:lnTo>
                    <a:pt x="5737" y="5249"/>
                  </a:lnTo>
                  <a:lnTo>
                    <a:pt x="5728" y="5223"/>
                  </a:lnTo>
                  <a:lnTo>
                    <a:pt x="5720" y="5198"/>
                  </a:lnTo>
                  <a:lnTo>
                    <a:pt x="5712" y="5171"/>
                  </a:lnTo>
                  <a:lnTo>
                    <a:pt x="5705" y="5144"/>
                  </a:lnTo>
                  <a:lnTo>
                    <a:pt x="5699" y="5117"/>
                  </a:lnTo>
                  <a:lnTo>
                    <a:pt x="5694" y="5089"/>
                  </a:lnTo>
                  <a:lnTo>
                    <a:pt x="5691" y="5063"/>
                  </a:lnTo>
                  <a:lnTo>
                    <a:pt x="5688" y="5035"/>
                  </a:lnTo>
                  <a:lnTo>
                    <a:pt x="5684" y="5008"/>
                  </a:lnTo>
                  <a:lnTo>
                    <a:pt x="5683" y="4980"/>
                  </a:lnTo>
                  <a:lnTo>
                    <a:pt x="5682" y="4952"/>
                  </a:lnTo>
                  <a:lnTo>
                    <a:pt x="5682" y="4924"/>
                  </a:lnTo>
                  <a:lnTo>
                    <a:pt x="5683" y="4898"/>
                  </a:lnTo>
                  <a:lnTo>
                    <a:pt x="5684" y="4870"/>
                  </a:lnTo>
                  <a:lnTo>
                    <a:pt x="5687" y="4843"/>
                  </a:lnTo>
                  <a:lnTo>
                    <a:pt x="5690" y="4815"/>
                  </a:lnTo>
                  <a:lnTo>
                    <a:pt x="5693" y="4788"/>
                  </a:lnTo>
                  <a:lnTo>
                    <a:pt x="5697" y="4763"/>
                  </a:lnTo>
                  <a:lnTo>
                    <a:pt x="5702" y="4736"/>
                  </a:lnTo>
                  <a:lnTo>
                    <a:pt x="5707" y="4710"/>
                  </a:lnTo>
                  <a:lnTo>
                    <a:pt x="5713" y="4685"/>
                  </a:lnTo>
                  <a:lnTo>
                    <a:pt x="5762" y="4500"/>
                  </a:lnTo>
                  <a:lnTo>
                    <a:pt x="5762" y="4389"/>
                  </a:lnTo>
                  <a:lnTo>
                    <a:pt x="5728" y="4360"/>
                  </a:lnTo>
                  <a:lnTo>
                    <a:pt x="5728" y="4306"/>
                  </a:lnTo>
                  <a:lnTo>
                    <a:pt x="6115" y="4283"/>
                  </a:lnTo>
                  <a:lnTo>
                    <a:pt x="6232" y="4293"/>
                  </a:lnTo>
                  <a:lnTo>
                    <a:pt x="5990" y="4458"/>
                  </a:lnTo>
                  <a:lnTo>
                    <a:pt x="5975" y="4468"/>
                  </a:lnTo>
                  <a:lnTo>
                    <a:pt x="5961" y="4479"/>
                  </a:lnTo>
                  <a:lnTo>
                    <a:pt x="5948" y="4491"/>
                  </a:lnTo>
                  <a:lnTo>
                    <a:pt x="5935" y="4504"/>
                  </a:lnTo>
                  <a:lnTo>
                    <a:pt x="5923" y="4516"/>
                  </a:lnTo>
                  <a:lnTo>
                    <a:pt x="5913" y="4530"/>
                  </a:lnTo>
                  <a:lnTo>
                    <a:pt x="5902" y="4544"/>
                  </a:lnTo>
                  <a:lnTo>
                    <a:pt x="5891" y="4559"/>
                  </a:lnTo>
                  <a:lnTo>
                    <a:pt x="5883" y="4573"/>
                  </a:lnTo>
                  <a:lnTo>
                    <a:pt x="5874" y="4589"/>
                  </a:lnTo>
                  <a:lnTo>
                    <a:pt x="5865" y="4604"/>
                  </a:lnTo>
                  <a:lnTo>
                    <a:pt x="5858" y="4620"/>
                  </a:lnTo>
                  <a:lnTo>
                    <a:pt x="5850" y="4636"/>
                  </a:lnTo>
                  <a:lnTo>
                    <a:pt x="5844" y="4652"/>
                  </a:lnTo>
                  <a:lnTo>
                    <a:pt x="5838" y="4670"/>
                  </a:lnTo>
                  <a:lnTo>
                    <a:pt x="5832" y="4687"/>
                  </a:lnTo>
                  <a:lnTo>
                    <a:pt x="5823" y="4720"/>
                  </a:lnTo>
                  <a:lnTo>
                    <a:pt x="5815" y="4755"/>
                  </a:lnTo>
                  <a:lnTo>
                    <a:pt x="5809" y="4790"/>
                  </a:lnTo>
                  <a:lnTo>
                    <a:pt x="5803" y="4824"/>
                  </a:lnTo>
                  <a:lnTo>
                    <a:pt x="5800" y="4858"/>
                  </a:lnTo>
                  <a:lnTo>
                    <a:pt x="5797" y="4891"/>
                  </a:lnTo>
                  <a:lnTo>
                    <a:pt x="5796" y="4924"/>
                  </a:lnTo>
                  <a:lnTo>
                    <a:pt x="5796" y="4956"/>
                  </a:lnTo>
                  <a:lnTo>
                    <a:pt x="5940" y="5294"/>
                  </a:lnTo>
                  <a:lnTo>
                    <a:pt x="6038" y="5391"/>
                  </a:lnTo>
                  <a:lnTo>
                    <a:pt x="6065" y="5404"/>
                  </a:lnTo>
                  <a:lnTo>
                    <a:pt x="6091" y="5417"/>
                  </a:lnTo>
                  <a:lnTo>
                    <a:pt x="6119" y="5429"/>
                  </a:lnTo>
                  <a:lnTo>
                    <a:pt x="6146" y="5441"/>
                  </a:lnTo>
                  <a:lnTo>
                    <a:pt x="6173" y="5451"/>
                  </a:lnTo>
                  <a:lnTo>
                    <a:pt x="6198" y="5461"/>
                  </a:lnTo>
                  <a:lnTo>
                    <a:pt x="6225" y="5471"/>
                  </a:lnTo>
                  <a:lnTo>
                    <a:pt x="6252" y="5479"/>
                  </a:lnTo>
                  <a:lnTo>
                    <a:pt x="6279" y="5487"/>
                  </a:lnTo>
                  <a:lnTo>
                    <a:pt x="6304" y="5494"/>
                  </a:lnTo>
                  <a:lnTo>
                    <a:pt x="6331" y="5502"/>
                  </a:lnTo>
                  <a:lnTo>
                    <a:pt x="6357" y="5507"/>
                  </a:lnTo>
                  <a:lnTo>
                    <a:pt x="6384" y="5512"/>
                  </a:lnTo>
                  <a:lnTo>
                    <a:pt x="6409" y="5518"/>
                  </a:lnTo>
                  <a:lnTo>
                    <a:pt x="6435" y="5522"/>
                  </a:lnTo>
                  <a:lnTo>
                    <a:pt x="6462" y="5525"/>
                  </a:lnTo>
                  <a:lnTo>
                    <a:pt x="6488" y="5529"/>
                  </a:lnTo>
                  <a:lnTo>
                    <a:pt x="6513" y="5531"/>
                  </a:lnTo>
                  <a:lnTo>
                    <a:pt x="6539" y="5532"/>
                  </a:lnTo>
                  <a:lnTo>
                    <a:pt x="6565" y="5533"/>
                  </a:lnTo>
                  <a:lnTo>
                    <a:pt x="6591" y="5533"/>
                  </a:lnTo>
                  <a:lnTo>
                    <a:pt x="6617" y="5533"/>
                  </a:lnTo>
                  <a:lnTo>
                    <a:pt x="6643" y="5532"/>
                  </a:lnTo>
                  <a:lnTo>
                    <a:pt x="6668" y="5530"/>
                  </a:lnTo>
                  <a:lnTo>
                    <a:pt x="6694" y="5527"/>
                  </a:lnTo>
                  <a:lnTo>
                    <a:pt x="6720" y="5524"/>
                  </a:lnTo>
                  <a:lnTo>
                    <a:pt x="6746" y="5521"/>
                  </a:lnTo>
                  <a:lnTo>
                    <a:pt x="6771" y="5517"/>
                  </a:lnTo>
                  <a:lnTo>
                    <a:pt x="6797" y="5511"/>
                  </a:lnTo>
                  <a:lnTo>
                    <a:pt x="6823" y="5506"/>
                  </a:lnTo>
                  <a:lnTo>
                    <a:pt x="6848" y="5500"/>
                  </a:lnTo>
                  <a:lnTo>
                    <a:pt x="6875" y="5492"/>
                  </a:lnTo>
                  <a:lnTo>
                    <a:pt x="7179" y="5342"/>
                  </a:lnTo>
                  <a:lnTo>
                    <a:pt x="7247" y="5251"/>
                  </a:lnTo>
                  <a:lnTo>
                    <a:pt x="7339" y="5183"/>
                  </a:lnTo>
                  <a:lnTo>
                    <a:pt x="7392" y="5086"/>
                  </a:lnTo>
                  <a:lnTo>
                    <a:pt x="7373" y="4583"/>
                  </a:lnTo>
                  <a:lnTo>
                    <a:pt x="7315" y="4525"/>
                  </a:lnTo>
                  <a:lnTo>
                    <a:pt x="6841" y="4549"/>
                  </a:lnTo>
                  <a:lnTo>
                    <a:pt x="6841" y="4602"/>
                  </a:lnTo>
                  <a:lnTo>
                    <a:pt x="6797" y="4742"/>
                  </a:lnTo>
                  <a:lnTo>
                    <a:pt x="6764" y="4791"/>
                  </a:lnTo>
                  <a:lnTo>
                    <a:pt x="6715" y="4099"/>
                  </a:lnTo>
                  <a:lnTo>
                    <a:pt x="6778" y="4099"/>
                  </a:lnTo>
                  <a:lnTo>
                    <a:pt x="6812" y="4200"/>
                  </a:lnTo>
                  <a:lnTo>
                    <a:pt x="6841" y="4229"/>
                  </a:lnTo>
                  <a:lnTo>
                    <a:pt x="7475" y="4283"/>
                  </a:lnTo>
                  <a:lnTo>
                    <a:pt x="7489" y="4360"/>
                  </a:lnTo>
                  <a:lnTo>
                    <a:pt x="7523" y="4844"/>
                  </a:lnTo>
                  <a:lnTo>
                    <a:pt x="7523" y="4886"/>
                  </a:lnTo>
                  <a:lnTo>
                    <a:pt x="7522" y="4927"/>
                  </a:lnTo>
                  <a:lnTo>
                    <a:pt x="7520" y="4968"/>
                  </a:lnTo>
                  <a:lnTo>
                    <a:pt x="7518" y="5009"/>
                  </a:lnTo>
                  <a:lnTo>
                    <a:pt x="7513" y="5050"/>
                  </a:lnTo>
                  <a:lnTo>
                    <a:pt x="7507" y="5090"/>
                  </a:lnTo>
                  <a:lnTo>
                    <a:pt x="7501" y="5131"/>
                  </a:lnTo>
                  <a:lnTo>
                    <a:pt x="7491" y="5172"/>
                  </a:lnTo>
                  <a:lnTo>
                    <a:pt x="7479" y="5213"/>
                  </a:lnTo>
                  <a:lnTo>
                    <a:pt x="7466" y="5253"/>
                  </a:lnTo>
                  <a:lnTo>
                    <a:pt x="7459" y="5274"/>
                  </a:lnTo>
                  <a:lnTo>
                    <a:pt x="7450" y="5294"/>
                  </a:lnTo>
                  <a:lnTo>
                    <a:pt x="7441" y="5314"/>
                  </a:lnTo>
                  <a:lnTo>
                    <a:pt x="7431" y="5335"/>
                  </a:lnTo>
                  <a:lnTo>
                    <a:pt x="7420" y="5355"/>
                  </a:lnTo>
                  <a:lnTo>
                    <a:pt x="7409" y="5376"/>
                  </a:lnTo>
                  <a:lnTo>
                    <a:pt x="7398" y="5397"/>
                  </a:lnTo>
                  <a:lnTo>
                    <a:pt x="7385" y="5418"/>
                  </a:lnTo>
                  <a:lnTo>
                    <a:pt x="7371" y="5439"/>
                  </a:lnTo>
                  <a:lnTo>
                    <a:pt x="7356" y="5460"/>
                  </a:lnTo>
                  <a:lnTo>
                    <a:pt x="7341" y="5481"/>
                  </a:lnTo>
                  <a:lnTo>
                    <a:pt x="7325" y="5503"/>
                  </a:lnTo>
                  <a:lnTo>
                    <a:pt x="7199" y="5633"/>
                  </a:lnTo>
                  <a:lnTo>
                    <a:pt x="7150" y="5701"/>
                  </a:lnTo>
                  <a:lnTo>
                    <a:pt x="6957" y="5778"/>
                  </a:lnTo>
                  <a:lnTo>
                    <a:pt x="6855" y="5793"/>
                  </a:lnTo>
                  <a:lnTo>
                    <a:pt x="6681" y="5826"/>
                  </a:lnTo>
                  <a:lnTo>
                    <a:pt x="6507" y="5826"/>
                  </a:lnTo>
                  <a:lnTo>
                    <a:pt x="6473" y="5826"/>
                  </a:lnTo>
                  <a:close/>
                  <a:moveTo>
                    <a:pt x="3652" y="5682"/>
                  </a:moveTo>
                  <a:lnTo>
                    <a:pt x="3550" y="5599"/>
                  </a:lnTo>
                  <a:lnTo>
                    <a:pt x="3585" y="5469"/>
                  </a:lnTo>
                  <a:lnTo>
                    <a:pt x="3812" y="5294"/>
                  </a:lnTo>
                  <a:lnTo>
                    <a:pt x="4247" y="5033"/>
                  </a:lnTo>
                  <a:lnTo>
                    <a:pt x="4330" y="4975"/>
                  </a:lnTo>
                  <a:lnTo>
                    <a:pt x="4412" y="4927"/>
                  </a:lnTo>
                  <a:lnTo>
                    <a:pt x="4455" y="4907"/>
                  </a:lnTo>
                  <a:lnTo>
                    <a:pt x="4489" y="4892"/>
                  </a:lnTo>
                  <a:lnTo>
                    <a:pt x="4538" y="4892"/>
                  </a:lnTo>
                  <a:lnTo>
                    <a:pt x="4553" y="5009"/>
                  </a:lnTo>
                  <a:lnTo>
                    <a:pt x="4538" y="5198"/>
                  </a:lnTo>
                  <a:lnTo>
                    <a:pt x="4470" y="5251"/>
                  </a:lnTo>
                  <a:lnTo>
                    <a:pt x="4392" y="5275"/>
                  </a:lnTo>
                  <a:lnTo>
                    <a:pt x="4034" y="5492"/>
                  </a:lnTo>
                  <a:lnTo>
                    <a:pt x="3894" y="5570"/>
                  </a:lnTo>
                  <a:lnTo>
                    <a:pt x="3652" y="5682"/>
                  </a:lnTo>
                  <a:close/>
                  <a:moveTo>
                    <a:pt x="3410" y="5376"/>
                  </a:moveTo>
                  <a:lnTo>
                    <a:pt x="3391" y="5328"/>
                  </a:lnTo>
                  <a:lnTo>
                    <a:pt x="3343" y="5261"/>
                  </a:lnTo>
                  <a:lnTo>
                    <a:pt x="3410" y="5134"/>
                  </a:lnTo>
                  <a:lnTo>
                    <a:pt x="3550" y="5067"/>
                  </a:lnTo>
                  <a:lnTo>
                    <a:pt x="3744" y="4907"/>
                  </a:lnTo>
                  <a:lnTo>
                    <a:pt x="3971" y="4791"/>
                  </a:lnTo>
                  <a:lnTo>
                    <a:pt x="4083" y="4713"/>
                  </a:lnTo>
                  <a:lnTo>
                    <a:pt x="4146" y="4665"/>
                  </a:lnTo>
                  <a:lnTo>
                    <a:pt x="4518" y="4458"/>
                  </a:lnTo>
                  <a:lnTo>
                    <a:pt x="4538" y="4685"/>
                  </a:lnTo>
                  <a:lnTo>
                    <a:pt x="4276" y="4892"/>
                  </a:lnTo>
                  <a:lnTo>
                    <a:pt x="4170" y="4975"/>
                  </a:lnTo>
                  <a:lnTo>
                    <a:pt x="4083" y="5009"/>
                  </a:lnTo>
                  <a:lnTo>
                    <a:pt x="4019" y="5086"/>
                  </a:lnTo>
                  <a:lnTo>
                    <a:pt x="3860" y="5169"/>
                  </a:lnTo>
                  <a:lnTo>
                    <a:pt x="3778" y="5226"/>
                  </a:lnTo>
                  <a:lnTo>
                    <a:pt x="3410" y="5376"/>
                  </a:lnTo>
                  <a:close/>
                  <a:moveTo>
                    <a:pt x="3246" y="5100"/>
                  </a:moveTo>
                  <a:lnTo>
                    <a:pt x="3168" y="5019"/>
                  </a:lnTo>
                  <a:lnTo>
                    <a:pt x="3149" y="4984"/>
                  </a:lnTo>
                  <a:lnTo>
                    <a:pt x="3168" y="4859"/>
                  </a:lnTo>
                  <a:lnTo>
                    <a:pt x="3275" y="4791"/>
                  </a:lnTo>
                  <a:lnTo>
                    <a:pt x="3502" y="4650"/>
                  </a:lnTo>
                  <a:lnTo>
                    <a:pt x="3585" y="4568"/>
                  </a:lnTo>
                  <a:lnTo>
                    <a:pt x="3652" y="4500"/>
                  </a:lnTo>
                  <a:lnTo>
                    <a:pt x="3841" y="4423"/>
                  </a:lnTo>
                  <a:lnTo>
                    <a:pt x="3875" y="4389"/>
                  </a:lnTo>
                  <a:lnTo>
                    <a:pt x="3971" y="4306"/>
                  </a:lnTo>
                  <a:lnTo>
                    <a:pt x="4412" y="4041"/>
                  </a:lnTo>
                  <a:lnTo>
                    <a:pt x="4489" y="4327"/>
                  </a:lnTo>
                  <a:lnTo>
                    <a:pt x="4170" y="4525"/>
                  </a:lnTo>
                  <a:lnTo>
                    <a:pt x="4069" y="4602"/>
                  </a:lnTo>
                  <a:lnTo>
                    <a:pt x="4034" y="4602"/>
                  </a:lnTo>
                  <a:lnTo>
                    <a:pt x="3986" y="4665"/>
                  </a:lnTo>
                  <a:lnTo>
                    <a:pt x="3841" y="4767"/>
                  </a:lnTo>
                  <a:lnTo>
                    <a:pt x="3696" y="4859"/>
                  </a:lnTo>
                  <a:lnTo>
                    <a:pt x="3633" y="4873"/>
                  </a:lnTo>
                  <a:lnTo>
                    <a:pt x="3343" y="5086"/>
                  </a:lnTo>
                  <a:lnTo>
                    <a:pt x="3246" y="5100"/>
                  </a:lnTo>
                  <a:close/>
                  <a:moveTo>
                    <a:pt x="3033" y="4777"/>
                  </a:moveTo>
                  <a:lnTo>
                    <a:pt x="2970" y="4698"/>
                  </a:lnTo>
                  <a:lnTo>
                    <a:pt x="2970" y="4665"/>
                  </a:lnTo>
                  <a:lnTo>
                    <a:pt x="2970" y="4568"/>
                  </a:lnTo>
                  <a:lnTo>
                    <a:pt x="3033" y="4525"/>
                  </a:lnTo>
                  <a:lnTo>
                    <a:pt x="3183" y="4389"/>
                  </a:lnTo>
                  <a:lnTo>
                    <a:pt x="3246" y="4327"/>
                  </a:lnTo>
                  <a:lnTo>
                    <a:pt x="3502" y="4215"/>
                  </a:lnTo>
                  <a:lnTo>
                    <a:pt x="3986" y="3876"/>
                  </a:lnTo>
                  <a:lnTo>
                    <a:pt x="4019" y="3857"/>
                  </a:lnTo>
                  <a:lnTo>
                    <a:pt x="4083" y="3799"/>
                  </a:lnTo>
                  <a:lnTo>
                    <a:pt x="4194" y="3731"/>
                  </a:lnTo>
                  <a:lnTo>
                    <a:pt x="4296" y="3683"/>
                  </a:lnTo>
                  <a:lnTo>
                    <a:pt x="4330" y="3664"/>
                  </a:lnTo>
                  <a:lnTo>
                    <a:pt x="4378" y="3664"/>
                  </a:lnTo>
                  <a:lnTo>
                    <a:pt x="4392" y="3731"/>
                  </a:lnTo>
                  <a:lnTo>
                    <a:pt x="4422" y="3925"/>
                  </a:lnTo>
                  <a:lnTo>
                    <a:pt x="4344" y="3958"/>
                  </a:lnTo>
                  <a:lnTo>
                    <a:pt x="4228" y="4016"/>
                  </a:lnTo>
                  <a:lnTo>
                    <a:pt x="4019" y="4147"/>
                  </a:lnTo>
                  <a:lnTo>
                    <a:pt x="3952" y="4200"/>
                  </a:lnTo>
                  <a:lnTo>
                    <a:pt x="3860" y="4306"/>
                  </a:lnTo>
                  <a:lnTo>
                    <a:pt x="3792" y="4306"/>
                  </a:lnTo>
                  <a:lnTo>
                    <a:pt x="3599" y="4471"/>
                  </a:lnTo>
                  <a:lnTo>
                    <a:pt x="3550" y="4491"/>
                  </a:lnTo>
                  <a:lnTo>
                    <a:pt x="3294" y="4650"/>
                  </a:lnTo>
                  <a:lnTo>
                    <a:pt x="3033" y="4777"/>
                  </a:lnTo>
                  <a:close/>
                  <a:moveTo>
                    <a:pt x="2824" y="4471"/>
                  </a:moveTo>
                  <a:lnTo>
                    <a:pt x="2776" y="4443"/>
                  </a:lnTo>
                  <a:lnTo>
                    <a:pt x="2762" y="4360"/>
                  </a:lnTo>
                  <a:lnTo>
                    <a:pt x="2762" y="4258"/>
                  </a:lnTo>
                  <a:lnTo>
                    <a:pt x="2859" y="4166"/>
                  </a:lnTo>
                  <a:lnTo>
                    <a:pt x="2907" y="4099"/>
                  </a:lnTo>
                  <a:lnTo>
                    <a:pt x="3004" y="4085"/>
                  </a:lnTo>
                  <a:lnTo>
                    <a:pt x="3101" y="4007"/>
                  </a:lnTo>
                  <a:lnTo>
                    <a:pt x="3183" y="3958"/>
                  </a:lnTo>
                  <a:lnTo>
                    <a:pt x="3246" y="3891"/>
                  </a:lnTo>
                  <a:lnTo>
                    <a:pt x="3343" y="3857"/>
                  </a:lnTo>
                  <a:lnTo>
                    <a:pt x="3391" y="3799"/>
                  </a:lnTo>
                  <a:lnTo>
                    <a:pt x="3487" y="3765"/>
                  </a:lnTo>
                  <a:lnTo>
                    <a:pt x="3570" y="3683"/>
                  </a:lnTo>
                  <a:lnTo>
                    <a:pt x="3652" y="3649"/>
                  </a:lnTo>
                  <a:lnTo>
                    <a:pt x="3710" y="3566"/>
                  </a:lnTo>
                  <a:lnTo>
                    <a:pt x="3827" y="3533"/>
                  </a:lnTo>
                  <a:lnTo>
                    <a:pt x="3952" y="3422"/>
                  </a:lnTo>
                  <a:lnTo>
                    <a:pt x="4102" y="3339"/>
                  </a:lnTo>
                  <a:lnTo>
                    <a:pt x="4170" y="3282"/>
                  </a:lnTo>
                  <a:lnTo>
                    <a:pt x="4296" y="3247"/>
                  </a:lnTo>
                  <a:lnTo>
                    <a:pt x="4330" y="3291"/>
                  </a:lnTo>
                  <a:lnTo>
                    <a:pt x="4359" y="3392"/>
                  </a:lnTo>
                  <a:lnTo>
                    <a:pt x="4330" y="3533"/>
                  </a:lnTo>
                  <a:lnTo>
                    <a:pt x="4247" y="3601"/>
                  </a:lnTo>
                  <a:lnTo>
                    <a:pt x="4170" y="3615"/>
                  </a:lnTo>
                  <a:lnTo>
                    <a:pt x="4083" y="3683"/>
                  </a:lnTo>
                  <a:lnTo>
                    <a:pt x="3696" y="3939"/>
                  </a:lnTo>
                  <a:lnTo>
                    <a:pt x="3599" y="4007"/>
                  </a:lnTo>
                  <a:lnTo>
                    <a:pt x="3502" y="4066"/>
                  </a:lnTo>
                  <a:lnTo>
                    <a:pt x="3435" y="4118"/>
                  </a:lnTo>
                  <a:lnTo>
                    <a:pt x="3357" y="4181"/>
                  </a:lnTo>
                  <a:lnTo>
                    <a:pt x="3212" y="4283"/>
                  </a:lnTo>
                  <a:lnTo>
                    <a:pt x="3168" y="4293"/>
                  </a:lnTo>
                  <a:lnTo>
                    <a:pt x="3066" y="4341"/>
                  </a:lnTo>
                  <a:lnTo>
                    <a:pt x="2926" y="4443"/>
                  </a:lnTo>
                  <a:lnTo>
                    <a:pt x="2824" y="4471"/>
                  </a:lnTo>
                  <a:close/>
                  <a:moveTo>
                    <a:pt x="2603" y="4147"/>
                  </a:moveTo>
                  <a:lnTo>
                    <a:pt x="2549" y="4066"/>
                  </a:lnTo>
                  <a:lnTo>
                    <a:pt x="2520" y="4041"/>
                  </a:lnTo>
                  <a:lnTo>
                    <a:pt x="2486" y="3973"/>
                  </a:lnTo>
                  <a:lnTo>
                    <a:pt x="2665" y="3843"/>
                  </a:lnTo>
                  <a:lnTo>
                    <a:pt x="2728" y="3765"/>
                  </a:lnTo>
                  <a:lnTo>
                    <a:pt x="3052" y="3615"/>
                  </a:lnTo>
                  <a:lnTo>
                    <a:pt x="3135" y="3523"/>
                  </a:lnTo>
                  <a:lnTo>
                    <a:pt x="3391" y="3407"/>
                  </a:lnTo>
                  <a:lnTo>
                    <a:pt x="3502" y="3315"/>
                  </a:lnTo>
                  <a:lnTo>
                    <a:pt x="3599" y="3232"/>
                  </a:lnTo>
                  <a:lnTo>
                    <a:pt x="3677" y="3199"/>
                  </a:lnTo>
                  <a:lnTo>
                    <a:pt x="3744" y="3117"/>
                  </a:lnTo>
                  <a:lnTo>
                    <a:pt x="3952" y="2986"/>
                  </a:lnTo>
                  <a:lnTo>
                    <a:pt x="4117" y="2903"/>
                  </a:lnTo>
                  <a:lnTo>
                    <a:pt x="4228" y="2903"/>
                  </a:lnTo>
                  <a:lnTo>
                    <a:pt x="4261" y="3005"/>
                  </a:lnTo>
                  <a:lnTo>
                    <a:pt x="4261" y="3117"/>
                  </a:lnTo>
                  <a:lnTo>
                    <a:pt x="4194" y="3151"/>
                  </a:lnTo>
                  <a:lnTo>
                    <a:pt x="4102" y="3213"/>
                  </a:lnTo>
                  <a:lnTo>
                    <a:pt x="4054" y="3247"/>
                  </a:lnTo>
                  <a:lnTo>
                    <a:pt x="3938" y="3339"/>
                  </a:lnTo>
                  <a:lnTo>
                    <a:pt x="3841" y="3392"/>
                  </a:lnTo>
                  <a:lnTo>
                    <a:pt x="3599" y="3566"/>
                  </a:lnTo>
                  <a:lnTo>
                    <a:pt x="3570" y="3581"/>
                  </a:lnTo>
                  <a:lnTo>
                    <a:pt x="3487" y="3634"/>
                  </a:lnTo>
                  <a:lnTo>
                    <a:pt x="3435" y="3649"/>
                  </a:lnTo>
                  <a:lnTo>
                    <a:pt x="3410" y="3683"/>
                  </a:lnTo>
                  <a:lnTo>
                    <a:pt x="3328" y="3745"/>
                  </a:lnTo>
                  <a:lnTo>
                    <a:pt x="3212" y="3808"/>
                  </a:lnTo>
                  <a:lnTo>
                    <a:pt x="3135" y="3891"/>
                  </a:lnTo>
                  <a:lnTo>
                    <a:pt x="3033" y="3925"/>
                  </a:lnTo>
                  <a:lnTo>
                    <a:pt x="2970" y="4007"/>
                  </a:lnTo>
                  <a:lnTo>
                    <a:pt x="2907" y="4007"/>
                  </a:lnTo>
                  <a:lnTo>
                    <a:pt x="2824" y="4085"/>
                  </a:lnTo>
                  <a:lnTo>
                    <a:pt x="2603" y="4147"/>
                  </a:lnTo>
                  <a:close/>
                  <a:moveTo>
                    <a:pt x="2409" y="3843"/>
                  </a:moveTo>
                  <a:lnTo>
                    <a:pt x="2292" y="3697"/>
                  </a:lnTo>
                  <a:lnTo>
                    <a:pt x="2292" y="3615"/>
                  </a:lnTo>
                  <a:lnTo>
                    <a:pt x="2361" y="3566"/>
                  </a:lnTo>
                  <a:lnTo>
                    <a:pt x="2549" y="3489"/>
                  </a:lnTo>
                  <a:lnTo>
                    <a:pt x="2684" y="3407"/>
                  </a:lnTo>
                  <a:lnTo>
                    <a:pt x="2762" y="3339"/>
                  </a:lnTo>
                  <a:lnTo>
                    <a:pt x="3004" y="3213"/>
                  </a:lnTo>
                  <a:lnTo>
                    <a:pt x="3149" y="3082"/>
                  </a:lnTo>
                  <a:lnTo>
                    <a:pt x="3391" y="2938"/>
                  </a:lnTo>
                  <a:lnTo>
                    <a:pt x="3550" y="2875"/>
                  </a:lnTo>
                  <a:lnTo>
                    <a:pt x="3696" y="2763"/>
                  </a:lnTo>
                  <a:lnTo>
                    <a:pt x="3919" y="2598"/>
                  </a:lnTo>
                  <a:lnTo>
                    <a:pt x="4083" y="2502"/>
                  </a:lnTo>
                  <a:lnTo>
                    <a:pt x="4136" y="2579"/>
                  </a:lnTo>
                  <a:lnTo>
                    <a:pt x="4146" y="2633"/>
                  </a:lnTo>
                  <a:lnTo>
                    <a:pt x="4194" y="2681"/>
                  </a:lnTo>
                  <a:lnTo>
                    <a:pt x="4170" y="2778"/>
                  </a:lnTo>
                  <a:lnTo>
                    <a:pt x="3909" y="2923"/>
                  </a:lnTo>
                  <a:lnTo>
                    <a:pt x="3758" y="3020"/>
                  </a:lnTo>
                  <a:lnTo>
                    <a:pt x="3425" y="3247"/>
                  </a:lnTo>
                  <a:lnTo>
                    <a:pt x="3357" y="3324"/>
                  </a:lnTo>
                  <a:lnTo>
                    <a:pt x="3135" y="3422"/>
                  </a:lnTo>
                  <a:lnTo>
                    <a:pt x="3086" y="3455"/>
                  </a:lnTo>
                  <a:lnTo>
                    <a:pt x="2985" y="3523"/>
                  </a:lnTo>
                  <a:lnTo>
                    <a:pt x="2582" y="3774"/>
                  </a:lnTo>
                  <a:lnTo>
                    <a:pt x="2501" y="3823"/>
                  </a:lnTo>
                  <a:lnTo>
                    <a:pt x="2409" y="3843"/>
                  </a:lnTo>
                  <a:close/>
                  <a:moveTo>
                    <a:pt x="2215" y="3533"/>
                  </a:moveTo>
                  <a:lnTo>
                    <a:pt x="2133" y="3455"/>
                  </a:lnTo>
                  <a:lnTo>
                    <a:pt x="2119" y="3422"/>
                  </a:lnTo>
                  <a:lnTo>
                    <a:pt x="2119" y="3315"/>
                  </a:lnTo>
                  <a:lnTo>
                    <a:pt x="2810" y="2903"/>
                  </a:lnTo>
                  <a:lnTo>
                    <a:pt x="2859" y="2840"/>
                  </a:lnTo>
                  <a:lnTo>
                    <a:pt x="2907" y="2821"/>
                  </a:lnTo>
                  <a:lnTo>
                    <a:pt x="2985" y="2778"/>
                  </a:lnTo>
                  <a:lnTo>
                    <a:pt x="3066" y="2729"/>
                  </a:lnTo>
                  <a:lnTo>
                    <a:pt x="3183" y="2661"/>
                  </a:lnTo>
                  <a:lnTo>
                    <a:pt x="3570" y="2405"/>
                  </a:lnTo>
                  <a:lnTo>
                    <a:pt x="3633" y="2371"/>
                  </a:lnTo>
                  <a:lnTo>
                    <a:pt x="3792" y="2260"/>
                  </a:lnTo>
                  <a:lnTo>
                    <a:pt x="3860" y="2197"/>
                  </a:lnTo>
                  <a:lnTo>
                    <a:pt x="3952" y="2163"/>
                  </a:lnTo>
                  <a:lnTo>
                    <a:pt x="4000" y="2212"/>
                  </a:lnTo>
                  <a:lnTo>
                    <a:pt x="4069" y="2371"/>
                  </a:lnTo>
                  <a:lnTo>
                    <a:pt x="4054" y="2454"/>
                  </a:lnTo>
                  <a:lnTo>
                    <a:pt x="3909" y="2502"/>
                  </a:lnTo>
                  <a:lnTo>
                    <a:pt x="3599" y="2715"/>
                  </a:lnTo>
                  <a:lnTo>
                    <a:pt x="3517" y="2763"/>
                  </a:lnTo>
                  <a:lnTo>
                    <a:pt x="3435" y="2797"/>
                  </a:lnTo>
                  <a:lnTo>
                    <a:pt x="3308" y="2875"/>
                  </a:lnTo>
                  <a:lnTo>
                    <a:pt x="3212" y="2938"/>
                  </a:lnTo>
                  <a:lnTo>
                    <a:pt x="3168" y="2971"/>
                  </a:lnTo>
                  <a:lnTo>
                    <a:pt x="3101" y="3020"/>
                  </a:lnTo>
                  <a:lnTo>
                    <a:pt x="2844" y="3180"/>
                  </a:lnTo>
                  <a:lnTo>
                    <a:pt x="2728" y="3247"/>
                  </a:lnTo>
                  <a:lnTo>
                    <a:pt x="2651" y="3291"/>
                  </a:lnTo>
                  <a:lnTo>
                    <a:pt x="2568" y="3359"/>
                  </a:lnTo>
                  <a:lnTo>
                    <a:pt x="2452" y="3422"/>
                  </a:lnTo>
                  <a:lnTo>
                    <a:pt x="2215" y="3533"/>
                  </a:lnTo>
                  <a:close/>
                  <a:moveTo>
                    <a:pt x="5554" y="3282"/>
                  </a:moveTo>
                  <a:lnTo>
                    <a:pt x="5539" y="3261"/>
                  </a:lnTo>
                  <a:lnTo>
                    <a:pt x="5520" y="3165"/>
                  </a:lnTo>
                  <a:lnTo>
                    <a:pt x="5486" y="3063"/>
                  </a:lnTo>
                  <a:lnTo>
                    <a:pt x="5404" y="2807"/>
                  </a:lnTo>
                  <a:lnTo>
                    <a:pt x="5389" y="2661"/>
                  </a:lnTo>
                  <a:lnTo>
                    <a:pt x="5457" y="2715"/>
                  </a:lnTo>
                  <a:lnTo>
                    <a:pt x="5486" y="2744"/>
                  </a:lnTo>
                  <a:lnTo>
                    <a:pt x="5665" y="2797"/>
                  </a:lnTo>
                  <a:lnTo>
                    <a:pt x="6105" y="2681"/>
                  </a:lnTo>
                  <a:lnTo>
                    <a:pt x="6211" y="2613"/>
                  </a:lnTo>
                  <a:lnTo>
                    <a:pt x="6182" y="2536"/>
                  </a:lnTo>
                  <a:lnTo>
                    <a:pt x="6130" y="2371"/>
                  </a:lnTo>
                  <a:lnTo>
                    <a:pt x="6081" y="2197"/>
                  </a:lnTo>
                  <a:lnTo>
                    <a:pt x="6052" y="2037"/>
                  </a:lnTo>
                  <a:lnTo>
                    <a:pt x="5940" y="1714"/>
                  </a:lnTo>
                  <a:lnTo>
                    <a:pt x="5631" y="1795"/>
                  </a:lnTo>
                  <a:lnTo>
                    <a:pt x="5554" y="1810"/>
                  </a:lnTo>
                  <a:lnTo>
                    <a:pt x="5457" y="1839"/>
                  </a:lnTo>
                  <a:lnTo>
                    <a:pt x="5346" y="1906"/>
                  </a:lnTo>
                  <a:lnTo>
                    <a:pt x="5278" y="1955"/>
                  </a:lnTo>
                  <a:lnTo>
                    <a:pt x="5264" y="2115"/>
                  </a:lnTo>
                  <a:lnTo>
                    <a:pt x="5118" y="1873"/>
                  </a:lnTo>
                  <a:lnTo>
                    <a:pt x="5055" y="1597"/>
                  </a:lnTo>
                  <a:lnTo>
                    <a:pt x="5070" y="1520"/>
                  </a:lnTo>
                  <a:lnTo>
                    <a:pt x="5118" y="1568"/>
                  </a:lnTo>
                  <a:lnTo>
                    <a:pt x="5147" y="1612"/>
                  </a:lnTo>
                  <a:lnTo>
                    <a:pt x="5278" y="1631"/>
                  </a:lnTo>
                  <a:lnTo>
                    <a:pt x="5631" y="1534"/>
                  </a:lnTo>
                  <a:lnTo>
                    <a:pt x="6211" y="1355"/>
                  </a:lnTo>
                  <a:lnTo>
                    <a:pt x="6633" y="1181"/>
                  </a:lnTo>
                  <a:lnTo>
                    <a:pt x="6681" y="1001"/>
                  </a:lnTo>
                  <a:lnTo>
                    <a:pt x="6812" y="1278"/>
                  </a:lnTo>
                  <a:lnTo>
                    <a:pt x="6841" y="1403"/>
                  </a:lnTo>
                  <a:lnTo>
                    <a:pt x="6875" y="1472"/>
                  </a:lnTo>
                  <a:lnTo>
                    <a:pt x="6889" y="1597"/>
                  </a:lnTo>
                  <a:lnTo>
                    <a:pt x="6831" y="1553"/>
                  </a:lnTo>
                  <a:lnTo>
                    <a:pt x="6797" y="1520"/>
                  </a:lnTo>
                  <a:lnTo>
                    <a:pt x="6536" y="1505"/>
                  </a:lnTo>
                  <a:lnTo>
                    <a:pt x="6232" y="1597"/>
                  </a:lnTo>
                  <a:lnTo>
                    <a:pt x="6130" y="1631"/>
                  </a:lnTo>
                  <a:lnTo>
                    <a:pt x="6071" y="1664"/>
                  </a:lnTo>
                  <a:lnTo>
                    <a:pt x="6081" y="1810"/>
                  </a:lnTo>
                  <a:lnTo>
                    <a:pt x="6280" y="2439"/>
                  </a:lnTo>
                  <a:lnTo>
                    <a:pt x="6313" y="2502"/>
                  </a:lnTo>
                  <a:lnTo>
                    <a:pt x="6328" y="2579"/>
                  </a:lnTo>
                  <a:lnTo>
                    <a:pt x="6536" y="2555"/>
                  </a:lnTo>
                  <a:lnTo>
                    <a:pt x="6633" y="2536"/>
                  </a:lnTo>
                  <a:lnTo>
                    <a:pt x="6749" y="2502"/>
                  </a:lnTo>
                  <a:lnTo>
                    <a:pt x="6889" y="2454"/>
                  </a:lnTo>
                  <a:lnTo>
                    <a:pt x="6923" y="2439"/>
                  </a:lnTo>
                  <a:lnTo>
                    <a:pt x="6957" y="2419"/>
                  </a:lnTo>
                  <a:lnTo>
                    <a:pt x="7020" y="2357"/>
                  </a:lnTo>
                  <a:lnTo>
                    <a:pt x="7073" y="2212"/>
                  </a:lnTo>
                  <a:lnTo>
                    <a:pt x="7097" y="2279"/>
                  </a:lnTo>
                  <a:lnTo>
                    <a:pt x="7165" y="2439"/>
                  </a:lnTo>
                  <a:lnTo>
                    <a:pt x="7247" y="2729"/>
                  </a:lnTo>
                  <a:lnTo>
                    <a:pt x="7233" y="2821"/>
                  </a:lnTo>
                  <a:lnTo>
                    <a:pt x="7179" y="2778"/>
                  </a:lnTo>
                  <a:lnTo>
                    <a:pt x="7073" y="2696"/>
                  </a:lnTo>
                  <a:lnTo>
                    <a:pt x="6812" y="2729"/>
                  </a:lnTo>
                  <a:lnTo>
                    <a:pt x="6764" y="2763"/>
                  </a:lnTo>
                  <a:lnTo>
                    <a:pt x="6081" y="2938"/>
                  </a:lnTo>
                  <a:lnTo>
                    <a:pt x="5955" y="2971"/>
                  </a:lnTo>
                  <a:lnTo>
                    <a:pt x="5907" y="3005"/>
                  </a:lnTo>
                  <a:lnTo>
                    <a:pt x="5810" y="3020"/>
                  </a:lnTo>
                  <a:lnTo>
                    <a:pt x="5665" y="3097"/>
                  </a:lnTo>
                  <a:lnTo>
                    <a:pt x="5554" y="3282"/>
                  </a:lnTo>
                  <a:close/>
                  <a:moveTo>
                    <a:pt x="2036" y="3232"/>
                  </a:moveTo>
                  <a:lnTo>
                    <a:pt x="1983" y="3232"/>
                  </a:lnTo>
                  <a:lnTo>
                    <a:pt x="1906" y="3039"/>
                  </a:lnTo>
                  <a:lnTo>
                    <a:pt x="2036" y="2957"/>
                  </a:lnTo>
                  <a:lnTo>
                    <a:pt x="2244" y="2797"/>
                  </a:lnTo>
                  <a:lnTo>
                    <a:pt x="2442" y="2715"/>
                  </a:lnTo>
                  <a:lnTo>
                    <a:pt x="2762" y="2502"/>
                  </a:lnTo>
                  <a:lnTo>
                    <a:pt x="2874" y="2439"/>
                  </a:lnTo>
                  <a:lnTo>
                    <a:pt x="3168" y="2231"/>
                  </a:lnTo>
                  <a:lnTo>
                    <a:pt x="3377" y="2096"/>
                  </a:lnTo>
                  <a:lnTo>
                    <a:pt x="3435" y="2018"/>
                  </a:lnTo>
                  <a:lnTo>
                    <a:pt x="3744" y="1873"/>
                  </a:lnTo>
                  <a:lnTo>
                    <a:pt x="3778" y="1839"/>
                  </a:lnTo>
                  <a:lnTo>
                    <a:pt x="3860" y="1873"/>
                  </a:lnTo>
                  <a:lnTo>
                    <a:pt x="3894" y="1921"/>
                  </a:lnTo>
                  <a:lnTo>
                    <a:pt x="3909" y="2081"/>
                  </a:lnTo>
                  <a:lnTo>
                    <a:pt x="3778" y="2148"/>
                  </a:lnTo>
                  <a:lnTo>
                    <a:pt x="3391" y="2405"/>
                  </a:lnTo>
                  <a:lnTo>
                    <a:pt x="3193" y="2536"/>
                  </a:lnTo>
                  <a:lnTo>
                    <a:pt x="3135" y="2613"/>
                  </a:lnTo>
                  <a:lnTo>
                    <a:pt x="3066" y="2661"/>
                  </a:lnTo>
                  <a:lnTo>
                    <a:pt x="2874" y="2744"/>
                  </a:lnTo>
                  <a:lnTo>
                    <a:pt x="2709" y="2840"/>
                  </a:lnTo>
                  <a:lnTo>
                    <a:pt x="2486" y="2971"/>
                  </a:lnTo>
                  <a:lnTo>
                    <a:pt x="2375" y="3063"/>
                  </a:lnTo>
                  <a:lnTo>
                    <a:pt x="2148" y="3180"/>
                  </a:lnTo>
                  <a:lnTo>
                    <a:pt x="2036" y="3232"/>
                  </a:lnTo>
                  <a:close/>
                  <a:moveTo>
                    <a:pt x="1808" y="2923"/>
                  </a:moveTo>
                  <a:lnTo>
                    <a:pt x="1760" y="2855"/>
                  </a:lnTo>
                  <a:lnTo>
                    <a:pt x="1717" y="2807"/>
                  </a:lnTo>
                  <a:lnTo>
                    <a:pt x="1721" y="2781"/>
                  </a:lnTo>
                  <a:lnTo>
                    <a:pt x="1727" y="2760"/>
                  </a:lnTo>
                  <a:lnTo>
                    <a:pt x="1733" y="2742"/>
                  </a:lnTo>
                  <a:lnTo>
                    <a:pt x="1741" y="2727"/>
                  </a:lnTo>
                  <a:lnTo>
                    <a:pt x="1749" y="2714"/>
                  </a:lnTo>
                  <a:lnTo>
                    <a:pt x="1758" y="2703"/>
                  </a:lnTo>
                  <a:lnTo>
                    <a:pt x="1767" y="2695"/>
                  </a:lnTo>
                  <a:lnTo>
                    <a:pt x="1778" y="2686"/>
                  </a:lnTo>
                  <a:lnTo>
                    <a:pt x="1803" y="2672"/>
                  </a:lnTo>
                  <a:lnTo>
                    <a:pt x="1833" y="2658"/>
                  </a:lnTo>
                  <a:lnTo>
                    <a:pt x="1849" y="2650"/>
                  </a:lnTo>
                  <a:lnTo>
                    <a:pt x="1866" y="2639"/>
                  </a:lnTo>
                  <a:lnTo>
                    <a:pt x="1885" y="2627"/>
                  </a:lnTo>
                  <a:lnTo>
                    <a:pt x="1906" y="2613"/>
                  </a:lnTo>
                  <a:lnTo>
                    <a:pt x="2119" y="2473"/>
                  </a:lnTo>
                  <a:lnTo>
                    <a:pt x="2200" y="2405"/>
                  </a:lnTo>
                  <a:lnTo>
                    <a:pt x="2375" y="2313"/>
                  </a:lnTo>
                  <a:lnTo>
                    <a:pt x="2423" y="2294"/>
                  </a:lnTo>
                  <a:lnTo>
                    <a:pt x="2486" y="2212"/>
                  </a:lnTo>
                  <a:lnTo>
                    <a:pt x="2549" y="2148"/>
                  </a:lnTo>
                  <a:lnTo>
                    <a:pt x="2617" y="2148"/>
                  </a:lnTo>
                  <a:lnTo>
                    <a:pt x="2684" y="2096"/>
                  </a:lnTo>
                  <a:lnTo>
                    <a:pt x="2985" y="1921"/>
                  </a:lnTo>
                  <a:lnTo>
                    <a:pt x="3066" y="1854"/>
                  </a:lnTo>
                  <a:lnTo>
                    <a:pt x="3212" y="1776"/>
                  </a:lnTo>
                  <a:lnTo>
                    <a:pt x="3377" y="1664"/>
                  </a:lnTo>
                  <a:lnTo>
                    <a:pt x="3435" y="1597"/>
                  </a:lnTo>
                  <a:lnTo>
                    <a:pt x="3633" y="1520"/>
                  </a:lnTo>
                  <a:lnTo>
                    <a:pt x="3729" y="1520"/>
                  </a:lnTo>
                  <a:lnTo>
                    <a:pt x="3758" y="1587"/>
                  </a:lnTo>
                  <a:lnTo>
                    <a:pt x="3758" y="1645"/>
                  </a:lnTo>
                  <a:lnTo>
                    <a:pt x="3570" y="1873"/>
                  </a:lnTo>
                  <a:lnTo>
                    <a:pt x="3536" y="1873"/>
                  </a:lnTo>
                  <a:lnTo>
                    <a:pt x="3468" y="1955"/>
                  </a:lnTo>
                  <a:lnTo>
                    <a:pt x="2936" y="2260"/>
                  </a:lnTo>
                  <a:lnTo>
                    <a:pt x="2844" y="2323"/>
                  </a:lnTo>
                  <a:lnTo>
                    <a:pt x="2709" y="2405"/>
                  </a:lnTo>
                  <a:lnTo>
                    <a:pt x="2549" y="2521"/>
                  </a:lnTo>
                  <a:lnTo>
                    <a:pt x="2452" y="2598"/>
                  </a:lnTo>
                  <a:lnTo>
                    <a:pt x="2307" y="2661"/>
                  </a:lnTo>
                  <a:lnTo>
                    <a:pt x="2225" y="2729"/>
                  </a:lnTo>
                  <a:lnTo>
                    <a:pt x="1906" y="2903"/>
                  </a:lnTo>
                  <a:lnTo>
                    <a:pt x="1808" y="2923"/>
                  </a:lnTo>
                  <a:close/>
                  <a:moveTo>
                    <a:pt x="1635" y="2633"/>
                  </a:moveTo>
                  <a:lnTo>
                    <a:pt x="1567" y="2555"/>
                  </a:lnTo>
                  <a:lnTo>
                    <a:pt x="1567" y="2521"/>
                  </a:lnTo>
                  <a:lnTo>
                    <a:pt x="1533" y="2488"/>
                  </a:lnTo>
                  <a:lnTo>
                    <a:pt x="1581" y="2390"/>
                  </a:lnTo>
                  <a:lnTo>
                    <a:pt x="1664" y="2357"/>
                  </a:lnTo>
                  <a:lnTo>
                    <a:pt x="1857" y="2212"/>
                  </a:lnTo>
                  <a:lnTo>
                    <a:pt x="2200" y="1989"/>
                  </a:lnTo>
                  <a:lnTo>
                    <a:pt x="2278" y="1935"/>
                  </a:lnTo>
                  <a:lnTo>
                    <a:pt x="2375" y="1887"/>
                  </a:lnTo>
                  <a:lnTo>
                    <a:pt x="2452" y="1829"/>
                  </a:lnTo>
                  <a:lnTo>
                    <a:pt x="2549" y="1762"/>
                  </a:lnTo>
                  <a:lnTo>
                    <a:pt x="3018" y="1472"/>
                  </a:lnTo>
                  <a:lnTo>
                    <a:pt x="3116" y="1422"/>
                  </a:lnTo>
                  <a:lnTo>
                    <a:pt x="3454" y="1210"/>
                  </a:lnTo>
                  <a:lnTo>
                    <a:pt x="3487" y="1195"/>
                  </a:lnTo>
                  <a:lnTo>
                    <a:pt x="3550" y="1230"/>
                  </a:lnTo>
                  <a:lnTo>
                    <a:pt x="3618" y="1355"/>
                  </a:lnTo>
                  <a:lnTo>
                    <a:pt x="3599" y="1422"/>
                  </a:lnTo>
                  <a:lnTo>
                    <a:pt x="3570" y="1452"/>
                  </a:lnTo>
                  <a:lnTo>
                    <a:pt x="3018" y="1776"/>
                  </a:lnTo>
                  <a:lnTo>
                    <a:pt x="2985" y="1810"/>
                  </a:lnTo>
                  <a:lnTo>
                    <a:pt x="2907" y="1873"/>
                  </a:lnTo>
                  <a:lnTo>
                    <a:pt x="2844" y="1887"/>
                  </a:lnTo>
                  <a:lnTo>
                    <a:pt x="2632" y="2018"/>
                  </a:lnTo>
                  <a:lnTo>
                    <a:pt x="2568" y="2071"/>
                  </a:lnTo>
                  <a:lnTo>
                    <a:pt x="2501" y="2096"/>
                  </a:lnTo>
                  <a:lnTo>
                    <a:pt x="2390" y="2197"/>
                  </a:lnTo>
                  <a:lnTo>
                    <a:pt x="2215" y="2294"/>
                  </a:lnTo>
                  <a:lnTo>
                    <a:pt x="2167" y="2337"/>
                  </a:lnTo>
                  <a:lnTo>
                    <a:pt x="1925" y="2488"/>
                  </a:lnTo>
                  <a:lnTo>
                    <a:pt x="1842" y="2555"/>
                  </a:lnTo>
                  <a:lnTo>
                    <a:pt x="1760" y="2598"/>
                  </a:lnTo>
                  <a:lnTo>
                    <a:pt x="1635" y="2633"/>
                  </a:lnTo>
                  <a:close/>
                  <a:moveTo>
                    <a:pt x="1441" y="2337"/>
                  </a:moveTo>
                  <a:lnTo>
                    <a:pt x="1325" y="2096"/>
                  </a:lnTo>
                  <a:lnTo>
                    <a:pt x="1407" y="2071"/>
                  </a:lnTo>
                  <a:lnTo>
                    <a:pt x="1499" y="1989"/>
                  </a:lnTo>
                  <a:lnTo>
                    <a:pt x="1649" y="1921"/>
                  </a:lnTo>
                  <a:lnTo>
                    <a:pt x="1717" y="1854"/>
                  </a:lnTo>
                  <a:lnTo>
                    <a:pt x="1823" y="1762"/>
                  </a:lnTo>
                  <a:lnTo>
                    <a:pt x="1973" y="1679"/>
                  </a:lnTo>
                  <a:lnTo>
                    <a:pt x="2050" y="1631"/>
                  </a:lnTo>
                  <a:lnTo>
                    <a:pt x="2181" y="1568"/>
                  </a:lnTo>
                  <a:lnTo>
                    <a:pt x="2278" y="1505"/>
                  </a:lnTo>
                  <a:lnTo>
                    <a:pt x="2568" y="1312"/>
                  </a:lnTo>
                  <a:lnTo>
                    <a:pt x="2632" y="1263"/>
                  </a:lnTo>
                  <a:lnTo>
                    <a:pt x="2699" y="1195"/>
                  </a:lnTo>
                  <a:lnTo>
                    <a:pt x="3004" y="1036"/>
                  </a:lnTo>
                  <a:lnTo>
                    <a:pt x="3246" y="871"/>
                  </a:lnTo>
                  <a:lnTo>
                    <a:pt x="3377" y="842"/>
                  </a:lnTo>
                  <a:lnTo>
                    <a:pt x="3454" y="1036"/>
                  </a:lnTo>
                  <a:lnTo>
                    <a:pt x="3377" y="1113"/>
                  </a:lnTo>
                  <a:lnTo>
                    <a:pt x="3066" y="1355"/>
                  </a:lnTo>
                  <a:lnTo>
                    <a:pt x="3004" y="1370"/>
                  </a:lnTo>
                  <a:lnTo>
                    <a:pt x="2762" y="1553"/>
                  </a:lnTo>
                  <a:lnTo>
                    <a:pt x="2709" y="1568"/>
                  </a:lnTo>
                  <a:lnTo>
                    <a:pt x="2632" y="1631"/>
                  </a:lnTo>
                  <a:lnTo>
                    <a:pt x="2520" y="1679"/>
                  </a:lnTo>
                  <a:lnTo>
                    <a:pt x="2307" y="1810"/>
                  </a:lnTo>
                  <a:lnTo>
                    <a:pt x="2215" y="1887"/>
                  </a:lnTo>
                  <a:lnTo>
                    <a:pt x="2002" y="2004"/>
                  </a:lnTo>
                  <a:lnTo>
                    <a:pt x="1959" y="2071"/>
                  </a:lnTo>
                  <a:lnTo>
                    <a:pt x="1794" y="2129"/>
                  </a:lnTo>
                  <a:lnTo>
                    <a:pt x="1664" y="2212"/>
                  </a:lnTo>
                  <a:lnTo>
                    <a:pt x="1567" y="2279"/>
                  </a:lnTo>
                  <a:lnTo>
                    <a:pt x="1441" y="2337"/>
                  </a:lnTo>
                  <a:close/>
                  <a:moveTo>
                    <a:pt x="1233" y="2004"/>
                  </a:moveTo>
                  <a:lnTo>
                    <a:pt x="1214" y="1970"/>
                  </a:lnTo>
                  <a:lnTo>
                    <a:pt x="1151" y="1935"/>
                  </a:lnTo>
                  <a:lnTo>
                    <a:pt x="1131" y="1887"/>
                  </a:lnTo>
                  <a:lnTo>
                    <a:pt x="1116" y="1854"/>
                  </a:lnTo>
                  <a:lnTo>
                    <a:pt x="1151" y="1776"/>
                  </a:lnTo>
                  <a:lnTo>
                    <a:pt x="1441" y="1597"/>
                  </a:lnTo>
                  <a:lnTo>
                    <a:pt x="1615" y="1485"/>
                  </a:lnTo>
                  <a:lnTo>
                    <a:pt x="1717" y="1403"/>
                  </a:lnTo>
                  <a:lnTo>
                    <a:pt x="1775" y="1345"/>
                  </a:lnTo>
                  <a:lnTo>
                    <a:pt x="1906" y="1278"/>
                  </a:lnTo>
                  <a:lnTo>
                    <a:pt x="2099" y="1147"/>
                  </a:lnTo>
                  <a:lnTo>
                    <a:pt x="2409" y="968"/>
                  </a:lnTo>
                  <a:lnTo>
                    <a:pt x="2467" y="886"/>
                  </a:lnTo>
                  <a:lnTo>
                    <a:pt x="3033" y="538"/>
                  </a:lnTo>
                  <a:lnTo>
                    <a:pt x="3066" y="538"/>
                  </a:lnTo>
                  <a:lnTo>
                    <a:pt x="3183" y="552"/>
                  </a:lnTo>
                  <a:lnTo>
                    <a:pt x="3226" y="644"/>
                  </a:lnTo>
                  <a:lnTo>
                    <a:pt x="3260" y="678"/>
                  </a:lnTo>
                  <a:lnTo>
                    <a:pt x="3212" y="759"/>
                  </a:lnTo>
                  <a:lnTo>
                    <a:pt x="3183" y="828"/>
                  </a:lnTo>
                  <a:lnTo>
                    <a:pt x="3066" y="861"/>
                  </a:lnTo>
                  <a:lnTo>
                    <a:pt x="2926" y="953"/>
                  </a:lnTo>
                  <a:lnTo>
                    <a:pt x="2859" y="1001"/>
                  </a:lnTo>
                  <a:lnTo>
                    <a:pt x="2278" y="1389"/>
                  </a:lnTo>
                  <a:lnTo>
                    <a:pt x="2225" y="1452"/>
                  </a:lnTo>
                  <a:lnTo>
                    <a:pt x="1775" y="1693"/>
                  </a:lnTo>
                  <a:lnTo>
                    <a:pt x="1698" y="1762"/>
                  </a:lnTo>
                  <a:lnTo>
                    <a:pt x="1441" y="1921"/>
                  </a:lnTo>
                  <a:lnTo>
                    <a:pt x="1393" y="1935"/>
                  </a:lnTo>
                  <a:lnTo>
                    <a:pt x="1233" y="2004"/>
                  </a:lnTo>
                  <a:close/>
                  <a:moveTo>
                    <a:pt x="1015" y="1693"/>
                  </a:moveTo>
                  <a:lnTo>
                    <a:pt x="938" y="1568"/>
                  </a:lnTo>
                  <a:lnTo>
                    <a:pt x="938" y="1505"/>
                  </a:lnTo>
                  <a:lnTo>
                    <a:pt x="1068" y="1422"/>
                  </a:lnTo>
                  <a:lnTo>
                    <a:pt x="1116" y="1403"/>
                  </a:lnTo>
                  <a:lnTo>
                    <a:pt x="1243" y="1292"/>
                  </a:lnTo>
                  <a:lnTo>
                    <a:pt x="1373" y="1181"/>
                  </a:lnTo>
                  <a:lnTo>
                    <a:pt x="1808" y="953"/>
                  </a:lnTo>
                  <a:lnTo>
                    <a:pt x="1906" y="871"/>
                  </a:lnTo>
                  <a:lnTo>
                    <a:pt x="1973" y="794"/>
                  </a:lnTo>
                  <a:lnTo>
                    <a:pt x="2017" y="794"/>
                  </a:lnTo>
                  <a:lnTo>
                    <a:pt x="2099" y="726"/>
                  </a:lnTo>
                  <a:lnTo>
                    <a:pt x="2200" y="663"/>
                  </a:lnTo>
                  <a:lnTo>
                    <a:pt x="2442" y="503"/>
                  </a:lnTo>
                  <a:lnTo>
                    <a:pt x="2520" y="455"/>
                  </a:lnTo>
                  <a:lnTo>
                    <a:pt x="2617" y="402"/>
                  </a:lnTo>
                  <a:lnTo>
                    <a:pt x="2743" y="310"/>
                  </a:lnTo>
                  <a:lnTo>
                    <a:pt x="2810" y="227"/>
                  </a:lnTo>
                  <a:lnTo>
                    <a:pt x="2874" y="213"/>
                  </a:lnTo>
                  <a:lnTo>
                    <a:pt x="2907" y="194"/>
                  </a:lnTo>
                  <a:lnTo>
                    <a:pt x="3066" y="377"/>
                  </a:lnTo>
                  <a:lnTo>
                    <a:pt x="3018" y="436"/>
                  </a:lnTo>
                  <a:lnTo>
                    <a:pt x="2926" y="517"/>
                  </a:lnTo>
                  <a:lnTo>
                    <a:pt x="2844" y="600"/>
                  </a:lnTo>
                  <a:lnTo>
                    <a:pt x="2791" y="600"/>
                  </a:lnTo>
                  <a:lnTo>
                    <a:pt x="2709" y="663"/>
                  </a:lnTo>
                  <a:lnTo>
                    <a:pt x="2534" y="759"/>
                  </a:lnTo>
                  <a:lnTo>
                    <a:pt x="2442" y="828"/>
                  </a:lnTo>
                  <a:lnTo>
                    <a:pt x="2326" y="939"/>
                  </a:lnTo>
                  <a:lnTo>
                    <a:pt x="2133" y="1036"/>
                  </a:lnTo>
                  <a:lnTo>
                    <a:pt x="2002" y="1103"/>
                  </a:lnTo>
                  <a:lnTo>
                    <a:pt x="1959" y="1161"/>
                  </a:lnTo>
                  <a:lnTo>
                    <a:pt x="1717" y="1312"/>
                  </a:lnTo>
                  <a:lnTo>
                    <a:pt x="1581" y="1370"/>
                  </a:lnTo>
                  <a:lnTo>
                    <a:pt x="1489" y="1437"/>
                  </a:lnTo>
                  <a:lnTo>
                    <a:pt x="1422" y="1485"/>
                  </a:lnTo>
                  <a:lnTo>
                    <a:pt x="1180" y="1631"/>
                  </a:lnTo>
                  <a:lnTo>
                    <a:pt x="1015" y="1693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31775" y="205790"/>
            <a:ext cx="8642350" cy="457200"/>
          </a:xfrm>
          <a:prstGeom prst="rect">
            <a:avLst/>
          </a:prstGeom>
          <a:gradFill rotWithShape="1">
            <a:gsLst>
              <a:gs pos="0">
                <a:srgbClr val="182F76"/>
              </a:gs>
              <a:gs pos="100000">
                <a:srgbClr val="3366FF">
                  <a:alpha val="39998"/>
                </a:srgb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i="0" dirty="0">
                <a:solidFill>
                  <a:schemeClr val="bg1"/>
                </a:solidFill>
                <a:latin typeface="Lucida Sans" pitchFamily="34" charset="0"/>
              </a:rPr>
              <a:t>Background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9388" y="179388"/>
            <a:ext cx="8780462" cy="6496050"/>
          </a:xfrm>
          <a:prstGeom prst="rect">
            <a:avLst/>
          </a:prstGeom>
          <a:noFill/>
          <a:ln w="4445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9CDE8-C7B3-41D1-B92C-E8FB5C4A26FF}"/>
              </a:ext>
            </a:extLst>
          </p:cNvPr>
          <p:cNvSpPr txBox="1"/>
          <p:nvPr/>
        </p:nvSpPr>
        <p:spPr>
          <a:xfrm>
            <a:off x="952550" y="980728"/>
            <a:ext cx="7200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The 2022 campaign highlighted some AIDA issues – in particular</a:t>
            </a:r>
          </a:p>
          <a:p>
            <a:endParaRPr lang="en-GB" sz="1800" dirty="0"/>
          </a:p>
          <a:p>
            <a:r>
              <a:rPr lang="en-GB" sz="1800" dirty="0"/>
              <a:t>24cm x 8cm ‘triple’ AIDA DSSSD</a:t>
            </a:r>
          </a:p>
          <a:p>
            <a:r>
              <a:rPr lang="en-GB" sz="1800" dirty="0"/>
              <a:t>	strip lengths – </a:t>
            </a:r>
            <a:r>
              <a:rPr lang="en-GB" sz="1800" dirty="0" err="1"/>
              <a:t>p+n</a:t>
            </a:r>
            <a:r>
              <a:rPr lang="en-GB" sz="1800" dirty="0"/>
              <a:t> side 7.5cm, </a:t>
            </a:r>
            <a:r>
              <a:rPr lang="en-GB" sz="1800" dirty="0" err="1"/>
              <a:t>n+n</a:t>
            </a:r>
            <a:r>
              <a:rPr lang="en-GB" sz="1800" dirty="0"/>
              <a:t> side 22.5cm</a:t>
            </a:r>
          </a:p>
          <a:p>
            <a:r>
              <a:rPr lang="en-GB" sz="1800" dirty="0"/>
              <a:t>	</a:t>
            </a:r>
            <a:r>
              <a:rPr lang="en-GB" sz="1800" dirty="0" err="1"/>
              <a:t>n+n</a:t>
            </a:r>
            <a:r>
              <a:rPr lang="en-GB" sz="1800" dirty="0"/>
              <a:t> Ohmic strip noise higher than expected &amp; unstable</a:t>
            </a:r>
          </a:p>
          <a:p>
            <a:endParaRPr lang="en-GB" sz="1800" dirty="0"/>
          </a:p>
          <a:p>
            <a:r>
              <a:rPr lang="en-GB" sz="1800" dirty="0"/>
              <a:t>Subsequent detailed, systematic tests at GSI ( S4 &amp; CRYRING ), STFC DL, CERN ( n_TOF/EAR2 &amp; HIE-ISOLDE ) of </a:t>
            </a:r>
            <a:r>
              <a:rPr lang="en-GB" sz="1800" u="sng" dirty="0"/>
              <a:t>all</a:t>
            </a:r>
            <a:r>
              <a:rPr lang="en-GB" sz="1800" dirty="0"/>
              <a:t> AIDA system components and DESPEC ac mains power during 2022/3 identified issues with</a:t>
            </a:r>
          </a:p>
          <a:p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pulser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sum &amp; invert amplifier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detector bias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AC coupling </a:t>
            </a:r>
          </a:p>
        </p:txBody>
      </p:sp>
    </p:spTree>
    <p:extLst>
      <p:ext uri="{BB962C8B-B14F-4D97-AF65-F5344CB8AC3E}">
        <p14:creationId xmlns:p14="http://schemas.microsoft.com/office/powerpoint/2010/main" val="4289817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79512" y="225946"/>
            <a:ext cx="1990725" cy="2266950"/>
            <a:chOff x="114" y="107"/>
            <a:chExt cx="1254" cy="142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4" y="107"/>
              <a:ext cx="1254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117" y="821"/>
              <a:ext cx="1174" cy="714"/>
            </a:xfrm>
            <a:custGeom>
              <a:avLst/>
              <a:gdLst>
                <a:gd name="T0" fmla="*/ 102 w 14090"/>
                <a:gd name="T1" fmla="*/ 1879 h 8566"/>
                <a:gd name="T2" fmla="*/ 769 w 14090"/>
                <a:gd name="T3" fmla="*/ 4012 h 8566"/>
                <a:gd name="T4" fmla="*/ 2047 w 14090"/>
                <a:gd name="T5" fmla="*/ 5163 h 8566"/>
                <a:gd name="T6" fmla="*/ 6428 w 14090"/>
                <a:gd name="T7" fmla="*/ 3502 h 8566"/>
                <a:gd name="T8" fmla="*/ 7528 w 14090"/>
                <a:gd name="T9" fmla="*/ 3288 h 8566"/>
                <a:gd name="T10" fmla="*/ 8106 w 14090"/>
                <a:gd name="T11" fmla="*/ 2168 h 8566"/>
                <a:gd name="T12" fmla="*/ 10160 w 14090"/>
                <a:gd name="T13" fmla="*/ 397 h 8566"/>
                <a:gd name="T14" fmla="*/ 8622 w 14090"/>
                <a:gd name="T15" fmla="*/ 1447 h 8566"/>
                <a:gd name="T16" fmla="*/ 7480 w 14090"/>
                <a:gd name="T17" fmla="*/ 0 h 8566"/>
                <a:gd name="T18" fmla="*/ 5032 w 14090"/>
                <a:gd name="T19" fmla="*/ 1583 h 8566"/>
                <a:gd name="T20" fmla="*/ 5918 w 14090"/>
                <a:gd name="T21" fmla="*/ 146 h 8566"/>
                <a:gd name="T22" fmla="*/ 4596 w 14090"/>
                <a:gd name="T23" fmla="*/ 436 h 8566"/>
                <a:gd name="T24" fmla="*/ 9527 w 14090"/>
                <a:gd name="T25" fmla="*/ 1172 h 8566"/>
                <a:gd name="T26" fmla="*/ 6657 w 14090"/>
                <a:gd name="T27" fmla="*/ 3678 h 8566"/>
                <a:gd name="T28" fmla="*/ 2821 w 14090"/>
                <a:gd name="T29" fmla="*/ 5256 h 8566"/>
                <a:gd name="T30" fmla="*/ 1734 w 14090"/>
                <a:gd name="T31" fmla="*/ 5301 h 8566"/>
                <a:gd name="T32" fmla="*/ 817 w 14090"/>
                <a:gd name="T33" fmla="*/ 4487 h 8566"/>
                <a:gd name="T34" fmla="*/ 416 w 14090"/>
                <a:gd name="T35" fmla="*/ 4452 h 8566"/>
                <a:gd name="T36" fmla="*/ 319 w 14090"/>
                <a:gd name="T37" fmla="*/ 5566 h 8566"/>
                <a:gd name="T38" fmla="*/ 2581 w 14090"/>
                <a:gd name="T39" fmla="*/ 6001 h 8566"/>
                <a:gd name="T40" fmla="*/ 10059 w 14090"/>
                <a:gd name="T41" fmla="*/ 3001 h 8566"/>
                <a:gd name="T42" fmla="*/ 1349 w 14090"/>
                <a:gd name="T43" fmla="*/ 8324 h 8566"/>
                <a:gd name="T44" fmla="*/ 2695 w 14090"/>
                <a:gd name="T45" fmla="*/ 6804 h 8566"/>
                <a:gd name="T46" fmla="*/ 1910 w 14090"/>
                <a:gd name="T47" fmla="*/ 6811 h 8566"/>
                <a:gd name="T48" fmla="*/ 4089 w 14090"/>
                <a:gd name="T49" fmla="*/ 8334 h 8566"/>
                <a:gd name="T50" fmla="*/ 4952 w 14090"/>
                <a:gd name="T51" fmla="*/ 6663 h 8566"/>
                <a:gd name="T52" fmla="*/ 5618 w 14090"/>
                <a:gd name="T53" fmla="*/ 7754 h 8566"/>
                <a:gd name="T54" fmla="*/ 4896 w 14090"/>
                <a:gd name="T55" fmla="*/ 8400 h 8566"/>
                <a:gd name="T56" fmla="*/ 4427 w 14090"/>
                <a:gd name="T57" fmla="*/ 6741 h 8566"/>
                <a:gd name="T58" fmla="*/ 5213 w 14090"/>
                <a:gd name="T59" fmla="*/ 7088 h 8566"/>
                <a:gd name="T60" fmla="*/ 5303 w 14090"/>
                <a:gd name="T61" fmla="*/ 7934 h 8566"/>
                <a:gd name="T62" fmla="*/ 6402 w 14090"/>
                <a:gd name="T63" fmla="*/ 6272 h 8566"/>
                <a:gd name="T64" fmla="*/ 8913 w 14090"/>
                <a:gd name="T65" fmla="*/ 6998 h 8566"/>
                <a:gd name="T66" fmla="*/ 8463 w 14090"/>
                <a:gd name="T67" fmla="*/ 5968 h 8566"/>
                <a:gd name="T68" fmla="*/ 9541 w 14090"/>
                <a:gd name="T69" fmla="*/ 5063 h 8566"/>
                <a:gd name="T70" fmla="*/ 3237 w 14090"/>
                <a:gd name="T71" fmla="*/ 5405 h 8566"/>
                <a:gd name="T72" fmla="*/ 5516 w 14090"/>
                <a:gd name="T73" fmla="*/ 4370 h 8566"/>
                <a:gd name="T74" fmla="*/ 4398 w 14090"/>
                <a:gd name="T75" fmla="*/ 5242 h 8566"/>
                <a:gd name="T76" fmla="*/ 6294 w 14090"/>
                <a:gd name="T77" fmla="*/ 4056 h 8566"/>
                <a:gd name="T78" fmla="*/ 4984 w 14090"/>
                <a:gd name="T79" fmla="*/ 5178 h 8566"/>
                <a:gd name="T80" fmla="*/ 5468 w 14090"/>
                <a:gd name="T81" fmla="*/ 4980 h 8566"/>
                <a:gd name="T82" fmla="*/ 4984 w 14090"/>
                <a:gd name="T83" fmla="*/ 5420 h 8566"/>
                <a:gd name="T84" fmla="*/ 6367 w 14090"/>
                <a:gd name="T85" fmla="*/ 4854 h 8566"/>
                <a:gd name="T86" fmla="*/ 6435 w 14090"/>
                <a:gd name="T87" fmla="*/ 4994 h 8566"/>
                <a:gd name="T88" fmla="*/ 10868 w 14090"/>
                <a:gd name="T89" fmla="*/ 3194 h 8566"/>
                <a:gd name="T90" fmla="*/ 12064 w 14090"/>
                <a:gd name="T91" fmla="*/ 3697 h 8566"/>
                <a:gd name="T92" fmla="*/ 4659 w 14090"/>
                <a:gd name="T93" fmla="*/ 1868 h 8566"/>
                <a:gd name="T94" fmla="*/ 3237 w 14090"/>
                <a:gd name="T95" fmla="*/ 4729 h 8566"/>
                <a:gd name="T96" fmla="*/ 12029 w 14090"/>
                <a:gd name="T97" fmla="*/ 4012 h 8566"/>
                <a:gd name="T98" fmla="*/ 11061 w 14090"/>
                <a:gd name="T99" fmla="*/ 4095 h 8566"/>
                <a:gd name="T100" fmla="*/ 9091 w 14090"/>
                <a:gd name="T101" fmla="*/ 3368 h 8566"/>
                <a:gd name="T102" fmla="*/ 10123 w 14090"/>
                <a:gd name="T103" fmla="*/ 2275 h 8566"/>
                <a:gd name="T104" fmla="*/ 6334 w 14090"/>
                <a:gd name="T105" fmla="*/ 3161 h 8566"/>
                <a:gd name="T106" fmla="*/ 6361 w 14090"/>
                <a:gd name="T107" fmla="*/ 2214 h 8566"/>
                <a:gd name="T108" fmla="*/ 6058 w 14090"/>
                <a:gd name="T109" fmla="*/ 3403 h 8566"/>
                <a:gd name="T110" fmla="*/ 7224 w 14090"/>
                <a:gd name="T111" fmla="*/ 3383 h 8566"/>
                <a:gd name="T112" fmla="*/ 10190 w 14090"/>
                <a:gd name="T113" fmla="*/ 1868 h 8566"/>
                <a:gd name="T114" fmla="*/ 7727 w 14090"/>
                <a:gd name="T115" fmla="*/ 2415 h 8566"/>
                <a:gd name="T116" fmla="*/ 13015 w 14090"/>
                <a:gd name="T117" fmla="*/ 2197 h 8566"/>
                <a:gd name="T118" fmla="*/ 13653 w 14090"/>
                <a:gd name="T119" fmla="*/ 1741 h 8566"/>
                <a:gd name="T120" fmla="*/ 12683 w 14090"/>
                <a:gd name="T121" fmla="*/ 994 h 8566"/>
                <a:gd name="T122" fmla="*/ 13412 w 14090"/>
                <a:gd name="T123" fmla="*/ 2435 h 8566"/>
                <a:gd name="T124" fmla="*/ 6692 w 14090"/>
                <a:gd name="T125" fmla="*/ 882 h 8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090" h="8566">
                  <a:moveTo>
                    <a:pt x="517" y="0"/>
                  </a:moveTo>
                  <a:lnTo>
                    <a:pt x="509" y="44"/>
                  </a:lnTo>
                  <a:lnTo>
                    <a:pt x="499" y="87"/>
                  </a:lnTo>
                  <a:lnTo>
                    <a:pt x="491" y="130"/>
                  </a:lnTo>
                  <a:lnTo>
                    <a:pt x="482" y="173"/>
                  </a:lnTo>
                  <a:lnTo>
                    <a:pt x="474" y="215"/>
                  </a:lnTo>
                  <a:lnTo>
                    <a:pt x="465" y="257"/>
                  </a:lnTo>
                  <a:lnTo>
                    <a:pt x="457" y="301"/>
                  </a:lnTo>
                  <a:lnTo>
                    <a:pt x="450" y="344"/>
                  </a:lnTo>
                  <a:lnTo>
                    <a:pt x="383" y="688"/>
                  </a:lnTo>
                  <a:lnTo>
                    <a:pt x="348" y="755"/>
                  </a:lnTo>
                  <a:lnTo>
                    <a:pt x="339" y="822"/>
                  </a:lnTo>
                  <a:lnTo>
                    <a:pt x="328" y="889"/>
                  </a:lnTo>
                  <a:lnTo>
                    <a:pt x="316" y="955"/>
                  </a:lnTo>
                  <a:lnTo>
                    <a:pt x="303" y="1021"/>
                  </a:lnTo>
                  <a:lnTo>
                    <a:pt x="289" y="1087"/>
                  </a:lnTo>
                  <a:lnTo>
                    <a:pt x="275" y="1154"/>
                  </a:lnTo>
                  <a:lnTo>
                    <a:pt x="260" y="1220"/>
                  </a:lnTo>
                  <a:lnTo>
                    <a:pt x="245" y="1286"/>
                  </a:lnTo>
                  <a:lnTo>
                    <a:pt x="213" y="1418"/>
                  </a:lnTo>
                  <a:lnTo>
                    <a:pt x="180" y="1550"/>
                  </a:lnTo>
                  <a:lnTo>
                    <a:pt x="148" y="1682"/>
                  </a:lnTo>
                  <a:lnTo>
                    <a:pt x="117" y="1812"/>
                  </a:lnTo>
                  <a:lnTo>
                    <a:pt x="102" y="1879"/>
                  </a:lnTo>
                  <a:lnTo>
                    <a:pt x="88" y="1944"/>
                  </a:lnTo>
                  <a:lnTo>
                    <a:pt x="74" y="2010"/>
                  </a:lnTo>
                  <a:lnTo>
                    <a:pt x="61" y="2076"/>
                  </a:lnTo>
                  <a:lnTo>
                    <a:pt x="50" y="2142"/>
                  </a:lnTo>
                  <a:lnTo>
                    <a:pt x="39" y="2207"/>
                  </a:lnTo>
                  <a:lnTo>
                    <a:pt x="29" y="2274"/>
                  </a:lnTo>
                  <a:lnTo>
                    <a:pt x="21" y="2339"/>
                  </a:lnTo>
                  <a:lnTo>
                    <a:pt x="13" y="2406"/>
                  </a:lnTo>
                  <a:lnTo>
                    <a:pt x="8" y="2472"/>
                  </a:lnTo>
                  <a:lnTo>
                    <a:pt x="3" y="2538"/>
                  </a:lnTo>
                  <a:lnTo>
                    <a:pt x="0" y="2604"/>
                  </a:lnTo>
                  <a:lnTo>
                    <a:pt x="0" y="2670"/>
                  </a:lnTo>
                  <a:lnTo>
                    <a:pt x="1" y="2737"/>
                  </a:lnTo>
                  <a:lnTo>
                    <a:pt x="5" y="2804"/>
                  </a:lnTo>
                  <a:lnTo>
                    <a:pt x="10" y="2870"/>
                  </a:lnTo>
                  <a:lnTo>
                    <a:pt x="58" y="2919"/>
                  </a:lnTo>
                  <a:lnTo>
                    <a:pt x="183" y="3126"/>
                  </a:lnTo>
                  <a:lnTo>
                    <a:pt x="300" y="3301"/>
                  </a:lnTo>
                  <a:lnTo>
                    <a:pt x="425" y="3543"/>
                  </a:lnTo>
                  <a:lnTo>
                    <a:pt x="483" y="3625"/>
                  </a:lnTo>
                  <a:lnTo>
                    <a:pt x="494" y="3659"/>
                  </a:lnTo>
                  <a:lnTo>
                    <a:pt x="575" y="3737"/>
                  </a:lnTo>
                  <a:lnTo>
                    <a:pt x="644" y="3868"/>
                  </a:lnTo>
                  <a:lnTo>
                    <a:pt x="769" y="4012"/>
                  </a:lnTo>
                  <a:lnTo>
                    <a:pt x="784" y="4108"/>
                  </a:lnTo>
                  <a:lnTo>
                    <a:pt x="865" y="4162"/>
                  </a:lnTo>
                  <a:lnTo>
                    <a:pt x="934" y="4269"/>
                  </a:lnTo>
                  <a:lnTo>
                    <a:pt x="1011" y="4404"/>
                  </a:lnTo>
                  <a:lnTo>
                    <a:pt x="1079" y="4487"/>
                  </a:lnTo>
                  <a:lnTo>
                    <a:pt x="1142" y="4579"/>
                  </a:lnTo>
                  <a:lnTo>
                    <a:pt x="1336" y="4786"/>
                  </a:lnTo>
                  <a:lnTo>
                    <a:pt x="1428" y="4902"/>
                  </a:lnTo>
                  <a:lnTo>
                    <a:pt x="1468" y="4934"/>
                  </a:lnTo>
                  <a:lnTo>
                    <a:pt x="1508" y="4964"/>
                  </a:lnTo>
                  <a:lnTo>
                    <a:pt x="1549" y="4991"/>
                  </a:lnTo>
                  <a:lnTo>
                    <a:pt x="1588" y="5017"/>
                  </a:lnTo>
                  <a:lnTo>
                    <a:pt x="1628" y="5040"/>
                  </a:lnTo>
                  <a:lnTo>
                    <a:pt x="1668" y="5062"/>
                  </a:lnTo>
                  <a:lnTo>
                    <a:pt x="1707" y="5081"/>
                  </a:lnTo>
                  <a:lnTo>
                    <a:pt x="1746" y="5098"/>
                  </a:lnTo>
                  <a:lnTo>
                    <a:pt x="1784" y="5114"/>
                  </a:lnTo>
                  <a:lnTo>
                    <a:pt x="1823" y="5127"/>
                  </a:lnTo>
                  <a:lnTo>
                    <a:pt x="1861" y="5139"/>
                  </a:lnTo>
                  <a:lnTo>
                    <a:pt x="1899" y="5147"/>
                  </a:lnTo>
                  <a:lnTo>
                    <a:pt x="1936" y="5155"/>
                  </a:lnTo>
                  <a:lnTo>
                    <a:pt x="1974" y="5160"/>
                  </a:lnTo>
                  <a:lnTo>
                    <a:pt x="2010" y="5163"/>
                  </a:lnTo>
                  <a:lnTo>
                    <a:pt x="2047" y="5163"/>
                  </a:lnTo>
                  <a:lnTo>
                    <a:pt x="2075" y="5163"/>
                  </a:lnTo>
                  <a:lnTo>
                    <a:pt x="2187" y="5178"/>
                  </a:lnTo>
                  <a:lnTo>
                    <a:pt x="2821" y="5028"/>
                  </a:lnTo>
                  <a:lnTo>
                    <a:pt x="2932" y="5028"/>
                  </a:lnTo>
                  <a:lnTo>
                    <a:pt x="2961" y="4994"/>
                  </a:lnTo>
                  <a:lnTo>
                    <a:pt x="3063" y="4980"/>
                  </a:lnTo>
                  <a:lnTo>
                    <a:pt x="3305" y="4854"/>
                  </a:lnTo>
                  <a:lnTo>
                    <a:pt x="3397" y="4835"/>
                  </a:lnTo>
                  <a:lnTo>
                    <a:pt x="3499" y="4771"/>
                  </a:lnTo>
                  <a:lnTo>
                    <a:pt x="3580" y="4738"/>
                  </a:lnTo>
                  <a:lnTo>
                    <a:pt x="4031" y="4510"/>
                  </a:lnTo>
                  <a:lnTo>
                    <a:pt x="4112" y="4496"/>
                  </a:lnTo>
                  <a:lnTo>
                    <a:pt x="4838" y="4129"/>
                  </a:lnTo>
                  <a:lnTo>
                    <a:pt x="4930" y="4046"/>
                  </a:lnTo>
                  <a:lnTo>
                    <a:pt x="5255" y="3887"/>
                  </a:lnTo>
                  <a:lnTo>
                    <a:pt x="5332" y="3818"/>
                  </a:lnTo>
                  <a:lnTo>
                    <a:pt x="5434" y="3804"/>
                  </a:lnTo>
                  <a:lnTo>
                    <a:pt x="5516" y="3760"/>
                  </a:lnTo>
                  <a:lnTo>
                    <a:pt x="5598" y="3727"/>
                  </a:lnTo>
                  <a:lnTo>
                    <a:pt x="5898" y="3610"/>
                  </a:lnTo>
                  <a:lnTo>
                    <a:pt x="6319" y="3518"/>
                  </a:lnTo>
                  <a:lnTo>
                    <a:pt x="6355" y="3513"/>
                  </a:lnTo>
                  <a:lnTo>
                    <a:pt x="6392" y="3508"/>
                  </a:lnTo>
                  <a:lnTo>
                    <a:pt x="6428" y="3502"/>
                  </a:lnTo>
                  <a:lnTo>
                    <a:pt x="6465" y="3498"/>
                  </a:lnTo>
                  <a:lnTo>
                    <a:pt x="6539" y="3492"/>
                  </a:lnTo>
                  <a:lnTo>
                    <a:pt x="6611" y="3487"/>
                  </a:lnTo>
                  <a:lnTo>
                    <a:pt x="6685" y="3484"/>
                  </a:lnTo>
                  <a:lnTo>
                    <a:pt x="6760" y="3484"/>
                  </a:lnTo>
                  <a:lnTo>
                    <a:pt x="6834" y="3485"/>
                  </a:lnTo>
                  <a:lnTo>
                    <a:pt x="6909" y="3487"/>
                  </a:lnTo>
                  <a:lnTo>
                    <a:pt x="6983" y="3491"/>
                  </a:lnTo>
                  <a:lnTo>
                    <a:pt x="7058" y="3496"/>
                  </a:lnTo>
                  <a:lnTo>
                    <a:pt x="7133" y="3502"/>
                  </a:lnTo>
                  <a:lnTo>
                    <a:pt x="7208" y="3509"/>
                  </a:lnTo>
                  <a:lnTo>
                    <a:pt x="7284" y="3517"/>
                  </a:lnTo>
                  <a:lnTo>
                    <a:pt x="7359" y="3525"/>
                  </a:lnTo>
                  <a:lnTo>
                    <a:pt x="7434" y="3533"/>
                  </a:lnTo>
                  <a:lnTo>
                    <a:pt x="7510" y="3543"/>
                  </a:lnTo>
                  <a:lnTo>
                    <a:pt x="7509" y="3515"/>
                  </a:lnTo>
                  <a:lnTo>
                    <a:pt x="7509" y="3486"/>
                  </a:lnTo>
                  <a:lnTo>
                    <a:pt x="7510" y="3458"/>
                  </a:lnTo>
                  <a:lnTo>
                    <a:pt x="7511" y="3429"/>
                  </a:lnTo>
                  <a:lnTo>
                    <a:pt x="7513" y="3402"/>
                  </a:lnTo>
                  <a:lnTo>
                    <a:pt x="7516" y="3373"/>
                  </a:lnTo>
                  <a:lnTo>
                    <a:pt x="7519" y="3345"/>
                  </a:lnTo>
                  <a:lnTo>
                    <a:pt x="7524" y="3316"/>
                  </a:lnTo>
                  <a:lnTo>
                    <a:pt x="7528" y="3288"/>
                  </a:lnTo>
                  <a:lnTo>
                    <a:pt x="7533" y="3259"/>
                  </a:lnTo>
                  <a:lnTo>
                    <a:pt x="7539" y="3231"/>
                  </a:lnTo>
                  <a:lnTo>
                    <a:pt x="7545" y="3202"/>
                  </a:lnTo>
                  <a:lnTo>
                    <a:pt x="7558" y="3146"/>
                  </a:lnTo>
                  <a:lnTo>
                    <a:pt x="7574" y="3089"/>
                  </a:lnTo>
                  <a:lnTo>
                    <a:pt x="7591" y="3032"/>
                  </a:lnTo>
                  <a:lnTo>
                    <a:pt x="7610" y="2976"/>
                  </a:lnTo>
                  <a:lnTo>
                    <a:pt x="7631" y="2920"/>
                  </a:lnTo>
                  <a:lnTo>
                    <a:pt x="7653" y="2864"/>
                  </a:lnTo>
                  <a:lnTo>
                    <a:pt x="7676" y="2808"/>
                  </a:lnTo>
                  <a:lnTo>
                    <a:pt x="7700" y="2753"/>
                  </a:lnTo>
                  <a:lnTo>
                    <a:pt x="7725" y="2697"/>
                  </a:lnTo>
                  <a:lnTo>
                    <a:pt x="7752" y="2642"/>
                  </a:lnTo>
                  <a:lnTo>
                    <a:pt x="7852" y="2469"/>
                  </a:lnTo>
                  <a:lnTo>
                    <a:pt x="7864" y="2451"/>
                  </a:lnTo>
                  <a:lnTo>
                    <a:pt x="7876" y="2432"/>
                  </a:lnTo>
                  <a:lnTo>
                    <a:pt x="7889" y="2414"/>
                  </a:lnTo>
                  <a:lnTo>
                    <a:pt x="7903" y="2395"/>
                  </a:lnTo>
                  <a:lnTo>
                    <a:pt x="7932" y="2358"/>
                  </a:lnTo>
                  <a:lnTo>
                    <a:pt x="7963" y="2321"/>
                  </a:lnTo>
                  <a:lnTo>
                    <a:pt x="7996" y="2282"/>
                  </a:lnTo>
                  <a:lnTo>
                    <a:pt x="8031" y="2245"/>
                  </a:lnTo>
                  <a:lnTo>
                    <a:pt x="8068" y="2206"/>
                  </a:lnTo>
                  <a:lnTo>
                    <a:pt x="8106" y="2168"/>
                  </a:lnTo>
                  <a:lnTo>
                    <a:pt x="8185" y="2090"/>
                  </a:lnTo>
                  <a:lnTo>
                    <a:pt x="8267" y="2010"/>
                  </a:lnTo>
                  <a:lnTo>
                    <a:pt x="8349" y="1930"/>
                  </a:lnTo>
                  <a:lnTo>
                    <a:pt x="8429" y="1849"/>
                  </a:lnTo>
                  <a:lnTo>
                    <a:pt x="8622" y="1626"/>
                  </a:lnTo>
                  <a:lnTo>
                    <a:pt x="8980" y="1365"/>
                  </a:lnTo>
                  <a:lnTo>
                    <a:pt x="9043" y="1307"/>
                  </a:lnTo>
                  <a:lnTo>
                    <a:pt x="9072" y="1274"/>
                  </a:lnTo>
                  <a:lnTo>
                    <a:pt x="9174" y="1191"/>
                  </a:lnTo>
                  <a:lnTo>
                    <a:pt x="9299" y="1124"/>
                  </a:lnTo>
                  <a:lnTo>
                    <a:pt x="9382" y="1007"/>
                  </a:lnTo>
                  <a:lnTo>
                    <a:pt x="9556" y="882"/>
                  </a:lnTo>
                  <a:lnTo>
                    <a:pt x="9610" y="832"/>
                  </a:lnTo>
                  <a:lnTo>
                    <a:pt x="9691" y="765"/>
                  </a:lnTo>
                  <a:lnTo>
                    <a:pt x="9750" y="722"/>
                  </a:lnTo>
                  <a:lnTo>
                    <a:pt x="9832" y="640"/>
                  </a:lnTo>
                  <a:lnTo>
                    <a:pt x="9914" y="591"/>
                  </a:lnTo>
                  <a:lnTo>
                    <a:pt x="9959" y="554"/>
                  </a:lnTo>
                  <a:lnTo>
                    <a:pt x="9998" y="523"/>
                  </a:lnTo>
                  <a:lnTo>
                    <a:pt x="10035" y="495"/>
                  </a:lnTo>
                  <a:lnTo>
                    <a:pt x="10068" y="470"/>
                  </a:lnTo>
                  <a:lnTo>
                    <a:pt x="10100" y="447"/>
                  </a:lnTo>
                  <a:lnTo>
                    <a:pt x="10130" y="423"/>
                  </a:lnTo>
                  <a:lnTo>
                    <a:pt x="10160" y="397"/>
                  </a:lnTo>
                  <a:lnTo>
                    <a:pt x="10190" y="369"/>
                  </a:lnTo>
                  <a:lnTo>
                    <a:pt x="10442" y="44"/>
                  </a:lnTo>
                  <a:lnTo>
                    <a:pt x="10480" y="0"/>
                  </a:lnTo>
                  <a:lnTo>
                    <a:pt x="10040" y="0"/>
                  </a:lnTo>
                  <a:lnTo>
                    <a:pt x="10190" y="34"/>
                  </a:lnTo>
                  <a:lnTo>
                    <a:pt x="10123" y="179"/>
                  </a:lnTo>
                  <a:lnTo>
                    <a:pt x="10094" y="242"/>
                  </a:lnTo>
                  <a:lnTo>
                    <a:pt x="9933" y="388"/>
                  </a:lnTo>
                  <a:lnTo>
                    <a:pt x="9852" y="470"/>
                  </a:lnTo>
                  <a:lnTo>
                    <a:pt x="9672" y="591"/>
                  </a:lnTo>
                  <a:lnTo>
                    <a:pt x="9639" y="659"/>
                  </a:lnTo>
                  <a:lnTo>
                    <a:pt x="9556" y="688"/>
                  </a:lnTo>
                  <a:lnTo>
                    <a:pt x="9493" y="755"/>
                  </a:lnTo>
                  <a:lnTo>
                    <a:pt x="9450" y="765"/>
                  </a:lnTo>
                  <a:lnTo>
                    <a:pt x="9368" y="832"/>
                  </a:lnTo>
                  <a:lnTo>
                    <a:pt x="9155" y="997"/>
                  </a:lnTo>
                  <a:lnTo>
                    <a:pt x="9126" y="1032"/>
                  </a:lnTo>
                  <a:lnTo>
                    <a:pt x="9058" y="1124"/>
                  </a:lnTo>
                  <a:lnTo>
                    <a:pt x="8966" y="1157"/>
                  </a:lnTo>
                  <a:lnTo>
                    <a:pt x="8884" y="1224"/>
                  </a:lnTo>
                  <a:lnTo>
                    <a:pt x="8734" y="1331"/>
                  </a:lnTo>
                  <a:lnTo>
                    <a:pt x="8705" y="1365"/>
                  </a:lnTo>
                  <a:lnTo>
                    <a:pt x="8671" y="1399"/>
                  </a:lnTo>
                  <a:lnTo>
                    <a:pt x="8622" y="1447"/>
                  </a:lnTo>
                  <a:lnTo>
                    <a:pt x="8574" y="1516"/>
                  </a:lnTo>
                  <a:lnTo>
                    <a:pt x="8496" y="1525"/>
                  </a:lnTo>
                  <a:lnTo>
                    <a:pt x="8365" y="1399"/>
                  </a:lnTo>
                  <a:lnTo>
                    <a:pt x="8138" y="1041"/>
                  </a:lnTo>
                  <a:lnTo>
                    <a:pt x="8129" y="997"/>
                  </a:lnTo>
                  <a:lnTo>
                    <a:pt x="8075" y="915"/>
                  </a:lnTo>
                  <a:lnTo>
                    <a:pt x="8046" y="867"/>
                  </a:lnTo>
                  <a:lnTo>
                    <a:pt x="7950" y="789"/>
                  </a:lnTo>
                  <a:lnTo>
                    <a:pt x="7950" y="741"/>
                  </a:lnTo>
                  <a:lnTo>
                    <a:pt x="7867" y="799"/>
                  </a:lnTo>
                  <a:lnTo>
                    <a:pt x="7708" y="867"/>
                  </a:lnTo>
                  <a:lnTo>
                    <a:pt x="7562" y="963"/>
                  </a:lnTo>
                  <a:lnTo>
                    <a:pt x="7529" y="997"/>
                  </a:lnTo>
                  <a:lnTo>
                    <a:pt x="7301" y="867"/>
                  </a:lnTo>
                  <a:lnTo>
                    <a:pt x="7268" y="832"/>
                  </a:lnTo>
                  <a:lnTo>
                    <a:pt x="7224" y="832"/>
                  </a:lnTo>
                  <a:lnTo>
                    <a:pt x="7141" y="789"/>
                  </a:lnTo>
                  <a:lnTo>
                    <a:pt x="6967" y="640"/>
                  </a:lnTo>
                  <a:lnTo>
                    <a:pt x="6919" y="581"/>
                  </a:lnTo>
                  <a:lnTo>
                    <a:pt x="7224" y="344"/>
                  </a:lnTo>
                  <a:lnTo>
                    <a:pt x="7320" y="276"/>
                  </a:lnTo>
                  <a:lnTo>
                    <a:pt x="7485" y="146"/>
                  </a:lnTo>
                  <a:lnTo>
                    <a:pt x="7529" y="112"/>
                  </a:lnTo>
                  <a:lnTo>
                    <a:pt x="7480" y="0"/>
                  </a:lnTo>
                  <a:lnTo>
                    <a:pt x="7316" y="0"/>
                  </a:lnTo>
                  <a:lnTo>
                    <a:pt x="7321" y="13"/>
                  </a:lnTo>
                  <a:lnTo>
                    <a:pt x="7326" y="26"/>
                  </a:lnTo>
                  <a:lnTo>
                    <a:pt x="7330" y="39"/>
                  </a:lnTo>
                  <a:lnTo>
                    <a:pt x="7333" y="52"/>
                  </a:lnTo>
                  <a:lnTo>
                    <a:pt x="7335" y="64"/>
                  </a:lnTo>
                  <a:lnTo>
                    <a:pt x="7336" y="76"/>
                  </a:lnTo>
                  <a:lnTo>
                    <a:pt x="7336" y="89"/>
                  </a:lnTo>
                  <a:lnTo>
                    <a:pt x="7335" y="102"/>
                  </a:lnTo>
                  <a:lnTo>
                    <a:pt x="7268" y="179"/>
                  </a:lnTo>
                  <a:lnTo>
                    <a:pt x="7209" y="194"/>
                  </a:lnTo>
                  <a:lnTo>
                    <a:pt x="7093" y="261"/>
                  </a:lnTo>
                  <a:lnTo>
                    <a:pt x="7026" y="344"/>
                  </a:lnTo>
                  <a:lnTo>
                    <a:pt x="6595" y="591"/>
                  </a:lnTo>
                  <a:lnTo>
                    <a:pt x="6498" y="640"/>
                  </a:lnTo>
                  <a:lnTo>
                    <a:pt x="6382" y="688"/>
                  </a:lnTo>
                  <a:lnTo>
                    <a:pt x="6208" y="799"/>
                  </a:lnTo>
                  <a:lnTo>
                    <a:pt x="6173" y="832"/>
                  </a:lnTo>
                  <a:lnTo>
                    <a:pt x="6048" y="949"/>
                  </a:lnTo>
                  <a:lnTo>
                    <a:pt x="5931" y="983"/>
                  </a:lnTo>
                  <a:lnTo>
                    <a:pt x="5656" y="1172"/>
                  </a:lnTo>
                  <a:lnTo>
                    <a:pt x="5240" y="1433"/>
                  </a:lnTo>
                  <a:lnTo>
                    <a:pt x="5109" y="1491"/>
                  </a:lnTo>
                  <a:lnTo>
                    <a:pt x="5032" y="1583"/>
                  </a:lnTo>
                  <a:lnTo>
                    <a:pt x="4930" y="1641"/>
                  </a:lnTo>
                  <a:lnTo>
                    <a:pt x="4824" y="1675"/>
                  </a:lnTo>
                  <a:lnTo>
                    <a:pt x="4688" y="1723"/>
                  </a:lnTo>
                  <a:lnTo>
                    <a:pt x="4606" y="1689"/>
                  </a:lnTo>
                  <a:lnTo>
                    <a:pt x="4596" y="1593"/>
                  </a:lnTo>
                  <a:lnTo>
                    <a:pt x="4742" y="1516"/>
                  </a:lnTo>
                  <a:lnTo>
                    <a:pt x="4838" y="1466"/>
                  </a:lnTo>
                  <a:lnTo>
                    <a:pt x="4916" y="1399"/>
                  </a:lnTo>
                  <a:lnTo>
                    <a:pt x="4984" y="1385"/>
                  </a:lnTo>
                  <a:lnTo>
                    <a:pt x="5399" y="1124"/>
                  </a:lnTo>
                  <a:lnTo>
                    <a:pt x="5598" y="963"/>
                  </a:lnTo>
                  <a:lnTo>
                    <a:pt x="5691" y="901"/>
                  </a:lnTo>
                  <a:lnTo>
                    <a:pt x="5806" y="847"/>
                  </a:lnTo>
                  <a:lnTo>
                    <a:pt x="6000" y="741"/>
                  </a:lnTo>
                  <a:lnTo>
                    <a:pt x="6092" y="673"/>
                  </a:lnTo>
                  <a:lnTo>
                    <a:pt x="6125" y="640"/>
                  </a:lnTo>
                  <a:lnTo>
                    <a:pt x="6450" y="450"/>
                  </a:lnTo>
                  <a:lnTo>
                    <a:pt x="6677" y="310"/>
                  </a:lnTo>
                  <a:lnTo>
                    <a:pt x="6836" y="179"/>
                  </a:lnTo>
                  <a:lnTo>
                    <a:pt x="7093" y="0"/>
                  </a:lnTo>
                  <a:lnTo>
                    <a:pt x="6223" y="0"/>
                  </a:lnTo>
                  <a:lnTo>
                    <a:pt x="6077" y="69"/>
                  </a:lnTo>
                  <a:lnTo>
                    <a:pt x="6000" y="102"/>
                  </a:lnTo>
                  <a:lnTo>
                    <a:pt x="5918" y="146"/>
                  </a:lnTo>
                  <a:lnTo>
                    <a:pt x="5918" y="0"/>
                  </a:lnTo>
                  <a:lnTo>
                    <a:pt x="5762" y="0"/>
                  </a:lnTo>
                  <a:lnTo>
                    <a:pt x="5758" y="69"/>
                  </a:lnTo>
                  <a:lnTo>
                    <a:pt x="5758" y="242"/>
                  </a:lnTo>
                  <a:lnTo>
                    <a:pt x="5710" y="310"/>
                  </a:lnTo>
                  <a:lnTo>
                    <a:pt x="5608" y="310"/>
                  </a:lnTo>
                  <a:lnTo>
                    <a:pt x="5637" y="0"/>
                  </a:lnTo>
                  <a:lnTo>
                    <a:pt x="5235" y="0"/>
                  </a:lnTo>
                  <a:lnTo>
                    <a:pt x="5066" y="112"/>
                  </a:lnTo>
                  <a:lnTo>
                    <a:pt x="5013" y="127"/>
                  </a:lnTo>
                  <a:lnTo>
                    <a:pt x="4984" y="146"/>
                  </a:lnTo>
                  <a:lnTo>
                    <a:pt x="4901" y="261"/>
                  </a:lnTo>
                  <a:lnTo>
                    <a:pt x="5192" y="388"/>
                  </a:lnTo>
                  <a:lnTo>
                    <a:pt x="5366" y="470"/>
                  </a:lnTo>
                  <a:lnTo>
                    <a:pt x="5308" y="552"/>
                  </a:lnTo>
                  <a:lnTo>
                    <a:pt x="5090" y="688"/>
                  </a:lnTo>
                  <a:lnTo>
                    <a:pt x="5013" y="741"/>
                  </a:lnTo>
                  <a:lnTo>
                    <a:pt x="4805" y="832"/>
                  </a:lnTo>
                  <a:lnTo>
                    <a:pt x="4805" y="799"/>
                  </a:lnTo>
                  <a:lnTo>
                    <a:pt x="4848" y="344"/>
                  </a:lnTo>
                  <a:lnTo>
                    <a:pt x="4824" y="286"/>
                  </a:lnTo>
                  <a:lnTo>
                    <a:pt x="4742" y="344"/>
                  </a:lnTo>
                  <a:lnTo>
                    <a:pt x="4688" y="354"/>
                  </a:lnTo>
                  <a:lnTo>
                    <a:pt x="4596" y="436"/>
                  </a:lnTo>
                  <a:lnTo>
                    <a:pt x="4548" y="450"/>
                  </a:lnTo>
                  <a:lnTo>
                    <a:pt x="4481" y="484"/>
                  </a:lnTo>
                  <a:lnTo>
                    <a:pt x="4413" y="561"/>
                  </a:lnTo>
                  <a:lnTo>
                    <a:pt x="4306" y="591"/>
                  </a:lnTo>
                  <a:lnTo>
                    <a:pt x="4190" y="673"/>
                  </a:lnTo>
                  <a:lnTo>
                    <a:pt x="4064" y="707"/>
                  </a:lnTo>
                  <a:lnTo>
                    <a:pt x="4214" y="0"/>
                  </a:lnTo>
                  <a:lnTo>
                    <a:pt x="517" y="0"/>
                  </a:lnTo>
                  <a:close/>
                  <a:moveTo>
                    <a:pt x="10698" y="0"/>
                  </a:moveTo>
                  <a:lnTo>
                    <a:pt x="10607" y="112"/>
                  </a:lnTo>
                  <a:lnTo>
                    <a:pt x="10543" y="228"/>
                  </a:lnTo>
                  <a:lnTo>
                    <a:pt x="10476" y="261"/>
                  </a:lnTo>
                  <a:lnTo>
                    <a:pt x="10442" y="319"/>
                  </a:lnTo>
                  <a:lnTo>
                    <a:pt x="10315" y="436"/>
                  </a:lnTo>
                  <a:lnTo>
                    <a:pt x="10253" y="504"/>
                  </a:lnTo>
                  <a:lnTo>
                    <a:pt x="10190" y="581"/>
                  </a:lnTo>
                  <a:lnTo>
                    <a:pt x="10156" y="625"/>
                  </a:lnTo>
                  <a:lnTo>
                    <a:pt x="10025" y="755"/>
                  </a:lnTo>
                  <a:lnTo>
                    <a:pt x="9958" y="755"/>
                  </a:lnTo>
                  <a:lnTo>
                    <a:pt x="9933" y="823"/>
                  </a:lnTo>
                  <a:lnTo>
                    <a:pt x="9783" y="949"/>
                  </a:lnTo>
                  <a:lnTo>
                    <a:pt x="9672" y="997"/>
                  </a:lnTo>
                  <a:lnTo>
                    <a:pt x="9639" y="1032"/>
                  </a:lnTo>
                  <a:lnTo>
                    <a:pt x="9527" y="1172"/>
                  </a:lnTo>
                  <a:lnTo>
                    <a:pt x="9474" y="1172"/>
                  </a:lnTo>
                  <a:lnTo>
                    <a:pt x="9430" y="1239"/>
                  </a:lnTo>
                  <a:lnTo>
                    <a:pt x="9368" y="1307"/>
                  </a:lnTo>
                  <a:lnTo>
                    <a:pt x="9285" y="1316"/>
                  </a:lnTo>
                  <a:lnTo>
                    <a:pt x="9208" y="1365"/>
                  </a:lnTo>
                  <a:lnTo>
                    <a:pt x="9140" y="1447"/>
                  </a:lnTo>
                  <a:lnTo>
                    <a:pt x="8990" y="1558"/>
                  </a:lnTo>
                  <a:lnTo>
                    <a:pt x="8898" y="1626"/>
                  </a:lnTo>
                  <a:lnTo>
                    <a:pt x="8724" y="1757"/>
                  </a:lnTo>
                  <a:lnTo>
                    <a:pt x="8671" y="1849"/>
                  </a:lnTo>
                  <a:lnTo>
                    <a:pt x="8607" y="1902"/>
                  </a:lnTo>
                  <a:lnTo>
                    <a:pt x="8540" y="1965"/>
                  </a:lnTo>
                  <a:lnTo>
                    <a:pt x="8463" y="2033"/>
                  </a:lnTo>
                  <a:lnTo>
                    <a:pt x="8264" y="2192"/>
                  </a:lnTo>
                  <a:lnTo>
                    <a:pt x="8221" y="2285"/>
                  </a:lnTo>
                  <a:lnTo>
                    <a:pt x="8138" y="2319"/>
                  </a:lnTo>
                  <a:lnTo>
                    <a:pt x="7993" y="2561"/>
                  </a:lnTo>
                  <a:lnTo>
                    <a:pt x="7708" y="3093"/>
                  </a:lnTo>
                  <a:lnTo>
                    <a:pt x="7693" y="3276"/>
                  </a:lnTo>
                  <a:lnTo>
                    <a:pt x="7674" y="3253"/>
                  </a:lnTo>
                  <a:lnTo>
                    <a:pt x="7660" y="3518"/>
                  </a:lnTo>
                  <a:lnTo>
                    <a:pt x="7693" y="3887"/>
                  </a:lnTo>
                  <a:lnTo>
                    <a:pt x="7258" y="3727"/>
                  </a:lnTo>
                  <a:lnTo>
                    <a:pt x="6657" y="3678"/>
                  </a:lnTo>
                  <a:lnTo>
                    <a:pt x="6048" y="3770"/>
                  </a:lnTo>
                  <a:lnTo>
                    <a:pt x="5981" y="3818"/>
                  </a:lnTo>
                  <a:lnTo>
                    <a:pt x="5758" y="3901"/>
                  </a:lnTo>
                  <a:lnTo>
                    <a:pt x="5656" y="3920"/>
                  </a:lnTo>
                  <a:lnTo>
                    <a:pt x="5608" y="3945"/>
                  </a:lnTo>
                  <a:lnTo>
                    <a:pt x="5530" y="3968"/>
                  </a:lnTo>
                  <a:lnTo>
                    <a:pt x="5080" y="4162"/>
                  </a:lnTo>
                  <a:lnTo>
                    <a:pt x="4998" y="4210"/>
                  </a:lnTo>
                  <a:lnTo>
                    <a:pt x="4838" y="4322"/>
                  </a:lnTo>
                  <a:lnTo>
                    <a:pt x="4708" y="4370"/>
                  </a:lnTo>
                  <a:lnTo>
                    <a:pt x="4606" y="4429"/>
                  </a:lnTo>
                  <a:lnTo>
                    <a:pt x="4494" y="4496"/>
                  </a:lnTo>
                  <a:lnTo>
                    <a:pt x="4388" y="4564"/>
                  </a:lnTo>
                  <a:lnTo>
                    <a:pt x="4224" y="4646"/>
                  </a:lnTo>
                  <a:lnTo>
                    <a:pt x="4146" y="4661"/>
                  </a:lnTo>
                  <a:lnTo>
                    <a:pt x="4011" y="4738"/>
                  </a:lnTo>
                  <a:lnTo>
                    <a:pt x="3929" y="4771"/>
                  </a:lnTo>
                  <a:lnTo>
                    <a:pt x="3741" y="4869"/>
                  </a:lnTo>
                  <a:lnTo>
                    <a:pt x="3658" y="4902"/>
                  </a:lnTo>
                  <a:lnTo>
                    <a:pt x="3547" y="4946"/>
                  </a:lnTo>
                  <a:lnTo>
                    <a:pt x="3155" y="5144"/>
                  </a:lnTo>
                  <a:lnTo>
                    <a:pt x="3043" y="5178"/>
                  </a:lnTo>
                  <a:lnTo>
                    <a:pt x="2980" y="5213"/>
                  </a:lnTo>
                  <a:lnTo>
                    <a:pt x="2821" y="5256"/>
                  </a:lnTo>
                  <a:lnTo>
                    <a:pt x="2661" y="5290"/>
                  </a:lnTo>
                  <a:lnTo>
                    <a:pt x="2603" y="5302"/>
                  </a:lnTo>
                  <a:lnTo>
                    <a:pt x="2544" y="5312"/>
                  </a:lnTo>
                  <a:lnTo>
                    <a:pt x="2486" y="5323"/>
                  </a:lnTo>
                  <a:lnTo>
                    <a:pt x="2427" y="5333"/>
                  </a:lnTo>
                  <a:lnTo>
                    <a:pt x="2367" y="5341"/>
                  </a:lnTo>
                  <a:lnTo>
                    <a:pt x="2308" y="5348"/>
                  </a:lnTo>
                  <a:lnTo>
                    <a:pt x="2248" y="5353"/>
                  </a:lnTo>
                  <a:lnTo>
                    <a:pt x="2188" y="5357"/>
                  </a:lnTo>
                  <a:lnTo>
                    <a:pt x="2158" y="5358"/>
                  </a:lnTo>
                  <a:lnTo>
                    <a:pt x="2127" y="5358"/>
                  </a:lnTo>
                  <a:lnTo>
                    <a:pt x="2097" y="5358"/>
                  </a:lnTo>
                  <a:lnTo>
                    <a:pt x="2067" y="5357"/>
                  </a:lnTo>
                  <a:lnTo>
                    <a:pt x="2037" y="5356"/>
                  </a:lnTo>
                  <a:lnTo>
                    <a:pt x="2007" y="5354"/>
                  </a:lnTo>
                  <a:lnTo>
                    <a:pt x="1976" y="5351"/>
                  </a:lnTo>
                  <a:lnTo>
                    <a:pt x="1946" y="5348"/>
                  </a:lnTo>
                  <a:lnTo>
                    <a:pt x="1916" y="5343"/>
                  </a:lnTo>
                  <a:lnTo>
                    <a:pt x="1885" y="5338"/>
                  </a:lnTo>
                  <a:lnTo>
                    <a:pt x="1855" y="5333"/>
                  </a:lnTo>
                  <a:lnTo>
                    <a:pt x="1825" y="5326"/>
                  </a:lnTo>
                  <a:lnTo>
                    <a:pt x="1794" y="5318"/>
                  </a:lnTo>
                  <a:lnTo>
                    <a:pt x="1764" y="5310"/>
                  </a:lnTo>
                  <a:lnTo>
                    <a:pt x="1734" y="5301"/>
                  </a:lnTo>
                  <a:lnTo>
                    <a:pt x="1703" y="5290"/>
                  </a:lnTo>
                  <a:lnTo>
                    <a:pt x="1673" y="5280"/>
                  </a:lnTo>
                  <a:lnTo>
                    <a:pt x="1644" y="5269"/>
                  </a:lnTo>
                  <a:lnTo>
                    <a:pt x="1615" y="5258"/>
                  </a:lnTo>
                  <a:lnTo>
                    <a:pt x="1587" y="5245"/>
                  </a:lnTo>
                  <a:lnTo>
                    <a:pt x="1559" y="5231"/>
                  </a:lnTo>
                  <a:lnTo>
                    <a:pt x="1532" y="5216"/>
                  </a:lnTo>
                  <a:lnTo>
                    <a:pt x="1505" y="5200"/>
                  </a:lnTo>
                  <a:lnTo>
                    <a:pt x="1479" y="5183"/>
                  </a:lnTo>
                  <a:lnTo>
                    <a:pt x="1452" y="5165"/>
                  </a:lnTo>
                  <a:lnTo>
                    <a:pt x="1428" y="5146"/>
                  </a:lnTo>
                  <a:lnTo>
                    <a:pt x="1403" y="5126"/>
                  </a:lnTo>
                  <a:lnTo>
                    <a:pt x="1378" y="5106"/>
                  </a:lnTo>
                  <a:lnTo>
                    <a:pt x="1355" y="5084"/>
                  </a:lnTo>
                  <a:lnTo>
                    <a:pt x="1331" y="5062"/>
                  </a:lnTo>
                  <a:lnTo>
                    <a:pt x="1309" y="5038"/>
                  </a:lnTo>
                  <a:lnTo>
                    <a:pt x="1287" y="5013"/>
                  </a:lnTo>
                  <a:lnTo>
                    <a:pt x="1176" y="4971"/>
                  </a:lnTo>
                  <a:lnTo>
                    <a:pt x="1127" y="4888"/>
                  </a:lnTo>
                  <a:lnTo>
                    <a:pt x="1079" y="4786"/>
                  </a:lnTo>
                  <a:lnTo>
                    <a:pt x="992" y="4729"/>
                  </a:lnTo>
                  <a:lnTo>
                    <a:pt x="944" y="4661"/>
                  </a:lnTo>
                  <a:lnTo>
                    <a:pt x="886" y="4564"/>
                  </a:lnTo>
                  <a:lnTo>
                    <a:pt x="817" y="4487"/>
                  </a:lnTo>
                  <a:lnTo>
                    <a:pt x="750" y="4385"/>
                  </a:lnTo>
                  <a:lnTo>
                    <a:pt x="425" y="3887"/>
                  </a:lnTo>
                  <a:lnTo>
                    <a:pt x="383" y="3818"/>
                  </a:lnTo>
                  <a:lnTo>
                    <a:pt x="348" y="3727"/>
                  </a:lnTo>
                  <a:lnTo>
                    <a:pt x="285" y="3645"/>
                  </a:lnTo>
                  <a:lnTo>
                    <a:pt x="266" y="3597"/>
                  </a:lnTo>
                  <a:lnTo>
                    <a:pt x="208" y="3518"/>
                  </a:lnTo>
                  <a:lnTo>
                    <a:pt x="183" y="3451"/>
                  </a:lnTo>
                  <a:lnTo>
                    <a:pt x="126" y="3417"/>
                  </a:lnTo>
                  <a:lnTo>
                    <a:pt x="77" y="3320"/>
                  </a:lnTo>
                  <a:lnTo>
                    <a:pt x="10" y="3286"/>
                  </a:lnTo>
                  <a:lnTo>
                    <a:pt x="0" y="3901"/>
                  </a:lnTo>
                  <a:lnTo>
                    <a:pt x="0" y="4012"/>
                  </a:lnTo>
                  <a:lnTo>
                    <a:pt x="106" y="3968"/>
                  </a:lnTo>
                  <a:lnTo>
                    <a:pt x="218" y="4108"/>
                  </a:lnTo>
                  <a:lnTo>
                    <a:pt x="242" y="4162"/>
                  </a:lnTo>
                  <a:lnTo>
                    <a:pt x="141" y="4245"/>
                  </a:lnTo>
                  <a:lnTo>
                    <a:pt x="91" y="4254"/>
                  </a:lnTo>
                  <a:lnTo>
                    <a:pt x="0" y="4351"/>
                  </a:lnTo>
                  <a:lnTo>
                    <a:pt x="10" y="4452"/>
                  </a:lnTo>
                  <a:lnTo>
                    <a:pt x="91" y="4452"/>
                  </a:lnTo>
                  <a:lnTo>
                    <a:pt x="368" y="4337"/>
                  </a:lnTo>
                  <a:lnTo>
                    <a:pt x="383" y="4370"/>
                  </a:lnTo>
                  <a:lnTo>
                    <a:pt x="416" y="4452"/>
                  </a:lnTo>
                  <a:lnTo>
                    <a:pt x="368" y="4510"/>
                  </a:lnTo>
                  <a:lnTo>
                    <a:pt x="285" y="4579"/>
                  </a:lnTo>
                  <a:lnTo>
                    <a:pt x="183" y="4612"/>
                  </a:lnTo>
                  <a:lnTo>
                    <a:pt x="10" y="4771"/>
                  </a:lnTo>
                  <a:lnTo>
                    <a:pt x="0" y="4888"/>
                  </a:lnTo>
                  <a:lnTo>
                    <a:pt x="77" y="4869"/>
                  </a:lnTo>
                  <a:lnTo>
                    <a:pt x="174" y="4786"/>
                  </a:lnTo>
                  <a:lnTo>
                    <a:pt x="242" y="4771"/>
                  </a:lnTo>
                  <a:lnTo>
                    <a:pt x="266" y="4704"/>
                  </a:lnTo>
                  <a:lnTo>
                    <a:pt x="383" y="4661"/>
                  </a:lnTo>
                  <a:lnTo>
                    <a:pt x="460" y="4593"/>
                  </a:lnTo>
                  <a:lnTo>
                    <a:pt x="494" y="4579"/>
                  </a:lnTo>
                  <a:lnTo>
                    <a:pt x="542" y="4646"/>
                  </a:lnTo>
                  <a:lnTo>
                    <a:pt x="590" y="4694"/>
                  </a:lnTo>
                  <a:lnTo>
                    <a:pt x="625" y="4752"/>
                  </a:lnTo>
                  <a:lnTo>
                    <a:pt x="590" y="4786"/>
                  </a:lnTo>
                  <a:lnTo>
                    <a:pt x="561" y="4821"/>
                  </a:lnTo>
                  <a:lnTo>
                    <a:pt x="527" y="4854"/>
                  </a:lnTo>
                  <a:lnTo>
                    <a:pt x="368" y="4946"/>
                  </a:lnTo>
                  <a:lnTo>
                    <a:pt x="300" y="4994"/>
                  </a:lnTo>
                  <a:lnTo>
                    <a:pt x="208" y="5063"/>
                  </a:lnTo>
                  <a:lnTo>
                    <a:pt x="24" y="5063"/>
                  </a:lnTo>
                  <a:lnTo>
                    <a:pt x="10" y="5484"/>
                  </a:lnTo>
                  <a:lnTo>
                    <a:pt x="319" y="5566"/>
                  </a:lnTo>
                  <a:lnTo>
                    <a:pt x="494" y="5628"/>
                  </a:lnTo>
                  <a:lnTo>
                    <a:pt x="565" y="5651"/>
                  </a:lnTo>
                  <a:lnTo>
                    <a:pt x="635" y="5672"/>
                  </a:lnTo>
                  <a:lnTo>
                    <a:pt x="706" y="5693"/>
                  </a:lnTo>
                  <a:lnTo>
                    <a:pt x="777" y="5712"/>
                  </a:lnTo>
                  <a:lnTo>
                    <a:pt x="847" y="5730"/>
                  </a:lnTo>
                  <a:lnTo>
                    <a:pt x="918" y="5747"/>
                  </a:lnTo>
                  <a:lnTo>
                    <a:pt x="988" y="5764"/>
                  </a:lnTo>
                  <a:lnTo>
                    <a:pt x="1057" y="5780"/>
                  </a:lnTo>
                  <a:lnTo>
                    <a:pt x="1128" y="5795"/>
                  </a:lnTo>
                  <a:lnTo>
                    <a:pt x="1197" y="5810"/>
                  </a:lnTo>
                  <a:lnTo>
                    <a:pt x="1267" y="5824"/>
                  </a:lnTo>
                  <a:lnTo>
                    <a:pt x="1337" y="5837"/>
                  </a:lnTo>
                  <a:lnTo>
                    <a:pt x="1405" y="5850"/>
                  </a:lnTo>
                  <a:lnTo>
                    <a:pt x="1475" y="5862"/>
                  </a:lnTo>
                  <a:lnTo>
                    <a:pt x="1544" y="5872"/>
                  </a:lnTo>
                  <a:lnTo>
                    <a:pt x="1614" y="5884"/>
                  </a:lnTo>
                  <a:lnTo>
                    <a:pt x="1752" y="5905"/>
                  </a:lnTo>
                  <a:lnTo>
                    <a:pt x="1890" y="5923"/>
                  </a:lnTo>
                  <a:lnTo>
                    <a:pt x="2028" y="5940"/>
                  </a:lnTo>
                  <a:lnTo>
                    <a:pt x="2165" y="5957"/>
                  </a:lnTo>
                  <a:lnTo>
                    <a:pt x="2304" y="5972"/>
                  </a:lnTo>
                  <a:lnTo>
                    <a:pt x="2442" y="5987"/>
                  </a:lnTo>
                  <a:lnTo>
                    <a:pt x="2581" y="6001"/>
                  </a:lnTo>
                  <a:lnTo>
                    <a:pt x="2719" y="6016"/>
                  </a:lnTo>
                  <a:lnTo>
                    <a:pt x="4064" y="5947"/>
                  </a:lnTo>
                  <a:lnTo>
                    <a:pt x="4204" y="5968"/>
                  </a:lnTo>
                  <a:lnTo>
                    <a:pt x="4998" y="5822"/>
                  </a:lnTo>
                  <a:lnTo>
                    <a:pt x="5952" y="5614"/>
                  </a:lnTo>
                  <a:lnTo>
                    <a:pt x="6300" y="5464"/>
                  </a:lnTo>
                  <a:lnTo>
                    <a:pt x="6382" y="5455"/>
                  </a:lnTo>
                  <a:lnTo>
                    <a:pt x="6532" y="5372"/>
                  </a:lnTo>
                  <a:lnTo>
                    <a:pt x="7510" y="4902"/>
                  </a:lnTo>
                  <a:lnTo>
                    <a:pt x="7610" y="4854"/>
                  </a:lnTo>
                  <a:lnTo>
                    <a:pt x="7693" y="4821"/>
                  </a:lnTo>
                  <a:lnTo>
                    <a:pt x="8061" y="4612"/>
                  </a:lnTo>
                  <a:lnTo>
                    <a:pt x="8173" y="4564"/>
                  </a:lnTo>
                  <a:lnTo>
                    <a:pt x="8254" y="4496"/>
                  </a:lnTo>
                  <a:lnTo>
                    <a:pt x="8400" y="4429"/>
                  </a:lnTo>
                  <a:lnTo>
                    <a:pt x="8574" y="4288"/>
                  </a:lnTo>
                  <a:lnTo>
                    <a:pt x="8734" y="4177"/>
                  </a:lnTo>
                  <a:lnTo>
                    <a:pt x="8980" y="4002"/>
                  </a:lnTo>
                  <a:lnTo>
                    <a:pt x="9208" y="3785"/>
                  </a:lnTo>
                  <a:lnTo>
                    <a:pt x="9266" y="3737"/>
                  </a:lnTo>
                  <a:lnTo>
                    <a:pt x="9464" y="3576"/>
                  </a:lnTo>
                  <a:lnTo>
                    <a:pt x="9624" y="3451"/>
                  </a:lnTo>
                  <a:lnTo>
                    <a:pt x="9783" y="3301"/>
                  </a:lnTo>
                  <a:lnTo>
                    <a:pt x="10059" y="3001"/>
                  </a:lnTo>
                  <a:lnTo>
                    <a:pt x="10190" y="2802"/>
                  </a:lnTo>
                  <a:lnTo>
                    <a:pt x="10365" y="2642"/>
                  </a:lnTo>
                  <a:lnTo>
                    <a:pt x="10659" y="2241"/>
                  </a:lnTo>
                  <a:lnTo>
                    <a:pt x="10751" y="2110"/>
                  </a:lnTo>
                  <a:lnTo>
                    <a:pt x="10819" y="2033"/>
                  </a:lnTo>
                  <a:lnTo>
                    <a:pt x="10882" y="1965"/>
                  </a:lnTo>
                  <a:lnTo>
                    <a:pt x="10993" y="1800"/>
                  </a:lnTo>
                  <a:lnTo>
                    <a:pt x="11109" y="1549"/>
                  </a:lnTo>
                  <a:lnTo>
                    <a:pt x="11283" y="1224"/>
                  </a:lnTo>
                  <a:lnTo>
                    <a:pt x="11385" y="1124"/>
                  </a:lnTo>
                  <a:lnTo>
                    <a:pt x="11443" y="930"/>
                  </a:lnTo>
                  <a:lnTo>
                    <a:pt x="11821" y="0"/>
                  </a:lnTo>
                  <a:lnTo>
                    <a:pt x="11385" y="0"/>
                  </a:lnTo>
                  <a:lnTo>
                    <a:pt x="11385" y="44"/>
                  </a:lnTo>
                  <a:lnTo>
                    <a:pt x="11318" y="194"/>
                  </a:lnTo>
                  <a:lnTo>
                    <a:pt x="10978" y="344"/>
                  </a:lnTo>
                  <a:lnTo>
                    <a:pt x="10978" y="261"/>
                  </a:lnTo>
                  <a:lnTo>
                    <a:pt x="11041" y="179"/>
                  </a:lnTo>
                  <a:lnTo>
                    <a:pt x="11109" y="78"/>
                  </a:lnTo>
                  <a:lnTo>
                    <a:pt x="11187" y="0"/>
                  </a:lnTo>
                  <a:lnTo>
                    <a:pt x="10698" y="0"/>
                  </a:lnTo>
                  <a:close/>
                  <a:moveTo>
                    <a:pt x="2317" y="8551"/>
                  </a:moveTo>
                  <a:lnTo>
                    <a:pt x="1186" y="8416"/>
                  </a:lnTo>
                  <a:lnTo>
                    <a:pt x="1349" y="8324"/>
                  </a:lnTo>
                  <a:lnTo>
                    <a:pt x="1363" y="8279"/>
                  </a:lnTo>
                  <a:lnTo>
                    <a:pt x="1375" y="8233"/>
                  </a:lnTo>
                  <a:lnTo>
                    <a:pt x="1387" y="8188"/>
                  </a:lnTo>
                  <a:lnTo>
                    <a:pt x="1398" y="8143"/>
                  </a:lnTo>
                  <a:lnTo>
                    <a:pt x="1408" y="8097"/>
                  </a:lnTo>
                  <a:lnTo>
                    <a:pt x="1418" y="8052"/>
                  </a:lnTo>
                  <a:lnTo>
                    <a:pt x="1427" y="8007"/>
                  </a:lnTo>
                  <a:lnTo>
                    <a:pt x="1435" y="7961"/>
                  </a:lnTo>
                  <a:lnTo>
                    <a:pt x="1450" y="7870"/>
                  </a:lnTo>
                  <a:lnTo>
                    <a:pt x="1463" y="7780"/>
                  </a:lnTo>
                  <a:lnTo>
                    <a:pt x="1475" y="7689"/>
                  </a:lnTo>
                  <a:lnTo>
                    <a:pt x="1485" y="7598"/>
                  </a:lnTo>
                  <a:lnTo>
                    <a:pt x="1495" y="7508"/>
                  </a:lnTo>
                  <a:lnTo>
                    <a:pt x="1504" y="7417"/>
                  </a:lnTo>
                  <a:lnTo>
                    <a:pt x="1512" y="7326"/>
                  </a:lnTo>
                  <a:lnTo>
                    <a:pt x="1521" y="7235"/>
                  </a:lnTo>
                  <a:lnTo>
                    <a:pt x="1530" y="7145"/>
                  </a:lnTo>
                  <a:lnTo>
                    <a:pt x="1540" y="7054"/>
                  </a:lnTo>
                  <a:lnTo>
                    <a:pt x="1551" y="6963"/>
                  </a:lnTo>
                  <a:lnTo>
                    <a:pt x="1563" y="6873"/>
                  </a:lnTo>
                  <a:lnTo>
                    <a:pt x="1529" y="6790"/>
                  </a:lnTo>
                  <a:lnTo>
                    <a:pt x="1509" y="6756"/>
                  </a:lnTo>
                  <a:lnTo>
                    <a:pt x="1418" y="6664"/>
                  </a:lnTo>
                  <a:lnTo>
                    <a:pt x="2695" y="6804"/>
                  </a:lnTo>
                  <a:lnTo>
                    <a:pt x="2671" y="7032"/>
                  </a:lnTo>
                  <a:lnTo>
                    <a:pt x="2613" y="7081"/>
                  </a:lnTo>
                  <a:lnTo>
                    <a:pt x="2594" y="6983"/>
                  </a:lnTo>
                  <a:lnTo>
                    <a:pt x="2573" y="6966"/>
                  </a:lnTo>
                  <a:lnTo>
                    <a:pt x="2554" y="6950"/>
                  </a:lnTo>
                  <a:lnTo>
                    <a:pt x="2534" y="6936"/>
                  </a:lnTo>
                  <a:lnTo>
                    <a:pt x="2513" y="6923"/>
                  </a:lnTo>
                  <a:lnTo>
                    <a:pt x="2492" y="6911"/>
                  </a:lnTo>
                  <a:lnTo>
                    <a:pt x="2472" y="6901"/>
                  </a:lnTo>
                  <a:lnTo>
                    <a:pt x="2450" y="6892"/>
                  </a:lnTo>
                  <a:lnTo>
                    <a:pt x="2429" y="6883"/>
                  </a:lnTo>
                  <a:lnTo>
                    <a:pt x="2407" y="6876"/>
                  </a:lnTo>
                  <a:lnTo>
                    <a:pt x="2386" y="6870"/>
                  </a:lnTo>
                  <a:lnTo>
                    <a:pt x="2365" y="6864"/>
                  </a:lnTo>
                  <a:lnTo>
                    <a:pt x="2342" y="6860"/>
                  </a:lnTo>
                  <a:lnTo>
                    <a:pt x="2298" y="6852"/>
                  </a:lnTo>
                  <a:lnTo>
                    <a:pt x="2253" y="6847"/>
                  </a:lnTo>
                  <a:lnTo>
                    <a:pt x="2162" y="6840"/>
                  </a:lnTo>
                  <a:lnTo>
                    <a:pt x="2070" y="6834"/>
                  </a:lnTo>
                  <a:lnTo>
                    <a:pt x="2024" y="6830"/>
                  </a:lnTo>
                  <a:lnTo>
                    <a:pt x="1978" y="6823"/>
                  </a:lnTo>
                  <a:lnTo>
                    <a:pt x="1956" y="6820"/>
                  </a:lnTo>
                  <a:lnTo>
                    <a:pt x="1932" y="6816"/>
                  </a:lnTo>
                  <a:lnTo>
                    <a:pt x="1910" y="6811"/>
                  </a:lnTo>
                  <a:lnTo>
                    <a:pt x="1887" y="6804"/>
                  </a:lnTo>
                  <a:lnTo>
                    <a:pt x="1833" y="6823"/>
                  </a:lnTo>
                  <a:lnTo>
                    <a:pt x="1770" y="7515"/>
                  </a:lnTo>
                  <a:lnTo>
                    <a:pt x="2337" y="7565"/>
                  </a:lnTo>
                  <a:lnTo>
                    <a:pt x="2419" y="7515"/>
                  </a:lnTo>
                  <a:lnTo>
                    <a:pt x="2477" y="7419"/>
                  </a:lnTo>
                  <a:lnTo>
                    <a:pt x="2429" y="7884"/>
                  </a:lnTo>
                  <a:lnTo>
                    <a:pt x="2371" y="7772"/>
                  </a:lnTo>
                  <a:lnTo>
                    <a:pt x="2337" y="7743"/>
                  </a:lnTo>
                  <a:lnTo>
                    <a:pt x="2304" y="7709"/>
                  </a:lnTo>
                  <a:lnTo>
                    <a:pt x="1737" y="7642"/>
                  </a:lnTo>
                  <a:lnTo>
                    <a:pt x="1670" y="8256"/>
                  </a:lnTo>
                  <a:lnTo>
                    <a:pt x="1670" y="8290"/>
                  </a:lnTo>
                  <a:lnTo>
                    <a:pt x="1737" y="8358"/>
                  </a:lnTo>
                  <a:lnTo>
                    <a:pt x="2337" y="8416"/>
                  </a:lnTo>
                  <a:lnTo>
                    <a:pt x="2419" y="8368"/>
                  </a:lnTo>
                  <a:lnTo>
                    <a:pt x="2496" y="8241"/>
                  </a:lnTo>
                  <a:lnTo>
                    <a:pt x="2579" y="8228"/>
                  </a:lnTo>
                  <a:lnTo>
                    <a:pt x="2429" y="8566"/>
                  </a:lnTo>
                  <a:lnTo>
                    <a:pt x="2317" y="8551"/>
                  </a:lnTo>
                  <a:close/>
                  <a:moveTo>
                    <a:pt x="3948" y="8499"/>
                  </a:moveTo>
                  <a:lnTo>
                    <a:pt x="3948" y="8470"/>
                  </a:lnTo>
                  <a:lnTo>
                    <a:pt x="3982" y="8435"/>
                  </a:lnTo>
                  <a:lnTo>
                    <a:pt x="4089" y="8334"/>
                  </a:lnTo>
                  <a:lnTo>
                    <a:pt x="3929" y="6882"/>
                  </a:lnTo>
                  <a:lnTo>
                    <a:pt x="3900" y="6858"/>
                  </a:lnTo>
                  <a:lnTo>
                    <a:pt x="3789" y="6804"/>
                  </a:lnTo>
                  <a:lnTo>
                    <a:pt x="3789" y="6742"/>
                  </a:lnTo>
                  <a:lnTo>
                    <a:pt x="3838" y="6739"/>
                  </a:lnTo>
                  <a:lnTo>
                    <a:pt x="3888" y="6736"/>
                  </a:lnTo>
                  <a:lnTo>
                    <a:pt x="3938" y="6730"/>
                  </a:lnTo>
                  <a:lnTo>
                    <a:pt x="3987" y="6725"/>
                  </a:lnTo>
                  <a:lnTo>
                    <a:pt x="4085" y="6711"/>
                  </a:lnTo>
                  <a:lnTo>
                    <a:pt x="4183" y="6696"/>
                  </a:lnTo>
                  <a:lnTo>
                    <a:pt x="4280" y="6680"/>
                  </a:lnTo>
                  <a:lnTo>
                    <a:pt x="4377" y="6665"/>
                  </a:lnTo>
                  <a:lnTo>
                    <a:pt x="4425" y="6659"/>
                  </a:lnTo>
                  <a:lnTo>
                    <a:pt x="4473" y="6652"/>
                  </a:lnTo>
                  <a:lnTo>
                    <a:pt x="4521" y="6648"/>
                  </a:lnTo>
                  <a:lnTo>
                    <a:pt x="4569" y="6642"/>
                  </a:lnTo>
                  <a:lnTo>
                    <a:pt x="4618" y="6640"/>
                  </a:lnTo>
                  <a:lnTo>
                    <a:pt x="4665" y="6638"/>
                  </a:lnTo>
                  <a:lnTo>
                    <a:pt x="4713" y="6638"/>
                  </a:lnTo>
                  <a:lnTo>
                    <a:pt x="4761" y="6639"/>
                  </a:lnTo>
                  <a:lnTo>
                    <a:pt x="4808" y="6642"/>
                  </a:lnTo>
                  <a:lnTo>
                    <a:pt x="4856" y="6647"/>
                  </a:lnTo>
                  <a:lnTo>
                    <a:pt x="4903" y="6654"/>
                  </a:lnTo>
                  <a:lnTo>
                    <a:pt x="4952" y="6663"/>
                  </a:lnTo>
                  <a:lnTo>
                    <a:pt x="4999" y="6675"/>
                  </a:lnTo>
                  <a:lnTo>
                    <a:pt x="5047" y="6690"/>
                  </a:lnTo>
                  <a:lnTo>
                    <a:pt x="5094" y="6707"/>
                  </a:lnTo>
                  <a:lnTo>
                    <a:pt x="5141" y="6726"/>
                  </a:lnTo>
                  <a:lnTo>
                    <a:pt x="5189" y="6750"/>
                  </a:lnTo>
                  <a:lnTo>
                    <a:pt x="5236" y="6775"/>
                  </a:lnTo>
                  <a:lnTo>
                    <a:pt x="5285" y="6805"/>
                  </a:lnTo>
                  <a:lnTo>
                    <a:pt x="5332" y="6838"/>
                  </a:lnTo>
                  <a:lnTo>
                    <a:pt x="5497" y="7017"/>
                  </a:lnTo>
                  <a:lnTo>
                    <a:pt x="5574" y="7177"/>
                  </a:lnTo>
                  <a:lnTo>
                    <a:pt x="5598" y="7259"/>
                  </a:lnTo>
                  <a:lnTo>
                    <a:pt x="5608" y="7308"/>
                  </a:lnTo>
                  <a:lnTo>
                    <a:pt x="5617" y="7355"/>
                  </a:lnTo>
                  <a:lnTo>
                    <a:pt x="5624" y="7402"/>
                  </a:lnTo>
                  <a:lnTo>
                    <a:pt x="5629" y="7450"/>
                  </a:lnTo>
                  <a:lnTo>
                    <a:pt x="5634" y="7496"/>
                  </a:lnTo>
                  <a:lnTo>
                    <a:pt x="5635" y="7543"/>
                  </a:lnTo>
                  <a:lnTo>
                    <a:pt x="5635" y="7590"/>
                  </a:lnTo>
                  <a:lnTo>
                    <a:pt x="5633" y="7636"/>
                  </a:lnTo>
                  <a:lnTo>
                    <a:pt x="5632" y="7660"/>
                  </a:lnTo>
                  <a:lnTo>
                    <a:pt x="5628" y="7683"/>
                  </a:lnTo>
                  <a:lnTo>
                    <a:pt x="5626" y="7707"/>
                  </a:lnTo>
                  <a:lnTo>
                    <a:pt x="5622" y="7731"/>
                  </a:lnTo>
                  <a:lnTo>
                    <a:pt x="5618" y="7754"/>
                  </a:lnTo>
                  <a:lnTo>
                    <a:pt x="5613" y="7778"/>
                  </a:lnTo>
                  <a:lnTo>
                    <a:pt x="5608" y="7800"/>
                  </a:lnTo>
                  <a:lnTo>
                    <a:pt x="5603" y="7824"/>
                  </a:lnTo>
                  <a:lnTo>
                    <a:pt x="5595" y="7847"/>
                  </a:lnTo>
                  <a:lnTo>
                    <a:pt x="5589" y="7871"/>
                  </a:lnTo>
                  <a:lnTo>
                    <a:pt x="5580" y="7896"/>
                  </a:lnTo>
                  <a:lnTo>
                    <a:pt x="5572" y="7919"/>
                  </a:lnTo>
                  <a:lnTo>
                    <a:pt x="5562" y="7943"/>
                  </a:lnTo>
                  <a:lnTo>
                    <a:pt x="5552" y="7966"/>
                  </a:lnTo>
                  <a:lnTo>
                    <a:pt x="5542" y="7990"/>
                  </a:lnTo>
                  <a:lnTo>
                    <a:pt x="5530" y="8014"/>
                  </a:lnTo>
                  <a:lnTo>
                    <a:pt x="5434" y="8159"/>
                  </a:lnTo>
                  <a:lnTo>
                    <a:pt x="5390" y="8192"/>
                  </a:lnTo>
                  <a:lnTo>
                    <a:pt x="5346" y="8221"/>
                  </a:lnTo>
                  <a:lnTo>
                    <a:pt x="5301" y="8248"/>
                  </a:lnTo>
                  <a:lnTo>
                    <a:pt x="5257" y="8273"/>
                  </a:lnTo>
                  <a:lnTo>
                    <a:pt x="5212" y="8295"/>
                  </a:lnTo>
                  <a:lnTo>
                    <a:pt x="5167" y="8315"/>
                  </a:lnTo>
                  <a:lnTo>
                    <a:pt x="5122" y="8334"/>
                  </a:lnTo>
                  <a:lnTo>
                    <a:pt x="5077" y="8351"/>
                  </a:lnTo>
                  <a:lnTo>
                    <a:pt x="5032" y="8365"/>
                  </a:lnTo>
                  <a:lnTo>
                    <a:pt x="4986" y="8378"/>
                  </a:lnTo>
                  <a:lnTo>
                    <a:pt x="4941" y="8389"/>
                  </a:lnTo>
                  <a:lnTo>
                    <a:pt x="4896" y="8400"/>
                  </a:lnTo>
                  <a:lnTo>
                    <a:pt x="4850" y="8409"/>
                  </a:lnTo>
                  <a:lnTo>
                    <a:pt x="4805" y="8416"/>
                  </a:lnTo>
                  <a:lnTo>
                    <a:pt x="4759" y="8424"/>
                  </a:lnTo>
                  <a:lnTo>
                    <a:pt x="4713" y="8429"/>
                  </a:lnTo>
                  <a:lnTo>
                    <a:pt x="4622" y="8440"/>
                  </a:lnTo>
                  <a:lnTo>
                    <a:pt x="4530" y="8448"/>
                  </a:lnTo>
                  <a:lnTo>
                    <a:pt x="4439" y="8456"/>
                  </a:lnTo>
                  <a:lnTo>
                    <a:pt x="4347" y="8463"/>
                  </a:lnTo>
                  <a:lnTo>
                    <a:pt x="4301" y="8467"/>
                  </a:lnTo>
                  <a:lnTo>
                    <a:pt x="4256" y="8472"/>
                  </a:lnTo>
                  <a:lnTo>
                    <a:pt x="4210" y="8477"/>
                  </a:lnTo>
                  <a:lnTo>
                    <a:pt x="4164" y="8484"/>
                  </a:lnTo>
                  <a:lnTo>
                    <a:pt x="4119" y="8491"/>
                  </a:lnTo>
                  <a:lnTo>
                    <a:pt x="4073" y="8499"/>
                  </a:lnTo>
                  <a:lnTo>
                    <a:pt x="4028" y="8507"/>
                  </a:lnTo>
                  <a:lnTo>
                    <a:pt x="3982" y="8518"/>
                  </a:lnTo>
                  <a:lnTo>
                    <a:pt x="3948" y="8499"/>
                  </a:lnTo>
                  <a:close/>
                  <a:moveTo>
                    <a:pt x="4529" y="8358"/>
                  </a:moveTo>
                  <a:lnTo>
                    <a:pt x="4466" y="8334"/>
                  </a:lnTo>
                  <a:lnTo>
                    <a:pt x="4398" y="8276"/>
                  </a:lnTo>
                  <a:lnTo>
                    <a:pt x="4190" y="6775"/>
                  </a:lnTo>
                  <a:lnTo>
                    <a:pt x="4286" y="6761"/>
                  </a:lnTo>
                  <a:lnTo>
                    <a:pt x="4380" y="6747"/>
                  </a:lnTo>
                  <a:lnTo>
                    <a:pt x="4427" y="6741"/>
                  </a:lnTo>
                  <a:lnTo>
                    <a:pt x="4473" y="6736"/>
                  </a:lnTo>
                  <a:lnTo>
                    <a:pt x="4519" y="6731"/>
                  </a:lnTo>
                  <a:lnTo>
                    <a:pt x="4566" y="6728"/>
                  </a:lnTo>
                  <a:lnTo>
                    <a:pt x="4589" y="6728"/>
                  </a:lnTo>
                  <a:lnTo>
                    <a:pt x="4611" y="6727"/>
                  </a:lnTo>
                  <a:lnTo>
                    <a:pt x="4635" y="6728"/>
                  </a:lnTo>
                  <a:lnTo>
                    <a:pt x="4657" y="6729"/>
                  </a:lnTo>
                  <a:lnTo>
                    <a:pt x="4681" y="6730"/>
                  </a:lnTo>
                  <a:lnTo>
                    <a:pt x="4703" y="6734"/>
                  </a:lnTo>
                  <a:lnTo>
                    <a:pt x="4726" y="6737"/>
                  </a:lnTo>
                  <a:lnTo>
                    <a:pt x="4748" y="6740"/>
                  </a:lnTo>
                  <a:lnTo>
                    <a:pt x="4772" y="6745"/>
                  </a:lnTo>
                  <a:lnTo>
                    <a:pt x="4794" y="6751"/>
                  </a:lnTo>
                  <a:lnTo>
                    <a:pt x="4817" y="6757"/>
                  </a:lnTo>
                  <a:lnTo>
                    <a:pt x="4839" y="6765"/>
                  </a:lnTo>
                  <a:lnTo>
                    <a:pt x="4863" y="6773"/>
                  </a:lnTo>
                  <a:lnTo>
                    <a:pt x="4885" y="6783"/>
                  </a:lnTo>
                  <a:lnTo>
                    <a:pt x="4908" y="6792"/>
                  </a:lnTo>
                  <a:lnTo>
                    <a:pt x="4930" y="6804"/>
                  </a:lnTo>
                  <a:lnTo>
                    <a:pt x="5090" y="6882"/>
                  </a:lnTo>
                  <a:lnTo>
                    <a:pt x="5158" y="6983"/>
                  </a:lnTo>
                  <a:lnTo>
                    <a:pt x="5177" y="7018"/>
                  </a:lnTo>
                  <a:lnTo>
                    <a:pt x="5196" y="7054"/>
                  </a:lnTo>
                  <a:lnTo>
                    <a:pt x="5213" y="7088"/>
                  </a:lnTo>
                  <a:lnTo>
                    <a:pt x="5230" y="7123"/>
                  </a:lnTo>
                  <a:lnTo>
                    <a:pt x="5246" y="7158"/>
                  </a:lnTo>
                  <a:lnTo>
                    <a:pt x="5262" y="7193"/>
                  </a:lnTo>
                  <a:lnTo>
                    <a:pt x="5276" y="7227"/>
                  </a:lnTo>
                  <a:lnTo>
                    <a:pt x="5290" y="7263"/>
                  </a:lnTo>
                  <a:lnTo>
                    <a:pt x="5303" y="7298"/>
                  </a:lnTo>
                  <a:lnTo>
                    <a:pt x="5314" y="7332"/>
                  </a:lnTo>
                  <a:lnTo>
                    <a:pt x="5324" y="7368"/>
                  </a:lnTo>
                  <a:lnTo>
                    <a:pt x="5334" y="7402"/>
                  </a:lnTo>
                  <a:lnTo>
                    <a:pt x="5341" y="7437"/>
                  </a:lnTo>
                  <a:lnTo>
                    <a:pt x="5348" y="7473"/>
                  </a:lnTo>
                  <a:lnTo>
                    <a:pt x="5354" y="7508"/>
                  </a:lnTo>
                  <a:lnTo>
                    <a:pt x="5357" y="7542"/>
                  </a:lnTo>
                  <a:lnTo>
                    <a:pt x="5361" y="7577"/>
                  </a:lnTo>
                  <a:lnTo>
                    <a:pt x="5362" y="7613"/>
                  </a:lnTo>
                  <a:lnTo>
                    <a:pt x="5362" y="7648"/>
                  </a:lnTo>
                  <a:lnTo>
                    <a:pt x="5361" y="7683"/>
                  </a:lnTo>
                  <a:lnTo>
                    <a:pt x="5357" y="7719"/>
                  </a:lnTo>
                  <a:lnTo>
                    <a:pt x="5352" y="7754"/>
                  </a:lnTo>
                  <a:lnTo>
                    <a:pt x="5346" y="7791"/>
                  </a:lnTo>
                  <a:lnTo>
                    <a:pt x="5338" y="7826"/>
                  </a:lnTo>
                  <a:lnTo>
                    <a:pt x="5329" y="7862"/>
                  </a:lnTo>
                  <a:lnTo>
                    <a:pt x="5317" y="7898"/>
                  </a:lnTo>
                  <a:lnTo>
                    <a:pt x="5303" y="7934"/>
                  </a:lnTo>
                  <a:lnTo>
                    <a:pt x="5288" y="7971"/>
                  </a:lnTo>
                  <a:lnTo>
                    <a:pt x="5271" y="8006"/>
                  </a:lnTo>
                  <a:lnTo>
                    <a:pt x="5251" y="8042"/>
                  </a:lnTo>
                  <a:lnTo>
                    <a:pt x="5230" y="8080"/>
                  </a:lnTo>
                  <a:lnTo>
                    <a:pt x="5207" y="8116"/>
                  </a:lnTo>
                  <a:lnTo>
                    <a:pt x="5066" y="8241"/>
                  </a:lnTo>
                  <a:lnTo>
                    <a:pt x="4901" y="8310"/>
                  </a:lnTo>
                  <a:lnTo>
                    <a:pt x="4771" y="8324"/>
                  </a:lnTo>
                  <a:lnTo>
                    <a:pt x="4529" y="8358"/>
                  </a:lnTo>
                  <a:close/>
                  <a:moveTo>
                    <a:pt x="7001" y="7874"/>
                  </a:moveTo>
                  <a:lnTo>
                    <a:pt x="7026" y="7826"/>
                  </a:lnTo>
                  <a:lnTo>
                    <a:pt x="7108" y="7709"/>
                  </a:lnTo>
                  <a:lnTo>
                    <a:pt x="7078" y="7515"/>
                  </a:lnTo>
                  <a:lnTo>
                    <a:pt x="6967" y="7206"/>
                  </a:lnTo>
                  <a:lnTo>
                    <a:pt x="6934" y="7158"/>
                  </a:lnTo>
                  <a:lnTo>
                    <a:pt x="6919" y="7081"/>
                  </a:lnTo>
                  <a:lnTo>
                    <a:pt x="6866" y="6950"/>
                  </a:lnTo>
                  <a:lnTo>
                    <a:pt x="6817" y="6804"/>
                  </a:lnTo>
                  <a:lnTo>
                    <a:pt x="6759" y="6674"/>
                  </a:lnTo>
                  <a:lnTo>
                    <a:pt x="6726" y="6548"/>
                  </a:lnTo>
                  <a:lnTo>
                    <a:pt x="6692" y="6466"/>
                  </a:lnTo>
                  <a:lnTo>
                    <a:pt x="6609" y="6320"/>
                  </a:lnTo>
                  <a:lnTo>
                    <a:pt x="6575" y="6291"/>
                  </a:lnTo>
                  <a:lnTo>
                    <a:pt x="6402" y="6272"/>
                  </a:lnTo>
                  <a:lnTo>
                    <a:pt x="6498" y="6189"/>
                  </a:lnTo>
                  <a:lnTo>
                    <a:pt x="6595" y="6156"/>
                  </a:lnTo>
                  <a:lnTo>
                    <a:pt x="6740" y="6112"/>
                  </a:lnTo>
                  <a:lnTo>
                    <a:pt x="6919" y="6064"/>
                  </a:lnTo>
                  <a:lnTo>
                    <a:pt x="7001" y="6030"/>
                  </a:lnTo>
                  <a:lnTo>
                    <a:pt x="6899" y="6147"/>
                  </a:lnTo>
                  <a:lnTo>
                    <a:pt x="6899" y="6306"/>
                  </a:lnTo>
                  <a:lnTo>
                    <a:pt x="6967" y="6466"/>
                  </a:lnTo>
                  <a:lnTo>
                    <a:pt x="6982" y="6562"/>
                  </a:lnTo>
                  <a:lnTo>
                    <a:pt x="7078" y="6775"/>
                  </a:lnTo>
                  <a:lnTo>
                    <a:pt x="7093" y="6858"/>
                  </a:lnTo>
                  <a:lnTo>
                    <a:pt x="7161" y="6998"/>
                  </a:lnTo>
                  <a:lnTo>
                    <a:pt x="7176" y="7081"/>
                  </a:lnTo>
                  <a:lnTo>
                    <a:pt x="7209" y="7123"/>
                  </a:lnTo>
                  <a:lnTo>
                    <a:pt x="7224" y="7206"/>
                  </a:lnTo>
                  <a:lnTo>
                    <a:pt x="7268" y="7342"/>
                  </a:lnTo>
                  <a:lnTo>
                    <a:pt x="7383" y="7584"/>
                  </a:lnTo>
                  <a:lnTo>
                    <a:pt x="7418" y="7607"/>
                  </a:lnTo>
                  <a:lnTo>
                    <a:pt x="7577" y="7661"/>
                  </a:lnTo>
                  <a:lnTo>
                    <a:pt x="7287" y="7807"/>
                  </a:lnTo>
                  <a:lnTo>
                    <a:pt x="7190" y="7826"/>
                  </a:lnTo>
                  <a:lnTo>
                    <a:pt x="7093" y="7850"/>
                  </a:lnTo>
                  <a:lnTo>
                    <a:pt x="7001" y="7874"/>
                  </a:lnTo>
                  <a:close/>
                  <a:moveTo>
                    <a:pt x="8913" y="6998"/>
                  </a:moveTo>
                  <a:lnTo>
                    <a:pt x="8947" y="6935"/>
                  </a:lnTo>
                  <a:lnTo>
                    <a:pt x="8950" y="6922"/>
                  </a:lnTo>
                  <a:lnTo>
                    <a:pt x="8953" y="6908"/>
                  </a:lnTo>
                  <a:lnTo>
                    <a:pt x="8954" y="6894"/>
                  </a:lnTo>
                  <a:lnTo>
                    <a:pt x="8956" y="6880"/>
                  </a:lnTo>
                  <a:lnTo>
                    <a:pt x="8956" y="6866"/>
                  </a:lnTo>
                  <a:lnTo>
                    <a:pt x="8956" y="6853"/>
                  </a:lnTo>
                  <a:lnTo>
                    <a:pt x="8955" y="6840"/>
                  </a:lnTo>
                  <a:lnTo>
                    <a:pt x="8953" y="6826"/>
                  </a:lnTo>
                  <a:lnTo>
                    <a:pt x="8951" y="6812"/>
                  </a:lnTo>
                  <a:lnTo>
                    <a:pt x="8949" y="6798"/>
                  </a:lnTo>
                  <a:lnTo>
                    <a:pt x="8945" y="6784"/>
                  </a:lnTo>
                  <a:lnTo>
                    <a:pt x="8941" y="6771"/>
                  </a:lnTo>
                  <a:lnTo>
                    <a:pt x="8932" y="6743"/>
                  </a:lnTo>
                  <a:lnTo>
                    <a:pt x="8921" y="6715"/>
                  </a:lnTo>
                  <a:lnTo>
                    <a:pt x="8908" y="6689"/>
                  </a:lnTo>
                  <a:lnTo>
                    <a:pt x="8894" y="6661"/>
                  </a:lnTo>
                  <a:lnTo>
                    <a:pt x="8880" y="6634"/>
                  </a:lnTo>
                  <a:lnTo>
                    <a:pt x="8864" y="6606"/>
                  </a:lnTo>
                  <a:lnTo>
                    <a:pt x="8833" y="6553"/>
                  </a:lnTo>
                  <a:lnTo>
                    <a:pt x="8801" y="6500"/>
                  </a:lnTo>
                  <a:lnTo>
                    <a:pt x="8734" y="6398"/>
                  </a:lnTo>
                  <a:lnTo>
                    <a:pt x="8525" y="6049"/>
                  </a:lnTo>
                  <a:lnTo>
                    <a:pt x="8463" y="5968"/>
                  </a:lnTo>
                  <a:lnTo>
                    <a:pt x="8415" y="5890"/>
                  </a:lnTo>
                  <a:lnTo>
                    <a:pt x="8346" y="5755"/>
                  </a:lnTo>
                  <a:lnTo>
                    <a:pt x="8284" y="5672"/>
                  </a:lnTo>
                  <a:lnTo>
                    <a:pt x="7993" y="5595"/>
                  </a:lnTo>
                  <a:lnTo>
                    <a:pt x="7950" y="5532"/>
                  </a:lnTo>
                  <a:lnTo>
                    <a:pt x="8013" y="5513"/>
                  </a:lnTo>
                  <a:lnTo>
                    <a:pt x="8264" y="5386"/>
                  </a:lnTo>
                  <a:lnTo>
                    <a:pt x="9933" y="5807"/>
                  </a:lnTo>
                  <a:lnTo>
                    <a:pt x="9852" y="5697"/>
                  </a:lnTo>
                  <a:lnTo>
                    <a:pt x="9783" y="5614"/>
                  </a:lnTo>
                  <a:lnTo>
                    <a:pt x="9769" y="5566"/>
                  </a:lnTo>
                  <a:lnTo>
                    <a:pt x="9735" y="5532"/>
                  </a:lnTo>
                  <a:lnTo>
                    <a:pt x="9541" y="5271"/>
                  </a:lnTo>
                  <a:lnTo>
                    <a:pt x="9493" y="5178"/>
                  </a:lnTo>
                  <a:lnTo>
                    <a:pt x="9430" y="5077"/>
                  </a:lnTo>
                  <a:lnTo>
                    <a:pt x="9348" y="4971"/>
                  </a:lnTo>
                  <a:lnTo>
                    <a:pt x="9208" y="4869"/>
                  </a:lnTo>
                  <a:lnTo>
                    <a:pt x="9106" y="4888"/>
                  </a:lnTo>
                  <a:lnTo>
                    <a:pt x="9058" y="4821"/>
                  </a:lnTo>
                  <a:lnTo>
                    <a:pt x="9266" y="4704"/>
                  </a:lnTo>
                  <a:lnTo>
                    <a:pt x="9348" y="4646"/>
                  </a:lnTo>
                  <a:lnTo>
                    <a:pt x="9450" y="4612"/>
                  </a:lnTo>
                  <a:lnTo>
                    <a:pt x="9397" y="4704"/>
                  </a:lnTo>
                  <a:lnTo>
                    <a:pt x="9541" y="5063"/>
                  </a:lnTo>
                  <a:lnTo>
                    <a:pt x="9610" y="5144"/>
                  </a:lnTo>
                  <a:lnTo>
                    <a:pt x="9691" y="5242"/>
                  </a:lnTo>
                  <a:lnTo>
                    <a:pt x="9706" y="5290"/>
                  </a:lnTo>
                  <a:lnTo>
                    <a:pt x="9750" y="5353"/>
                  </a:lnTo>
                  <a:lnTo>
                    <a:pt x="10315" y="6180"/>
                  </a:lnTo>
                  <a:lnTo>
                    <a:pt x="8496" y="5726"/>
                  </a:lnTo>
                  <a:lnTo>
                    <a:pt x="8540" y="5822"/>
                  </a:lnTo>
                  <a:lnTo>
                    <a:pt x="8622" y="5938"/>
                  </a:lnTo>
                  <a:lnTo>
                    <a:pt x="8671" y="6064"/>
                  </a:lnTo>
                  <a:lnTo>
                    <a:pt x="8734" y="6180"/>
                  </a:lnTo>
                  <a:lnTo>
                    <a:pt x="8816" y="6306"/>
                  </a:lnTo>
                  <a:lnTo>
                    <a:pt x="8980" y="6562"/>
                  </a:lnTo>
                  <a:lnTo>
                    <a:pt x="9058" y="6674"/>
                  </a:lnTo>
                  <a:lnTo>
                    <a:pt x="9091" y="6708"/>
                  </a:lnTo>
                  <a:lnTo>
                    <a:pt x="9314" y="6756"/>
                  </a:lnTo>
                  <a:lnTo>
                    <a:pt x="9155" y="6873"/>
                  </a:lnTo>
                  <a:lnTo>
                    <a:pt x="8913" y="6998"/>
                  </a:lnTo>
                  <a:close/>
                  <a:moveTo>
                    <a:pt x="2671" y="5580"/>
                  </a:moveTo>
                  <a:lnTo>
                    <a:pt x="2613" y="5532"/>
                  </a:lnTo>
                  <a:lnTo>
                    <a:pt x="3145" y="5372"/>
                  </a:lnTo>
                  <a:lnTo>
                    <a:pt x="3237" y="5353"/>
                  </a:lnTo>
                  <a:lnTo>
                    <a:pt x="3270" y="5338"/>
                  </a:lnTo>
                  <a:lnTo>
                    <a:pt x="3338" y="5372"/>
                  </a:lnTo>
                  <a:lnTo>
                    <a:pt x="3237" y="5405"/>
                  </a:lnTo>
                  <a:lnTo>
                    <a:pt x="3155" y="5484"/>
                  </a:lnTo>
                  <a:lnTo>
                    <a:pt x="3077" y="5513"/>
                  </a:lnTo>
                  <a:lnTo>
                    <a:pt x="3028" y="5566"/>
                  </a:lnTo>
                  <a:lnTo>
                    <a:pt x="2903" y="5580"/>
                  </a:lnTo>
                  <a:lnTo>
                    <a:pt x="2753" y="5580"/>
                  </a:lnTo>
                  <a:lnTo>
                    <a:pt x="2671" y="5580"/>
                  </a:lnTo>
                  <a:close/>
                  <a:moveTo>
                    <a:pt x="3285" y="5566"/>
                  </a:moveTo>
                  <a:lnTo>
                    <a:pt x="3270" y="5532"/>
                  </a:lnTo>
                  <a:lnTo>
                    <a:pt x="3387" y="5464"/>
                  </a:lnTo>
                  <a:lnTo>
                    <a:pt x="3445" y="5386"/>
                  </a:lnTo>
                  <a:lnTo>
                    <a:pt x="3547" y="5372"/>
                  </a:lnTo>
                  <a:lnTo>
                    <a:pt x="4123" y="4994"/>
                  </a:lnTo>
                  <a:lnTo>
                    <a:pt x="4204" y="4936"/>
                  </a:lnTo>
                  <a:lnTo>
                    <a:pt x="4582" y="4771"/>
                  </a:lnTo>
                  <a:lnTo>
                    <a:pt x="4674" y="4704"/>
                  </a:lnTo>
                  <a:lnTo>
                    <a:pt x="4805" y="4646"/>
                  </a:lnTo>
                  <a:lnTo>
                    <a:pt x="4882" y="4579"/>
                  </a:lnTo>
                  <a:lnTo>
                    <a:pt x="5192" y="4452"/>
                  </a:lnTo>
                  <a:lnTo>
                    <a:pt x="5274" y="4419"/>
                  </a:lnTo>
                  <a:lnTo>
                    <a:pt x="5449" y="4337"/>
                  </a:lnTo>
                  <a:lnTo>
                    <a:pt x="5530" y="4302"/>
                  </a:lnTo>
                  <a:lnTo>
                    <a:pt x="5710" y="4245"/>
                  </a:lnTo>
                  <a:lnTo>
                    <a:pt x="5598" y="4288"/>
                  </a:lnTo>
                  <a:lnTo>
                    <a:pt x="5516" y="4370"/>
                  </a:lnTo>
                  <a:lnTo>
                    <a:pt x="5449" y="4385"/>
                  </a:lnTo>
                  <a:lnTo>
                    <a:pt x="5124" y="4646"/>
                  </a:lnTo>
                  <a:lnTo>
                    <a:pt x="4771" y="4869"/>
                  </a:lnTo>
                  <a:lnTo>
                    <a:pt x="4723" y="4888"/>
                  </a:lnTo>
                  <a:lnTo>
                    <a:pt x="4630" y="4946"/>
                  </a:lnTo>
                  <a:lnTo>
                    <a:pt x="4548" y="4994"/>
                  </a:lnTo>
                  <a:lnTo>
                    <a:pt x="4481" y="5048"/>
                  </a:lnTo>
                  <a:lnTo>
                    <a:pt x="4398" y="5111"/>
                  </a:lnTo>
                  <a:lnTo>
                    <a:pt x="4354" y="5130"/>
                  </a:lnTo>
                  <a:lnTo>
                    <a:pt x="4273" y="5188"/>
                  </a:lnTo>
                  <a:lnTo>
                    <a:pt x="4224" y="5213"/>
                  </a:lnTo>
                  <a:lnTo>
                    <a:pt x="4089" y="5324"/>
                  </a:lnTo>
                  <a:lnTo>
                    <a:pt x="4031" y="5353"/>
                  </a:lnTo>
                  <a:lnTo>
                    <a:pt x="3948" y="5372"/>
                  </a:lnTo>
                  <a:lnTo>
                    <a:pt x="3837" y="5430"/>
                  </a:lnTo>
                  <a:lnTo>
                    <a:pt x="3720" y="5513"/>
                  </a:lnTo>
                  <a:lnTo>
                    <a:pt x="3561" y="5546"/>
                  </a:lnTo>
                  <a:lnTo>
                    <a:pt x="3445" y="5580"/>
                  </a:lnTo>
                  <a:lnTo>
                    <a:pt x="3285" y="5566"/>
                  </a:lnTo>
                  <a:close/>
                  <a:moveTo>
                    <a:pt x="3962" y="5513"/>
                  </a:moveTo>
                  <a:lnTo>
                    <a:pt x="4031" y="5464"/>
                  </a:lnTo>
                  <a:lnTo>
                    <a:pt x="4146" y="5386"/>
                  </a:lnTo>
                  <a:lnTo>
                    <a:pt x="4224" y="5324"/>
                  </a:lnTo>
                  <a:lnTo>
                    <a:pt x="4398" y="5242"/>
                  </a:lnTo>
                  <a:lnTo>
                    <a:pt x="4515" y="5130"/>
                  </a:lnTo>
                  <a:lnTo>
                    <a:pt x="4582" y="5077"/>
                  </a:lnTo>
                  <a:lnTo>
                    <a:pt x="4771" y="4980"/>
                  </a:lnTo>
                  <a:lnTo>
                    <a:pt x="5013" y="4835"/>
                  </a:lnTo>
                  <a:lnTo>
                    <a:pt x="5172" y="4729"/>
                  </a:lnTo>
                  <a:lnTo>
                    <a:pt x="5255" y="4661"/>
                  </a:lnTo>
                  <a:lnTo>
                    <a:pt x="5322" y="4646"/>
                  </a:lnTo>
                  <a:lnTo>
                    <a:pt x="5407" y="4594"/>
                  </a:lnTo>
                  <a:lnTo>
                    <a:pt x="5491" y="4538"/>
                  </a:lnTo>
                  <a:lnTo>
                    <a:pt x="5576" y="4481"/>
                  </a:lnTo>
                  <a:lnTo>
                    <a:pt x="5659" y="4424"/>
                  </a:lnTo>
                  <a:lnTo>
                    <a:pt x="5744" y="4367"/>
                  </a:lnTo>
                  <a:lnTo>
                    <a:pt x="5829" y="4311"/>
                  </a:lnTo>
                  <a:lnTo>
                    <a:pt x="5871" y="4284"/>
                  </a:lnTo>
                  <a:lnTo>
                    <a:pt x="5913" y="4257"/>
                  </a:lnTo>
                  <a:lnTo>
                    <a:pt x="5956" y="4231"/>
                  </a:lnTo>
                  <a:lnTo>
                    <a:pt x="5998" y="4205"/>
                  </a:lnTo>
                  <a:lnTo>
                    <a:pt x="6041" y="4180"/>
                  </a:lnTo>
                  <a:lnTo>
                    <a:pt x="6082" y="4157"/>
                  </a:lnTo>
                  <a:lnTo>
                    <a:pt x="6125" y="4134"/>
                  </a:lnTo>
                  <a:lnTo>
                    <a:pt x="6167" y="4113"/>
                  </a:lnTo>
                  <a:lnTo>
                    <a:pt x="6210" y="4092"/>
                  </a:lnTo>
                  <a:lnTo>
                    <a:pt x="6252" y="4073"/>
                  </a:lnTo>
                  <a:lnTo>
                    <a:pt x="6294" y="4056"/>
                  </a:lnTo>
                  <a:lnTo>
                    <a:pt x="6337" y="4040"/>
                  </a:lnTo>
                  <a:lnTo>
                    <a:pt x="6379" y="4025"/>
                  </a:lnTo>
                  <a:lnTo>
                    <a:pt x="6422" y="4013"/>
                  </a:lnTo>
                  <a:lnTo>
                    <a:pt x="6465" y="4001"/>
                  </a:lnTo>
                  <a:lnTo>
                    <a:pt x="6506" y="3993"/>
                  </a:lnTo>
                  <a:lnTo>
                    <a:pt x="6549" y="3986"/>
                  </a:lnTo>
                  <a:lnTo>
                    <a:pt x="6592" y="3981"/>
                  </a:lnTo>
                  <a:lnTo>
                    <a:pt x="6635" y="3979"/>
                  </a:lnTo>
                  <a:lnTo>
                    <a:pt x="6677" y="3978"/>
                  </a:lnTo>
                  <a:lnTo>
                    <a:pt x="6706" y="4060"/>
                  </a:lnTo>
                  <a:lnTo>
                    <a:pt x="6542" y="4162"/>
                  </a:lnTo>
                  <a:lnTo>
                    <a:pt x="6402" y="4254"/>
                  </a:lnTo>
                  <a:lnTo>
                    <a:pt x="6319" y="4322"/>
                  </a:lnTo>
                  <a:lnTo>
                    <a:pt x="6223" y="4385"/>
                  </a:lnTo>
                  <a:lnTo>
                    <a:pt x="5966" y="4544"/>
                  </a:lnTo>
                  <a:lnTo>
                    <a:pt x="5918" y="4564"/>
                  </a:lnTo>
                  <a:lnTo>
                    <a:pt x="5772" y="4661"/>
                  </a:lnTo>
                  <a:lnTo>
                    <a:pt x="5724" y="4729"/>
                  </a:lnTo>
                  <a:lnTo>
                    <a:pt x="5564" y="4786"/>
                  </a:lnTo>
                  <a:lnTo>
                    <a:pt x="5482" y="4821"/>
                  </a:lnTo>
                  <a:lnTo>
                    <a:pt x="5289" y="4971"/>
                  </a:lnTo>
                  <a:lnTo>
                    <a:pt x="5192" y="5028"/>
                  </a:lnTo>
                  <a:lnTo>
                    <a:pt x="5080" y="5111"/>
                  </a:lnTo>
                  <a:lnTo>
                    <a:pt x="4984" y="5178"/>
                  </a:lnTo>
                  <a:lnTo>
                    <a:pt x="4901" y="5242"/>
                  </a:lnTo>
                  <a:lnTo>
                    <a:pt x="4756" y="5338"/>
                  </a:lnTo>
                  <a:lnTo>
                    <a:pt x="4724" y="5351"/>
                  </a:lnTo>
                  <a:lnTo>
                    <a:pt x="4691" y="5365"/>
                  </a:lnTo>
                  <a:lnTo>
                    <a:pt x="4660" y="5380"/>
                  </a:lnTo>
                  <a:lnTo>
                    <a:pt x="4629" y="5395"/>
                  </a:lnTo>
                  <a:lnTo>
                    <a:pt x="4568" y="5424"/>
                  </a:lnTo>
                  <a:lnTo>
                    <a:pt x="4508" y="5453"/>
                  </a:lnTo>
                  <a:lnTo>
                    <a:pt x="4479" y="5467"/>
                  </a:lnTo>
                  <a:lnTo>
                    <a:pt x="4449" y="5479"/>
                  </a:lnTo>
                  <a:lnTo>
                    <a:pt x="4421" y="5492"/>
                  </a:lnTo>
                  <a:lnTo>
                    <a:pt x="4391" y="5503"/>
                  </a:lnTo>
                  <a:lnTo>
                    <a:pt x="4362" y="5513"/>
                  </a:lnTo>
                  <a:lnTo>
                    <a:pt x="4332" y="5521"/>
                  </a:lnTo>
                  <a:lnTo>
                    <a:pt x="4302" y="5528"/>
                  </a:lnTo>
                  <a:lnTo>
                    <a:pt x="4273" y="5532"/>
                  </a:lnTo>
                  <a:lnTo>
                    <a:pt x="4112" y="5532"/>
                  </a:lnTo>
                  <a:lnTo>
                    <a:pt x="3962" y="5513"/>
                  </a:lnTo>
                  <a:close/>
                  <a:moveTo>
                    <a:pt x="4805" y="5430"/>
                  </a:moveTo>
                  <a:lnTo>
                    <a:pt x="4930" y="5353"/>
                  </a:lnTo>
                  <a:lnTo>
                    <a:pt x="5226" y="5178"/>
                  </a:lnTo>
                  <a:lnTo>
                    <a:pt x="5332" y="5077"/>
                  </a:lnTo>
                  <a:lnTo>
                    <a:pt x="5414" y="4994"/>
                  </a:lnTo>
                  <a:lnTo>
                    <a:pt x="5468" y="4980"/>
                  </a:lnTo>
                  <a:lnTo>
                    <a:pt x="5691" y="4854"/>
                  </a:lnTo>
                  <a:lnTo>
                    <a:pt x="5850" y="4752"/>
                  </a:lnTo>
                  <a:lnTo>
                    <a:pt x="5918" y="4671"/>
                  </a:lnTo>
                  <a:lnTo>
                    <a:pt x="6242" y="4496"/>
                  </a:lnTo>
                  <a:lnTo>
                    <a:pt x="6484" y="4370"/>
                  </a:lnTo>
                  <a:lnTo>
                    <a:pt x="6919" y="4060"/>
                  </a:lnTo>
                  <a:lnTo>
                    <a:pt x="7026" y="4002"/>
                  </a:lnTo>
                  <a:lnTo>
                    <a:pt x="7224" y="4027"/>
                  </a:lnTo>
                  <a:lnTo>
                    <a:pt x="7335" y="4143"/>
                  </a:lnTo>
                  <a:lnTo>
                    <a:pt x="7268" y="4143"/>
                  </a:lnTo>
                  <a:lnTo>
                    <a:pt x="7176" y="4220"/>
                  </a:lnTo>
                  <a:lnTo>
                    <a:pt x="7108" y="4254"/>
                  </a:lnTo>
                  <a:lnTo>
                    <a:pt x="7001" y="4351"/>
                  </a:lnTo>
                  <a:lnTo>
                    <a:pt x="6807" y="4462"/>
                  </a:lnTo>
                  <a:lnTo>
                    <a:pt x="6575" y="4593"/>
                  </a:lnTo>
                  <a:lnTo>
                    <a:pt x="6542" y="4627"/>
                  </a:lnTo>
                  <a:lnTo>
                    <a:pt x="6242" y="4821"/>
                  </a:lnTo>
                  <a:lnTo>
                    <a:pt x="6140" y="4869"/>
                  </a:lnTo>
                  <a:lnTo>
                    <a:pt x="5772" y="5096"/>
                  </a:lnTo>
                  <a:lnTo>
                    <a:pt x="5710" y="5130"/>
                  </a:lnTo>
                  <a:lnTo>
                    <a:pt x="5356" y="5324"/>
                  </a:lnTo>
                  <a:lnTo>
                    <a:pt x="5226" y="5338"/>
                  </a:lnTo>
                  <a:lnTo>
                    <a:pt x="5143" y="5372"/>
                  </a:lnTo>
                  <a:lnTo>
                    <a:pt x="4984" y="5420"/>
                  </a:lnTo>
                  <a:lnTo>
                    <a:pt x="4882" y="5430"/>
                  </a:lnTo>
                  <a:lnTo>
                    <a:pt x="4805" y="5430"/>
                  </a:lnTo>
                  <a:close/>
                  <a:moveTo>
                    <a:pt x="934" y="5324"/>
                  </a:moveTo>
                  <a:lnTo>
                    <a:pt x="817" y="5290"/>
                  </a:lnTo>
                  <a:lnTo>
                    <a:pt x="803" y="5222"/>
                  </a:lnTo>
                  <a:lnTo>
                    <a:pt x="865" y="5178"/>
                  </a:lnTo>
                  <a:lnTo>
                    <a:pt x="909" y="5178"/>
                  </a:lnTo>
                  <a:lnTo>
                    <a:pt x="1011" y="5178"/>
                  </a:lnTo>
                  <a:lnTo>
                    <a:pt x="1094" y="5305"/>
                  </a:lnTo>
                  <a:lnTo>
                    <a:pt x="934" y="5324"/>
                  </a:lnTo>
                  <a:close/>
                  <a:moveTo>
                    <a:pt x="542" y="5213"/>
                  </a:moveTo>
                  <a:lnTo>
                    <a:pt x="333" y="5163"/>
                  </a:lnTo>
                  <a:lnTo>
                    <a:pt x="383" y="5077"/>
                  </a:lnTo>
                  <a:lnTo>
                    <a:pt x="542" y="4971"/>
                  </a:lnTo>
                  <a:lnTo>
                    <a:pt x="625" y="4902"/>
                  </a:lnTo>
                  <a:lnTo>
                    <a:pt x="784" y="4888"/>
                  </a:lnTo>
                  <a:lnTo>
                    <a:pt x="865" y="5028"/>
                  </a:lnTo>
                  <a:lnTo>
                    <a:pt x="735" y="5144"/>
                  </a:lnTo>
                  <a:lnTo>
                    <a:pt x="644" y="5222"/>
                  </a:lnTo>
                  <a:lnTo>
                    <a:pt x="542" y="5213"/>
                  </a:lnTo>
                  <a:close/>
                  <a:moveTo>
                    <a:pt x="5869" y="5163"/>
                  </a:moveTo>
                  <a:lnTo>
                    <a:pt x="5931" y="5111"/>
                  </a:lnTo>
                  <a:lnTo>
                    <a:pt x="6290" y="4913"/>
                  </a:lnTo>
                  <a:lnTo>
                    <a:pt x="6367" y="4854"/>
                  </a:lnTo>
                  <a:lnTo>
                    <a:pt x="6498" y="4806"/>
                  </a:lnTo>
                  <a:lnTo>
                    <a:pt x="6677" y="4694"/>
                  </a:lnTo>
                  <a:lnTo>
                    <a:pt x="6740" y="4612"/>
                  </a:lnTo>
                  <a:lnTo>
                    <a:pt x="6807" y="4612"/>
                  </a:lnTo>
                  <a:lnTo>
                    <a:pt x="6886" y="4544"/>
                  </a:lnTo>
                  <a:lnTo>
                    <a:pt x="6919" y="4544"/>
                  </a:lnTo>
                  <a:lnTo>
                    <a:pt x="7209" y="4404"/>
                  </a:lnTo>
                  <a:lnTo>
                    <a:pt x="7466" y="4220"/>
                  </a:lnTo>
                  <a:lnTo>
                    <a:pt x="7660" y="4210"/>
                  </a:lnTo>
                  <a:lnTo>
                    <a:pt x="7752" y="4288"/>
                  </a:lnTo>
                  <a:lnTo>
                    <a:pt x="7660" y="4404"/>
                  </a:lnTo>
                  <a:lnTo>
                    <a:pt x="7577" y="4429"/>
                  </a:lnTo>
                  <a:lnTo>
                    <a:pt x="7500" y="4452"/>
                  </a:lnTo>
                  <a:lnTo>
                    <a:pt x="7403" y="4510"/>
                  </a:lnTo>
                  <a:lnTo>
                    <a:pt x="7268" y="4564"/>
                  </a:lnTo>
                  <a:lnTo>
                    <a:pt x="7078" y="4661"/>
                  </a:lnTo>
                  <a:lnTo>
                    <a:pt x="7049" y="4704"/>
                  </a:lnTo>
                  <a:lnTo>
                    <a:pt x="6967" y="4752"/>
                  </a:lnTo>
                  <a:lnTo>
                    <a:pt x="6851" y="4786"/>
                  </a:lnTo>
                  <a:lnTo>
                    <a:pt x="6774" y="4821"/>
                  </a:lnTo>
                  <a:lnTo>
                    <a:pt x="6740" y="4835"/>
                  </a:lnTo>
                  <a:lnTo>
                    <a:pt x="6624" y="4913"/>
                  </a:lnTo>
                  <a:lnTo>
                    <a:pt x="6517" y="4946"/>
                  </a:lnTo>
                  <a:lnTo>
                    <a:pt x="6435" y="4994"/>
                  </a:lnTo>
                  <a:lnTo>
                    <a:pt x="6353" y="5013"/>
                  </a:lnTo>
                  <a:lnTo>
                    <a:pt x="6319" y="5028"/>
                  </a:lnTo>
                  <a:lnTo>
                    <a:pt x="6242" y="5063"/>
                  </a:lnTo>
                  <a:lnTo>
                    <a:pt x="6140" y="5111"/>
                  </a:lnTo>
                  <a:lnTo>
                    <a:pt x="6058" y="5130"/>
                  </a:lnTo>
                  <a:lnTo>
                    <a:pt x="5869" y="5163"/>
                  </a:lnTo>
                  <a:close/>
                  <a:moveTo>
                    <a:pt x="11491" y="5063"/>
                  </a:moveTo>
                  <a:lnTo>
                    <a:pt x="11510" y="4869"/>
                  </a:lnTo>
                  <a:lnTo>
                    <a:pt x="11462" y="4771"/>
                  </a:lnTo>
                  <a:lnTo>
                    <a:pt x="11385" y="4704"/>
                  </a:lnTo>
                  <a:lnTo>
                    <a:pt x="11249" y="4579"/>
                  </a:lnTo>
                  <a:lnTo>
                    <a:pt x="11041" y="4385"/>
                  </a:lnTo>
                  <a:lnTo>
                    <a:pt x="10834" y="4245"/>
                  </a:lnTo>
                  <a:lnTo>
                    <a:pt x="10442" y="3887"/>
                  </a:lnTo>
                  <a:lnTo>
                    <a:pt x="10315" y="3887"/>
                  </a:lnTo>
                  <a:lnTo>
                    <a:pt x="10219" y="3920"/>
                  </a:lnTo>
                  <a:lnTo>
                    <a:pt x="10282" y="3838"/>
                  </a:lnTo>
                  <a:lnTo>
                    <a:pt x="10398" y="3703"/>
                  </a:lnTo>
                  <a:lnTo>
                    <a:pt x="10427" y="3659"/>
                  </a:lnTo>
                  <a:lnTo>
                    <a:pt x="10461" y="3625"/>
                  </a:lnTo>
                  <a:lnTo>
                    <a:pt x="10495" y="3597"/>
                  </a:lnTo>
                  <a:lnTo>
                    <a:pt x="10557" y="3485"/>
                  </a:lnTo>
                  <a:lnTo>
                    <a:pt x="10703" y="3320"/>
                  </a:lnTo>
                  <a:lnTo>
                    <a:pt x="10868" y="3194"/>
                  </a:lnTo>
                  <a:lnTo>
                    <a:pt x="10959" y="3141"/>
                  </a:lnTo>
                  <a:lnTo>
                    <a:pt x="11124" y="3112"/>
                  </a:lnTo>
                  <a:lnTo>
                    <a:pt x="11429" y="3243"/>
                  </a:lnTo>
                  <a:lnTo>
                    <a:pt x="11462" y="3253"/>
                  </a:lnTo>
                  <a:lnTo>
                    <a:pt x="11510" y="3368"/>
                  </a:lnTo>
                  <a:lnTo>
                    <a:pt x="11510" y="3693"/>
                  </a:lnTo>
                  <a:lnTo>
                    <a:pt x="11608" y="3659"/>
                  </a:lnTo>
                  <a:lnTo>
                    <a:pt x="11638" y="3650"/>
                  </a:lnTo>
                  <a:lnTo>
                    <a:pt x="11669" y="3644"/>
                  </a:lnTo>
                  <a:lnTo>
                    <a:pt x="11699" y="3637"/>
                  </a:lnTo>
                  <a:lnTo>
                    <a:pt x="11731" y="3633"/>
                  </a:lnTo>
                  <a:lnTo>
                    <a:pt x="11762" y="3630"/>
                  </a:lnTo>
                  <a:lnTo>
                    <a:pt x="11794" y="3629"/>
                  </a:lnTo>
                  <a:lnTo>
                    <a:pt x="11825" y="3629"/>
                  </a:lnTo>
                  <a:lnTo>
                    <a:pt x="11857" y="3631"/>
                  </a:lnTo>
                  <a:lnTo>
                    <a:pt x="11889" y="3635"/>
                  </a:lnTo>
                  <a:lnTo>
                    <a:pt x="11922" y="3642"/>
                  </a:lnTo>
                  <a:lnTo>
                    <a:pt x="11954" y="3650"/>
                  </a:lnTo>
                  <a:lnTo>
                    <a:pt x="11986" y="3661"/>
                  </a:lnTo>
                  <a:lnTo>
                    <a:pt x="12001" y="3666"/>
                  </a:lnTo>
                  <a:lnTo>
                    <a:pt x="12017" y="3674"/>
                  </a:lnTo>
                  <a:lnTo>
                    <a:pt x="12033" y="3680"/>
                  </a:lnTo>
                  <a:lnTo>
                    <a:pt x="12049" y="3689"/>
                  </a:lnTo>
                  <a:lnTo>
                    <a:pt x="12064" y="3697"/>
                  </a:lnTo>
                  <a:lnTo>
                    <a:pt x="12080" y="3706"/>
                  </a:lnTo>
                  <a:lnTo>
                    <a:pt x="12095" y="3717"/>
                  </a:lnTo>
                  <a:lnTo>
                    <a:pt x="12111" y="3727"/>
                  </a:lnTo>
                  <a:lnTo>
                    <a:pt x="12236" y="3887"/>
                  </a:lnTo>
                  <a:lnTo>
                    <a:pt x="12222" y="4254"/>
                  </a:lnTo>
                  <a:lnTo>
                    <a:pt x="12154" y="4419"/>
                  </a:lnTo>
                  <a:lnTo>
                    <a:pt x="12111" y="4462"/>
                  </a:lnTo>
                  <a:lnTo>
                    <a:pt x="12063" y="4530"/>
                  </a:lnTo>
                  <a:lnTo>
                    <a:pt x="11980" y="4612"/>
                  </a:lnTo>
                  <a:lnTo>
                    <a:pt x="11821" y="4786"/>
                  </a:lnTo>
                  <a:lnTo>
                    <a:pt x="11671" y="4946"/>
                  </a:lnTo>
                  <a:lnTo>
                    <a:pt x="11491" y="5063"/>
                  </a:lnTo>
                  <a:close/>
                  <a:moveTo>
                    <a:pt x="3178" y="4729"/>
                  </a:moveTo>
                  <a:lnTo>
                    <a:pt x="3257" y="4385"/>
                  </a:lnTo>
                  <a:lnTo>
                    <a:pt x="3257" y="4245"/>
                  </a:lnTo>
                  <a:lnTo>
                    <a:pt x="3363" y="3868"/>
                  </a:lnTo>
                  <a:lnTo>
                    <a:pt x="3387" y="3760"/>
                  </a:lnTo>
                  <a:lnTo>
                    <a:pt x="3464" y="3403"/>
                  </a:lnTo>
                  <a:lnTo>
                    <a:pt x="3658" y="2469"/>
                  </a:lnTo>
                  <a:lnTo>
                    <a:pt x="3962" y="1109"/>
                  </a:lnTo>
                  <a:lnTo>
                    <a:pt x="4190" y="1433"/>
                  </a:lnTo>
                  <a:lnTo>
                    <a:pt x="4321" y="1626"/>
                  </a:lnTo>
                  <a:lnTo>
                    <a:pt x="4388" y="1723"/>
                  </a:lnTo>
                  <a:lnTo>
                    <a:pt x="4659" y="1868"/>
                  </a:lnTo>
                  <a:lnTo>
                    <a:pt x="4742" y="1883"/>
                  </a:lnTo>
                  <a:lnTo>
                    <a:pt x="5032" y="1708"/>
                  </a:lnTo>
                  <a:lnTo>
                    <a:pt x="5226" y="1593"/>
                  </a:lnTo>
                  <a:lnTo>
                    <a:pt x="5255" y="1675"/>
                  </a:lnTo>
                  <a:lnTo>
                    <a:pt x="5399" y="2367"/>
                  </a:lnTo>
                  <a:lnTo>
                    <a:pt x="5143" y="2551"/>
                  </a:lnTo>
                  <a:lnTo>
                    <a:pt x="5047" y="2628"/>
                  </a:lnTo>
                  <a:lnTo>
                    <a:pt x="5013" y="2677"/>
                  </a:lnTo>
                  <a:lnTo>
                    <a:pt x="5109" y="2836"/>
                  </a:lnTo>
                  <a:lnTo>
                    <a:pt x="5289" y="3059"/>
                  </a:lnTo>
                  <a:lnTo>
                    <a:pt x="5399" y="3276"/>
                  </a:lnTo>
                  <a:lnTo>
                    <a:pt x="5449" y="3355"/>
                  </a:lnTo>
                  <a:lnTo>
                    <a:pt x="5482" y="3383"/>
                  </a:lnTo>
                  <a:lnTo>
                    <a:pt x="5550" y="3461"/>
                  </a:lnTo>
                  <a:lnTo>
                    <a:pt x="5550" y="3597"/>
                  </a:lnTo>
                  <a:lnTo>
                    <a:pt x="4582" y="4046"/>
                  </a:lnTo>
                  <a:lnTo>
                    <a:pt x="4287" y="4187"/>
                  </a:lnTo>
                  <a:lnTo>
                    <a:pt x="4224" y="4220"/>
                  </a:lnTo>
                  <a:lnTo>
                    <a:pt x="3982" y="4351"/>
                  </a:lnTo>
                  <a:lnTo>
                    <a:pt x="3900" y="4385"/>
                  </a:lnTo>
                  <a:lnTo>
                    <a:pt x="3672" y="4496"/>
                  </a:lnTo>
                  <a:lnTo>
                    <a:pt x="3605" y="4530"/>
                  </a:lnTo>
                  <a:lnTo>
                    <a:pt x="3353" y="4646"/>
                  </a:lnTo>
                  <a:lnTo>
                    <a:pt x="3237" y="4729"/>
                  </a:lnTo>
                  <a:lnTo>
                    <a:pt x="3178" y="4729"/>
                  </a:lnTo>
                  <a:close/>
                  <a:moveTo>
                    <a:pt x="11671" y="4627"/>
                  </a:moveTo>
                  <a:lnTo>
                    <a:pt x="11545" y="4530"/>
                  </a:lnTo>
                  <a:lnTo>
                    <a:pt x="11429" y="4487"/>
                  </a:lnTo>
                  <a:lnTo>
                    <a:pt x="11168" y="4187"/>
                  </a:lnTo>
                  <a:lnTo>
                    <a:pt x="11220" y="4046"/>
                  </a:lnTo>
                  <a:lnTo>
                    <a:pt x="11429" y="3901"/>
                  </a:lnTo>
                  <a:lnTo>
                    <a:pt x="11456" y="3887"/>
                  </a:lnTo>
                  <a:lnTo>
                    <a:pt x="11482" y="3875"/>
                  </a:lnTo>
                  <a:lnTo>
                    <a:pt x="11509" y="3865"/>
                  </a:lnTo>
                  <a:lnTo>
                    <a:pt x="11535" y="3857"/>
                  </a:lnTo>
                  <a:lnTo>
                    <a:pt x="11562" y="3851"/>
                  </a:lnTo>
                  <a:lnTo>
                    <a:pt x="11587" y="3847"/>
                  </a:lnTo>
                  <a:lnTo>
                    <a:pt x="11613" y="3845"/>
                  </a:lnTo>
                  <a:lnTo>
                    <a:pt x="11639" y="3845"/>
                  </a:lnTo>
                  <a:lnTo>
                    <a:pt x="11665" y="3846"/>
                  </a:lnTo>
                  <a:lnTo>
                    <a:pt x="11691" y="3848"/>
                  </a:lnTo>
                  <a:lnTo>
                    <a:pt x="11717" y="3851"/>
                  </a:lnTo>
                  <a:lnTo>
                    <a:pt x="11743" y="3857"/>
                  </a:lnTo>
                  <a:lnTo>
                    <a:pt x="11769" y="3863"/>
                  </a:lnTo>
                  <a:lnTo>
                    <a:pt x="11796" y="3870"/>
                  </a:lnTo>
                  <a:lnTo>
                    <a:pt x="11823" y="3878"/>
                  </a:lnTo>
                  <a:lnTo>
                    <a:pt x="11850" y="3887"/>
                  </a:lnTo>
                  <a:lnTo>
                    <a:pt x="12029" y="4012"/>
                  </a:lnTo>
                  <a:lnTo>
                    <a:pt x="12029" y="4080"/>
                  </a:lnTo>
                  <a:lnTo>
                    <a:pt x="12063" y="4162"/>
                  </a:lnTo>
                  <a:lnTo>
                    <a:pt x="12063" y="4254"/>
                  </a:lnTo>
                  <a:lnTo>
                    <a:pt x="11850" y="4612"/>
                  </a:lnTo>
                  <a:lnTo>
                    <a:pt x="11821" y="4627"/>
                  </a:lnTo>
                  <a:lnTo>
                    <a:pt x="11671" y="4627"/>
                  </a:lnTo>
                  <a:close/>
                  <a:moveTo>
                    <a:pt x="11061" y="4095"/>
                  </a:moveTo>
                  <a:lnTo>
                    <a:pt x="10978" y="4046"/>
                  </a:lnTo>
                  <a:lnTo>
                    <a:pt x="10926" y="3968"/>
                  </a:lnTo>
                  <a:lnTo>
                    <a:pt x="10737" y="3818"/>
                  </a:lnTo>
                  <a:lnTo>
                    <a:pt x="10640" y="3737"/>
                  </a:lnTo>
                  <a:lnTo>
                    <a:pt x="10607" y="3703"/>
                  </a:lnTo>
                  <a:lnTo>
                    <a:pt x="10592" y="3659"/>
                  </a:lnTo>
                  <a:lnTo>
                    <a:pt x="10674" y="3518"/>
                  </a:lnTo>
                  <a:lnTo>
                    <a:pt x="10703" y="3461"/>
                  </a:lnTo>
                  <a:lnTo>
                    <a:pt x="10819" y="3368"/>
                  </a:lnTo>
                  <a:lnTo>
                    <a:pt x="10868" y="3355"/>
                  </a:lnTo>
                  <a:lnTo>
                    <a:pt x="10978" y="3335"/>
                  </a:lnTo>
                  <a:lnTo>
                    <a:pt x="11249" y="3403"/>
                  </a:lnTo>
                  <a:lnTo>
                    <a:pt x="11303" y="3518"/>
                  </a:lnTo>
                  <a:lnTo>
                    <a:pt x="11366" y="3659"/>
                  </a:lnTo>
                  <a:lnTo>
                    <a:pt x="11303" y="3920"/>
                  </a:lnTo>
                  <a:lnTo>
                    <a:pt x="11187" y="4060"/>
                  </a:lnTo>
                  <a:lnTo>
                    <a:pt x="11061" y="4095"/>
                  </a:lnTo>
                  <a:close/>
                  <a:moveTo>
                    <a:pt x="8254" y="3978"/>
                  </a:moveTo>
                  <a:lnTo>
                    <a:pt x="8206" y="3945"/>
                  </a:lnTo>
                  <a:lnTo>
                    <a:pt x="8187" y="3838"/>
                  </a:lnTo>
                  <a:lnTo>
                    <a:pt x="8206" y="3703"/>
                  </a:lnTo>
                  <a:lnTo>
                    <a:pt x="8317" y="3645"/>
                  </a:lnTo>
                  <a:lnTo>
                    <a:pt x="8365" y="3625"/>
                  </a:lnTo>
                  <a:lnTo>
                    <a:pt x="8448" y="3543"/>
                  </a:lnTo>
                  <a:lnTo>
                    <a:pt x="8506" y="3528"/>
                  </a:lnTo>
                  <a:lnTo>
                    <a:pt x="8607" y="3461"/>
                  </a:lnTo>
                  <a:lnTo>
                    <a:pt x="8947" y="3243"/>
                  </a:lnTo>
                  <a:lnTo>
                    <a:pt x="8990" y="3161"/>
                  </a:lnTo>
                  <a:lnTo>
                    <a:pt x="9232" y="3001"/>
                  </a:lnTo>
                  <a:lnTo>
                    <a:pt x="9382" y="2933"/>
                  </a:lnTo>
                  <a:lnTo>
                    <a:pt x="9464" y="2870"/>
                  </a:lnTo>
                  <a:lnTo>
                    <a:pt x="9556" y="2802"/>
                  </a:lnTo>
                  <a:lnTo>
                    <a:pt x="9610" y="2792"/>
                  </a:lnTo>
                  <a:lnTo>
                    <a:pt x="9590" y="2884"/>
                  </a:lnTo>
                  <a:lnTo>
                    <a:pt x="9527" y="2953"/>
                  </a:lnTo>
                  <a:lnTo>
                    <a:pt x="9493" y="2976"/>
                  </a:lnTo>
                  <a:lnTo>
                    <a:pt x="9450" y="3011"/>
                  </a:lnTo>
                  <a:lnTo>
                    <a:pt x="9348" y="3126"/>
                  </a:lnTo>
                  <a:lnTo>
                    <a:pt x="9251" y="3243"/>
                  </a:lnTo>
                  <a:lnTo>
                    <a:pt x="9155" y="3335"/>
                  </a:lnTo>
                  <a:lnTo>
                    <a:pt x="9091" y="3368"/>
                  </a:lnTo>
                  <a:lnTo>
                    <a:pt x="9024" y="3461"/>
                  </a:lnTo>
                  <a:lnTo>
                    <a:pt x="8849" y="3597"/>
                  </a:lnTo>
                  <a:lnTo>
                    <a:pt x="8724" y="3678"/>
                  </a:lnTo>
                  <a:lnTo>
                    <a:pt x="8642" y="3737"/>
                  </a:lnTo>
                  <a:lnTo>
                    <a:pt x="8588" y="3770"/>
                  </a:lnTo>
                  <a:lnTo>
                    <a:pt x="8540" y="3853"/>
                  </a:lnTo>
                  <a:lnTo>
                    <a:pt x="8317" y="3945"/>
                  </a:lnTo>
                  <a:lnTo>
                    <a:pt x="8254" y="3978"/>
                  </a:lnTo>
                  <a:close/>
                  <a:moveTo>
                    <a:pt x="8158" y="3576"/>
                  </a:moveTo>
                  <a:lnTo>
                    <a:pt x="8138" y="3485"/>
                  </a:lnTo>
                  <a:lnTo>
                    <a:pt x="8138" y="3286"/>
                  </a:lnTo>
                  <a:lnTo>
                    <a:pt x="8240" y="3243"/>
                  </a:lnTo>
                  <a:lnTo>
                    <a:pt x="8317" y="3175"/>
                  </a:lnTo>
                  <a:lnTo>
                    <a:pt x="8400" y="3078"/>
                  </a:lnTo>
                  <a:lnTo>
                    <a:pt x="8966" y="2769"/>
                  </a:lnTo>
                  <a:lnTo>
                    <a:pt x="9382" y="2492"/>
                  </a:lnTo>
                  <a:lnTo>
                    <a:pt x="9556" y="2352"/>
                  </a:lnTo>
                  <a:lnTo>
                    <a:pt x="9639" y="2309"/>
                  </a:lnTo>
                  <a:lnTo>
                    <a:pt x="10011" y="2091"/>
                  </a:lnTo>
                  <a:lnTo>
                    <a:pt x="10094" y="2043"/>
                  </a:lnTo>
                  <a:lnTo>
                    <a:pt x="10123" y="2008"/>
                  </a:lnTo>
                  <a:lnTo>
                    <a:pt x="10350" y="1902"/>
                  </a:lnTo>
                  <a:lnTo>
                    <a:pt x="10156" y="2173"/>
                  </a:lnTo>
                  <a:lnTo>
                    <a:pt x="10123" y="2275"/>
                  </a:lnTo>
                  <a:lnTo>
                    <a:pt x="9958" y="2400"/>
                  </a:lnTo>
                  <a:lnTo>
                    <a:pt x="9914" y="2469"/>
                  </a:lnTo>
                  <a:lnTo>
                    <a:pt x="9866" y="2469"/>
                  </a:lnTo>
                  <a:lnTo>
                    <a:pt x="9769" y="2551"/>
                  </a:lnTo>
                  <a:lnTo>
                    <a:pt x="9658" y="2594"/>
                  </a:lnTo>
                  <a:lnTo>
                    <a:pt x="9556" y="2657"/>
                  </a:lnTo>
                  <a:lnTo>
                    <a:pt x="9493" y="2759"/>
                  </a:lnTo>
                  <a:lnTo>
                    <a:pt x="9333" y="2836"/>
                  </a:lnTo>
                  <a:lnTo>
                    <a:pt x="9285" y="2884"/>
                  </a:lnTo>
                  <a:lnTo>
                    <a:pt x="9208" y="2884"/>
                  </a:lnTo>
                  <a:lnTo>
                    <a:pt x="9072" y="3001"/>
                  </a:lnTo>
                  <a:lnTo>
                    <a:pt x="8980" y="3059"/>
                  </a:lnTo>
                  <a:lnTo>
                    <a:pt x="8913" y="3078"/>
                  </a:lnTo>
                  <a:lnTo>
                    <a:pt x="8884" y="3112"/>
                  </a:lnTo>
                  <a:lnTo>
                    <a:pt x="8849" y="3141"/>
                  </a:lnTo>
                  <a:lnTo>
                    <a:pt x="8782" y="3194"/>
                  </a:lnTo>
                  <a:lnTo>
                    <a:pt x="8671" y="3320"/>
                  </a:lnTo>
                  <a:lnTo>
                    <a:pt x="8540" y="3368"/>
                  </a:lnTo>
                  <a:lnTo>
                    <a:pt x="8482" y="3436"/>
                  </a:lnTo>
                  <a:lnTo>
                    <a:pt x="8400" y="3451"/>
                  </a:lnTo>
                  <a:lnTo>
                    <a:pt x="8158" y="3576"/>
                  </a:lnTo>
                  <a:close/>
                  <a:moveTo>
                    <a:pt x="6058" y="3403"/>
                  </a:moveTo>
                  <a:lnTo>
                    <a:pt x="6058" y="3368"/>
                  </a:lnTo>
                  <a:lnTo>
                    <a:pt x="6334" y="3161"/>
                  </a:lnTo>
                  <a:lnTo>
                    <a:pt x="6532" y="3034"/>
                  </a:lnTo>
                  <a:lnTo>
                    <a:pt x="6575" y="2967"/>
                  </a:lnTo>
                  <a:lnTo>
                    <a:pt x="6644" y="2933"/>
                  </a:lnTo>
                  <a:lnTo>
                    <a:pt x="6565" y="2792"/>
                  </a:lnTo>
                  <a:lnTo>
                    <a:pt x="6498" y="2692"/>
                  </a:lnTo>
                  <a:lnTo>
                    <a:pt x="6476" y="2654"/>
                  </a:lnTo>
                  <a:lnTo>
                    <a:pt x="6457" y="2618"/>
                  </a:lnTo>
                  <a:lnTo>
                    <a:pt x="6439" y="2581"/>
                  </a:lnTo>
                  <a:lnTo>
                    <a:pt x="6422" y="2546"/>
                  </a:lnTo>
                  <a:lnTo>
                    <a:pt x="6407" y="2511"/>
                  </a:lnTo>
                  <a:lnTo>
                    <a:pt x="6394" y="2476"/>
                  </a:lnTo>
                  <a:lnTo>
                    <a:pt x="6382" y="2441"/>
                  </a:lnTo>
                  <a:lnTo>
                    <a:pt x="6373" y="2407"/>
                  </a:lnTo>
                  <a:lnTo>
                    <a:pt x="6369" y="2388"/>
                  </a:lnTo>
                  <a:lnTo>
                    <a:pt x="6365" y="2371"/>
                  </a:lnTo>
                  <a:lnTo>
                    <a:pt x="6363" y="2354"/>
                  </a:lnTo>
                  <a:lnTo>
                    <a:pt x="6361" y="2337"/>
                  </a:lnTo>
                  <a:lnTo>
                    <a:pt x="6359" y="2320"/>
                  </a:lnTo>
                  <a:lnTo>
                    <a:pt x="6358" y="2302"/>
                  </a:lnTo>
                  <a:lnTo>
                    <a:pt x="6357" y="2285"/>
                  </a:lnTo>
                  <a:lnTo>
                    <a:pt x="6358" y="2267"/>
                  </a:lnTo>
                  <a:lnTo>
                    <a:pt x="6358" y="2249"/>
                  </a:lnTo>
                  <a:lnTo>
                    <a:pt x="6360" y="2232"/>
                  </a:lnTo>
                  <a:lnTo>
                    <a:pt x="6361" y="2214"/>
                  </a:lnTo>
                  <a:lnTo>
                    <a:pt x="6364" y="2197"/>
                  </a:lnTo>
                  <a:lnTo>
                    <a:pt x="6367" y="2179"/>
                  </a:lnTo>
                  <a:lnTo>
                    <a:pt x="6372" y="2161"/>
                  </a:lnTo>
                  <a:lnTo>
                    <a:pt x="6377" y="2143"/>
                  </a:lnTo>
                  <a:lnTo>
                    <a:pt x="6382" y="2125"/>
                  </a:lnTo>
                  <a:lnTo>
                    <a:pt x="6484" y="1985"/>
                  </a:lnTo>
                  <a:lnTo>
                    <a:pt x="6595" y="1950"/>
                  </a:lnTo>
                  <a:lnTo>
                    <a:pt x="6726" y="1999"/>
                  </a:lnTo>
                  <a:lnTo>
                    <a:pt x="6692" y="2008"/>
                  </a:lnTo>
                  <a:lnTo>
                    <a:pt x="6657" y="2067"/>
                  </a:lnTo>
                  <a:lnTo>
                    <a:pt x="6595" y="2173"/>
                  </a:lnTo>
                  <a:lnTo>
                    <a:pt x="6595" y="2309"/>
                  </a:lnTo>
                  <a:lnTo>
                    <a:pt x="6595" y="2352"/>
                  </a:lnTo>
                  <a:lnTo>
                    <a:pt x="6609" y="2386"/>
                  </a:lnTo>
                  <a:lnTo>
                    <a:pt x="6807" y="2759"/>
                  </a:lnTo>
                  <a:lnTo>
                    <a:pt x="6851" y="2836"/>
                  </a:lnTo>
                  <a:lnTo>
                    <a:pt x="6982" y="3011"/>
                  </a:lnTo>
                  <a:lnTo>
                    <a:pt x="6899" y="3126"/>
                  </a:lnTo>
                  <a:lnTo>
                    <a:pt x="6807" y="3194"/>
                  </a:lnTo>
                  <a:lnTo>
                    <a:pt x="6644" y="3276"/>
                  </a:lnTo>
                  <a:lnTo>
                    <a:pt x="6565" y="3320"/>
                  </a:lnTo>
                  <a:lnTo>
                    <a:pt x="6256" y="3403"/>
                  </a:lnTo>
                  <a:lnTo>
                    <a:pt x="6194" y="3417"/>
                  </a:lnTo>
                  <a:lnTo>
                    <a:pt x="6058" y="3403"/>
                  </a:lnTo>
                  <a:close/>
                  <a:moveTo>
                    <a:pt x="7224" y="3383"/>
                  </a:moveTo>
                  <a:lnTo>
                    <a:pt x="7128" y="3335"/>
                  </a:lnTo>
                  <a:lnTo>
                    <a:pt x="6899" y="3355"/>
                  </a:lnTo>
                  <a:lnTo>
                    <a:pt x="6967" y="3253"/>
                  </a:lnTo>
                  <a:lnTo>
                    <a:pt x="7059" y="3175"/>
                  </a:lnTo>
                  <a:lnTo>
                    <a:pt x="7108" y="3112"/>
                  </a:lnTo>
                  <a:lnTo>
                    <a:pt x="7190" y="3059"/>
                  </a:lnTo>
                  <a:lnTo>
                    <a:pt x="7108" y="2899"/>
                  </a:lnTo>
                  <a:lnTo>
                    <a:pt x="7026" y="2836"/>
                  </a:lnTo>
                  <a:lnTo>
                    <a:pt x="7016" y="2759"/>
                  </a:lnTo>
                  <a:lnTo>
                    <a:pt x="6919" y="2692"/>
                  </a:lnTo>
                  <a:lnTo>
                    <a:pt x="6836" y="2517"/>
                  </a:lnTo>
                  <a:lnTo>
                    <a:pt x="6817" y="2435"/>
                  </a:lnTo>
                  <a:lnTo>
                    <a:pt x="6774" y="2309"/>
                  </a:lnTo>
                  <a:lnTo>
                    <a:pt x="6817" y="2159"/>
                  </a:lnTo>
                  <a:lnTo>
                    <a:pt x="6919" y="2144"/>
                  </a:lnTo>
                  <a:lnTo>
                    <a:pt x="7001" y="2250"/>
                  </a:lnTo>
                  <a:lnTo>
                    <a:pt x="7128" y="2469"/>
                  </a:lnTo>
                  <a:lnTo>
                    <a:pt x="7190" y="2551"/>
                  </a:lnTo>
                  <a:lnTo>
                    <a:pt x="7209" y="2575"/>
                  </a:lnTo>
                  <a:lnTo>
                    <a:pt x="7320" y="2642"/>
                  </a:lnTo>
                  <a:lnTo>
                    <a:pt x="7466" y="2759"/>
                  </a:lnTo>
                  <a:lnTo>
                    <a:pt x="7349" y="3403"/>
                  </a:lnTo>
                  <a:lnTo>
                    <a:pt x="7224" y="3383"/>
                  </a:lnTo>
                  <a:close/>
                  <a:moveTo>
                    <a:pt x="8221" y="3044"/>
                  </a:moveTo>
                  <a:lnTo>
                    <a:pt x="8240" y="3001"/>
                  </a:lnTo>
                  <a:lnTo>
                    <a:pt x="8284" y="2851"/>
                  </a:lnTo>
                  <a:lnTo>
                    <a:pt x="8365" y="2725"/>
                  </a:lnTo>
                  <a:lnTo>
                    <a:pt x="8400" y="2692"/>
                  </a:lnTo>
                  <a:lnTo>
                    <a:pt x="8463" y="2594"/>
                  </a:lnTo>
                  <a:lnTo>
                    <a:pt x="8864" y="2352"/>
                  </a:lnTo>
                  <a:lnTo>
                    <a:pt x="8966" y="2275"/>
                  </a:lnTo>
                  <a:lnTo>
                    <a:pt x="9091" y="2207"/>
                  </a:lnTo>
                  <a:lnTo>
                    <a:pt x="9208" y="2125"/>
                  </a:lnTo>
                  <a:lnTo>
                    <a:pt x="9464" y="1950"/>
                  </a:lnTo>
                  <a:lnTo>
                    <a:pt x="9527" y="1883"/>
                  </a:lnTo>
                  <a:lnTo>
                    <a:pt x="9691" y="1800"/>
                  </a:lnTo>
                  <a:lnTo>
                    <a:pt x="10175" y="1481"/>
                  </a:lnTo>
                  <a:lnTo>
                    <a:pt x="10219" y="1466"/>
                  </a:lnTo>
                  <a:lnTo>
                    <a:pt x="10282" y="1414"/>
                  </a:lnTo>
                  <a:lnTo>
                    <a:pt x="10717" y="1109"/>
                  </a:lnTo>
                  <a:lnTo>
                    <a:pt x="10848" y="1041"/>
                  </a:lnTo>
                  <a:lnTo>
                    <a:pt x="10766" y="1307"/>
                  </a:lnTo>
                  <a:lnTo>
                    <a:pt x="10659" y="1481"/>
                  </a:lnTo>
                  <a:lnTo>
                    <a:pt x="10509" y="1626"/>
                  </a:lnTo>
                  <a:lnTo>
                    <a:pt x="10417" y="1675"/>
                  </a:lnTo>
                  <a:lnTo>
                    <a:pt x="10234" y="1767"/>
                  </a:lnTo>
                  <a:lnTo>
                    <a:pt x="10190" y="1868"/>
                  </a:lnTo>
                  <a:lnTo>
                    <a:pt x="9992" y="1965"/>
                  </a:lnTo>
                  <a:lnTo>
                    <a:pt x="9900" y="2067"/>
                  </a:lnTo>
                  <a:lnTo>
                    <a:pt x="9832" y="2067"/>
                  </a:lnTo>
                  <a:lnTo>
                    <a:pt x="9750" y="2125"/>
                  </a:lnTo>
                  <a:lnTo>
                    <a:pt x="9639" y="2192"/>
                  </a:lnTo>
                  <a:lnTo>
                    <a:pt x="9493" y="2285"/>
                  </a:lnTo>
                  <a:lnTo>
                    <a:pt x="9397" y="2367"/>
                  </a:lnTo>
                  <a:lnTo>
                    <a:pt x="9251" y="2435"/>
                  </a:lnTo>
                  <a:lnTo>
                    <a:pt x="9072" y="2575"/>
                  </a:lnTo>
                  <a:lnTo>
                    <a:pt x="8767" y="2769"/>
                  </a:lnTo>
                  <a:lnTo>
                    <a:pt x="8642" y="2836"/>
                  </a:lnTo>
                  <a:lnTo>
                    <a:pt x="8574" y="2919"/>
                  </a:lnTo>
                  <a:lnTo>
                    <a:pt x="8346" y="3001"/>
                  </a:lnTo>
                  <a:lnTo>
                    <a:pt x="8221" y="3044"/>
                  </a:lnTo>
                  <a:close/>
                  <a:moveTo>
                    <a:pt x="7510" y="2628"/>
                  </a:moveTo>
                  <a:lnTo>
                    <a:pt x="7403" y="2551"/>
                  </a:lnTo>
                  <a:lnTo>
                    <a:pt x="7418" y="2469"/>
                  </a:lnTo>
                  <a:lnTo>
                    <a:pt x="7451" y="2450"/>
                  </a:lnTo>
                  <a:lnTo>
                    <a:pt x="7591" y="2352"/>
                  </a:lnTo>
                  <a:lnTo>
                    <a:pt x="7645" y="2319"/>
                  </a:lnTo>
                  <a:lnTo>
                    <a:pt x="7819" y="2173"/>
                  </a:lnTo>
                  <a:lnTo>
                    <a:pt x="7916" y="2159"/>
                  </a:lnTo>
                  <a:lnTo>
                    <a:pt x="7852" y="2309"/>
                  </a:lnTo>
                  <a:lnTo>
                    <a:pt x="7727" y="2415"/>
                  </a:lnTo>
                  <a:lnTo>
                    <a:pt x="7674" y="2527"/>
                  </a:lnTo>
                  <a:lnTo>
                    <a:pt x="7610" y="2628"/>
                  </a:lnTo>
                  <a:lnTo>
                    <a:pt x="7510" y="2628"/>
                  </a:lnTo>
                  <a:close/>
                  <a:moveTo>
                    <a:pt x="13079" y="2492"/>
                  </a:moveTo>
                  <a:lnTo>
                    <a:pt x="12353" y="2173"/>
                  </a:lnTo>
                  <a:lnTo>
                    <a:pt x="11980" y="1965"/>
                  </a:lnTo>
                  <a:lnTo>
                    <a:pt x="11883" y="1965"/>
                  </a:lnTo>
                  <a:lnTo>
                    <a:pt x="11787" y="2008"/>
                  </a:lnTo>
                  <a:lnTo>
                    <a:pt x="11738" y="2043"/>
                  </a:lnTo>
                  <a:lnTo>
                    <a:pt x="11821" y="1791"/>
                  </a:lnTo>
                  <a:lnTo>
                    <a:pt x="11961" y="1583"/>
                  </a:lnTo>
                  <a:lnTo>
                    <a:pt x="11961" y="1525"/>
                  </a:lnTo>
                  <a:lnTo>
                    <a:pt x="12044" y="1491"/>
                  </a:lnTo>
                  <a:lnTo>
                    <a:pt x="12029" y="1593"/>
                  </a:lnTo>
                  <a:lnTo>
                    <a:pt x="12077" y="1708"/>
                  </a:lnTo>
                  <a:lnTo>
                    <a:pt x="12638" y="1999"/>
                  </a:lnTo>
                  <a:lnTo>
                    <a:pt x="12692" y="2028"/>
                  </a:lnTo>
                  <a:lnTo>
                    <a:pt x="12746" y="2056"/>
                  </a:lnTo>
                  <a:lnTo>
                    <a:pt x="12801" y="2088"/>
                  </a:lnTo>
                  <a:lnTo>
                    <a:pt x="12854" y="2118"/>
                  </a:lnTo>
                  <a:lnTo>
                    <a:pt x="12908" y="2145"/>
                  </a:lnTo>
                  <a:lnTo>
                    <a:pt x="12961" y="2172"/>
                  </a:lnTo>
                  <a:lnTo>
                    <a:pt x="12988" y="2185"/>
                  </a:lnTo>
                  <a:lnTo>
                    <a:pt x="13015" y="2197"/>
                  </a:lnTo>
                  <a:lnTo>
                    <a:pt x="13042" y="2207"/>
                  </a:lnTo>
                  <a:lnTo>
                    <a:pt x="13068" y="2217"/>
                  </a:lnTo>
                  <a:lnTo>
                    <a:pt x="13096" y="2226"/>
                  </a:lnTo>
                  <a:lnTo>
                    <a:pt x="13123" y="2232"/>
                  </a:lnTo>
                  <a:lnTo>
                    <a:pt x="13150" y="2239"/>
                  </a:lnTo>
                  <a:lnTo>
                    <a:pt x="13178" y="2243"/>
                  </a:lnTo>
                  <a:lnTo>
                    <a:pt x="13204" y="2246"/>
                  </a:lnTo>
                  <a:lnTo>
                    <a:pt x="13232" y="2247"/>
                  </a:lnTo>
                  <a:lnTo>
                    <a:pt x="13260" y="2246"/>
                  </a:lnTo>
                  <a:lnTo>
                    <a:pt x="13288" y="2244"/>
                  </a:lnTo>
                  <a:lnTo>
                    <a:pt x="13315" y="2240"/>
                  </a:lnTo>
                  <a:lnTo>
                    <a:pt x="13344" y="2233"/>
                  </a:lnTo>
                  <a:lnTo>
                    <a:pt x="13371" y="2225"/>
                  </a:lnTo>
                  <a:lnTo>
                    <a:pt x="13399" y="2214"/>
                  </a:lnTo>
                  <a:lnTo>
                    <a:pt x="13428" y="2200"/>
                  </a:lnTo>
                  <a:lnTo>
                    <a:pt x="13456" y="2184"/>
                  </a:lnTo>
                  <a:lnTo>
                    <a:pt x="13485" y="2166"/>
                  </a:lnTo>
                  <a:lnTo>
                    <a:pt x="13514" y="2144"/>
                  </a:lnTo>
                  <a:lnTo>
                    <a:pt x="13640" y="1950"/>
                  </a:lnTo>
                  <a:lnTo>
                    <a:pt x="13646" y="1890"/>
                  </a:lnTo>
                  <a:lnTo>
                    <a:pt x="13650" y="1830"/>
                  </a:lnTo>
                  <a:lnTo>
                    <a:pt x="13652" y="1800"/>
                  </a:lnTo>
                  <a:lnTo>
                    <a:pt x="13653" y="1771"/>
                  </a:lnTo>
                  <a:lnTo>
                    <a:pt x="13653" y="1741"/>
                  </a:lnTo>
                  <a:lnTo>
                    <a:pt x="13653" y="1711"/>
                  </a:lnTo>
                  <a:lnTo>
                    <a:pt x="13651" y="1681"/>
                  </a:lnTo>
                  <a:lnTo>
                    <a:pt x="13648" y="1652"/>
                  </a:lnTo>
                  <a:lnTo>
                    <a:pt x="13643" y="1623"/>
                  </a:lnTo>
                  <a:lnTo>
                    <a:pt x="13638" y="1594"/>
                  </a:lnTo>
                  <a:lnTo>
                    <a:pt x="13631" y="1565"/>
                  </a:lnTo>
                  <a:lnTo>
                    <a:pt x="13621" y="1537"/>
                  </a:lnTo>
                  <a:lnTo>
                    <a:pt x="13610" y="1509"/>
                  </a:lnTo>
                  <a:lnTo>
                    <a:pt x="13596" y="1481"/>
                  </a:lnTo>
                  <a:lnTo>
                    <a:pt x="13520" y="1442"/>
                  </a:lnTo>
                  <a:lnTo>
                    <a:pt x="13445" y="1401"/>
                  </a:lnTo>
                  <a:lnTo>
                    <a:pt x="13371" y="1359"/>
                  </a:lnTo>
                  <a:lnTo>
                    <a:pt x="13298" y="1316"/>
                  </a:lnTo>
                  <a:lnTo>
                    <a:pt x="13224" y="1275"/>
                  </a:lnTo>
                  <a:lnTo>
                    <a:pt x="13151" y="1233"/>
                  </a:lnTo>
                  <a:lnTo>
                    <a:pt x="13078" y="1191"/>
                  </a:lnTo>
                  <a:lnTo>
                    <a:pt x="13006" y="1151"/>
                  </a:lnTo>
                  <a:lnTo>
                    <a:pt x="12933" y="1112"/>
                  </a:lnTo>
                  <a:lnTo>
                    <a:pt x="12862" y="1075"/>
                  </a:lnTo>
                  <a:lnTo>
                    <a:pt x="12826" y="1058"/>
                  </a:lnTo>
                  <a:lnTo>
                    <a:pt x="12790" y="1041"/>
                  </a:lnTo>
                  <a:lnTo>
                    <a:pt x="12755" y="1025"/>
                  </a:lnTo>
                  <a:lnTo>
                    <a:pt x="12718" y="1009"/>
                  </a:lnTo>
                  <a:lnTo>
                    <a:pt x="12683" y="994"/>
                  </a:lnTo>
                  <a:lnTo>
                    <a:pt x="12646" y="980"/>
                  </a:lnTo>
                  <a:lnTo>
                    <a:pt x="12611" y="967"/>
                  </a:lnTo>
                  <a:lnTo>
                    <a:pt x="12575" y="954"/>
                  </a:lnTo>
                  <a:lnTo>
                    <a:pt x="12538" y="943"/>
                  </a:lnTo>
                  <a:lnTo>
                    <a:pt x="12503" y="933"/>
                  </a:lnTo>
                  <a:lnTo>
                    <a:pt x="12467" y="923"/>
                  </a:lnTo>
                  <a:lnTo>
                    <a:pt x="12430" y="915"/>
                  </a:lnTo>
                  <a:lnTo>
                    <a:pt x="12319" y="997"/>
                  </a:lnTo>
                  <a:lnTo>
                    <a:pt x="12595" y="450"/>
                  </a:lnTo>
                  <a:lnTo>
                    <a:pt x="12576" y="591"/>
                  </a:lnTo>
                  <a:lnTo>
                    <a:pt x="12638" y="673"/>
                  </a:lnTo>
                  <a:lnTo>
                    <a:pt x="13354" y="1065"/>
                  </a:lnTo>
                  <a:lnTo>
                    <a:pt x="13431" y="1109"/>
                  </a:lnTo>
                  <a:lnTo>
                    <a:pt x="13848" y="1307"/>
                  </a:lnTo>
                  <a:lnTo>
                    <a:pt x="14090" y="1239"/>
                  </a:lnTo>
                  <a:lnTo>
                    <a:pt x="14046" y="1433"/>
                  </a:lnTo>
                  <a:lnTo>
                    <a:pt x="13915" y="1607"/>
                  </a:lnTo>
                  <a:lnTo>
                    <a:pt x="13723" y="1549"/>
                  </a:lnTo>
                  <a:lnTo>
                    <a:pt x="13737" y="1593"/>
                  </a:lnTo>
                  <a:lnTo>
                    <a:pt x="13756" y="1757"/>
                  </a:lnTo>
                  <a:lnTo>
                    <a:pt x="13654" y="2241"/>
                  </a:lnTo>
                  <a:lnTo>
                    <a:pt x="13562" y="2367"/>
                  </a:lnTo>
                  <a:lnTo>
                    <a:pt x="13481" y="2415"/>
                  </a:lnTo>
                  <a:lnTo>
                    <a:pt x="13412" y="2435"/>
                  </a:lnTo>
                  <a:lnTo>
                    <a:pt x="13364" y="2483"/>
                  </a:lnTo>
                  <a:lnTo>
                    <a:pt x="13079" y="2492"/>
                  </a:lnTo>
                  <a:close/>
                  <a:moveTo>
                    <a:pt x="8187" y="1743"/>
                  </a:moveTo>
                  <a:lnTo>
                    <a:pt x="8173" y="1708"/>
                  </a:lnTo>
                  <a:lnTo>
                    <a:pt x="8129" y="1675"/>
                  </a:lnTo>
                  <a:lnTo>
                    <a:pt x="8075" y="1593"/>
                  </a:lnTo>
                  <a:lnTo>
                    <a:pt x="8013" y="1481"/>
                  </a:lnTo>
                  <a:lnTo>
                    <a:pt x="7983" y="1414"/>
                  </a:lnTo>
                  <a:lnTo>
                    <a:pt x="7902" y="1316"/>
                  </a:lnTo>
                  <a:lnTo>
                    <a:pt x="7887" y="1274"/>
                  </a:lnTo>
                  <a:lnTo>
                    <a:pt x="7785" y="1124"/>
                  </a:lnTo>
                  <a:lnTo>
                    <a:pt x="7775" y="1089"/>
                  </a:lnTo>
                  <a:lnTo>
                    <a:pt x="7833" y="1007"/>
                  </a:lnTo>
                  <a:lnTo>
                    <a:pt x="7950" y="983"/>
                  </a:lnTo>
                  <a:lnTo>
                    <a:pt x="8061" y="1124"/>
                  </a:lnTo>
                  <a:lnTo>
                    <a:pt x="8187" y="1351"/>
                  </a:lnTo>
                  <a:lnTo>
                    <a:pt x="8254" y="1399"/>
                  </a:lnTo>
                  <a:lnTo>
                    <a:pt x="8346" y="1593"/>
                  </a:lnTo>
                  <a:lnTo>
                    <a:pt x="8284" y="1723"/>
                  </a:lnTo>
                  <a:lnTo>
                    <a:pt x="8187" y="1743"/>
                  </a:lnTo>
                  <a:close/>
                  <a:moveTo>
                    <a:pt x="7128" y="1157"/>
                  </a:moveTo>
                  <a:lnTo>
                    <a:pt x="6886" y="1041"/>
                  </a:lnTo>
                  <a:lnTo>
                    <a:pt x="6817" y="983"/>
                  </a:lnTo>
                  <a:lnTo>
                    <a:pt x="6692" y="882"/>
                  </a:lnTo>
                  <a:lnTo>
                    <a:pt x="6677" y="832"/>
                  </a:lnTo>
                  <a:lnTo>
                    <a:pt x="6692" y="673"/>
                  </a:lnTo>
                  <a:lnTo>
                    <a:pt x="6740" y="673"/>
                  </a:lnTo>
                  <a:lnTo>
                    <a:pt x="7190" y="983"/>
                  </a:lnTo>
                  <a:lnTo>
                    <a:pt x="7320" y="1089"/>
                  </a:lnTo>
                  <a:lnTo>
                    <a:pt x="7128" y="1157"/>
                  </a:lnTo>
                  <a:close/>
                  <a:moveTo>
                    <a:pt x="4413" y="1032"/>
                  </a:moveTo>
                  <a:lnTo>
                    <a:pt x="4466" y="722"/>
                  </a:lnTo>
                  <a:lnTo>
                    <a:pt x="4529" y="591"/>
                  </a:lnTo>
                  <a:lnTo>
                    <a:pt x="4630" y="528"/>
                  </a:lnTo>
                  <a:lnTo>
                    <a:pt x="4548" y="1007"/>
                  </a:lnTo>
                  <a:lnTo>
                    <a:pt x="4413" y="1032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114" y="109"/>
              <a:ext cx="627" cy="712"/>
            </a:xfrm>
            <a:custGeom>
              <a:avLst/>
              <a:gdLst>
                <a:gd name="T0" fmla="*/ 7525 w 7525"/>
                <a:gd name="T1" fmla="*/ 1341 h 8551"/>
                <a:gd name="T2" fmla="*/ 6678 w 7525"/>
                <a:gd name="T3" fmla="*/ 402 h 8551"/>
                <a:gd name="T4" fmla="*/ 5308 w 7525"/>
                <a:gd name="T5" fmla="*/ 3857 h 8551"/>
                <a:gd name="T6" fmla="*/ 1839 w 7525"/>
                <a:gd name="T7" fmla="*/ 2967 h 8551"/>
                <a:gd name="T8" fmla="*/ 1495 w 7525"/>
                <a:gd name="T9" fmla="*/ 35 h 8551"/>
                <a:gd name="T10" fmla="*/ 561 w 7525"/>
                <a:gd name="T11" fmla="*/ 790 h 8551"/>
                <a:gd name="T12" fmla="*/ 484 w 7525"/>
                <a:gd name="T13" fmla="*/ 35 h 8551"/>
                <a:gd name="T14" fmla="*/ 10 w 7525"/>
                <a:gd name="T15" fmla="*/ 1293 h 8551"/>
                <a:gd name="T16" fmla="*/ 1597 w 7525"/>
                <a:gd name="T17" fmla="*/ 3078 h 8551"/>
                <a:gd name="T18" fmla="*/ 893 w 7525"/>
                <a:gd name="T19" fmla="*/ 6923 h 8551"/>
                <a:gd name="T20" fmla="*/ 551 w 7525"/>
                <a:gd name="T21" fmla="*/ 8551 h 8551"/>
                <a:gd name="T22" fmla="*/ 6257 w 7525"/>
                <a:gd name="T23" fmla="*/ 8551 h 8551"/>
                <a:gd name="T24" fmla="*/ 7175 w 7525"/>
                <a:gd name="T25" fmla="*/ 8276 h 8551"/>
                <a:gd name="T26" fmla="*/ 7500 w 7525"/>
                <a:gd name="T27" fmla="*/ 8518 h 8551"/>
                <a:gd name="T28" fmla="*/ 5952 w 7525"/>
                <a:gd name="T29" fmla="*/ 8551 h 8551"/>
                <a:gd name="T30" fmla="*/ 2729 w 7525"/>
                <a:gd name="T31" fmla="*/ 7119 h 8551"/>
                <a:gd name="T32" fmla="*/ 3434 w 7525"/>
                <a:gd name="T33" fmla="*/ 6835 h 8551"/>
                <a:gd name="T34" fmla="*/ 4018 w 7525"/>
                <a:gd name="T35" fmla="*/ 6851 h 8551"/>
                <a:gd name="T36" fmla="*/ 5661 w 7525"/>
                <a:gd name="T37" fmla="*/ 5774 h 8551"/>
                <a:gd name="T38" fmla="*/ 4307 w 7525"/>
                <a:gd name="T39" fmla="*/ 7133 h 8551"/>
                <a:gd name="T40" fmla="*/ 2787 w 7525"/>
                <a:gd name="T41" fmla="*/ 7709 h 8551"/>
                <a:gd name="T42" fmla="*/ 1403 w 7525"/>
                <a:gd name="T43" fmla="*/ 6877 h 8551"/>
                <a:gd name="T44" fmla="*/ 528 w 7525"/>
                <a:gd name="T45" fmla="*/ 5498 h 8551"/>
                <a:gd name="T46" fmla="*/ 837 w 7525"/>
                <a:gd name="T47" fmla="*/ 5275 h 8551"/>
                <a:gd name="T48" fmla="*/ 2177 w 7525"/>
                <a:gd name="T49" fmla="*/ 7375 h 8551"/>
                <a:gd name="T50" fmla="*/ 1383 w 7525"/>
                <a:gd name="T51" fmla="*/ 5890 h 8551"/>
                <a:gd name="T52" fmla="*/ 436 w 7525"/>
                <a:gd name="T53" fmla="*/ 4389 h 8551"/>
                <a:gd name="T54" fmla="*/ 1372 w 7525"/>
                <a:gd name="T55" fmla="*/ 3665 h 8551"/>
                <a:gd name="T56" fmla="*/ 1839 w 7525"/>
                <a:gd name="T57" fmla="*/ 3645 h 8551"/>
                <a:gd name="T58" fmla="*/ 2870 w 7525"/>
                <a:gd name="T59" fmla="*/ 5081 h 8551"/>
                <a:gd name="T60" fmla="*/ 3561 w 7525"/>
                <a:gd name="T61" fmla="*/ 6683 h 8551"/>
                <a:gd name="T62" fmla="*/ 2288 w 7525"/>
                <a:gd name="T63" fmla="*/ 6209 h 8551"/>
                <a:gd name="T64" fmla="*/ 3091 w 7525"/>
                <a:gd name="T65" fmla="*/ 6044 h 8551"/>
                <a:gd name="T66" fmla="*/ 3175 w 7525"/>
                <a:gd name="T67" fmla="*/ 6114 h 8551"/>
                <a:gd name="T68" fmla="*/ 2027 w 7525"/>
                <a:gd name="T69" fmla="*/ 6499 h 8551"/>
                <a:gd name="T70" fmla="*/ 3077 w 7525"/>
                <a:gd name="T71" fmla="*/ 5067 h 8551"/>
                <a:gd name="T72" fmla="*/ 2323 w 7525"/>
                <a:gd name="T73" fmla="*/ 3132 h 8551"/>
                <a:gd name="T74" fmla="*/ 3454 w 7525"/>
                <a:gd name="T75" fmla="*/ 2560 h 8551"/>
                <a:gd name="T76" fmla="*/ 4355 w 7525"/>
                <a:gd name="T77" fmla="*/ 3906 h 8551"/>
                <a:gd name="T78" fmla="*/ 4500 w 7525"/>
                <a:gd name="T79" fmla="*/ 5822 h 8551"/>
                <a:gd name="T80" fmla="*/ 4515 w 7525"/>
                <a:gd name="T81" fmla="*/ 4748 h 8551"/>
                <a:gd name="T82" fmla="*/ 1756 w 7525"/>
                <a:gd name="T83" fmla="*/ 5323 h 8551"/>
                <a:gd name="T84" fmla="*/ 2325 w 7525"/>
                <a:gd name="T85" fmla="*/ 5352 h 8551"/>
                <a:gd name="T86" fmla="*/ 1730 w 7525"/>
                <a:gd name="T87" fmla="*/ 5524 h 8551"/>
                <a:gd name="T88" fmla="*/ 4935 w 7525"/>
                <a:gd name="T89" fmla="*/ 4308 h 8551"/>
                <a:gd name="T90" fmla="*/ 4882 w 7525"/>
                <a:gd name="T91" fmla="*/ 4583 h 8551"/>
                <a:gd name="T92" fmla="*/ 3614 w 7525"/>
                <a:gd name="T93" fmla="*/ 2502 h 8551"/>
                <a:gd name="T94" fmla="*/ 4157 w 7525"/>
                <a:gd name="T95" fmla="*/ 3001 h 8551"/>
                <a:gd name="T96" fmla="*/ 4858 w 7525"/>
                <a:gd name="T97" fmla="*/ 3824 h 8551"/>
                <a:gd name="T98" fmla="*/ 3179 w 7525"/>
                <a:gd name="T99" fmla="*/ 4873 h 8551"/>
                <a:gd name="T100" fmla="*/ 3212 w 7525"/>
                <a:gd name="T101" fmla="*/ 5014 h 8551"/>
                <a:gd name="T102" fmla="*/ 1685 w 7525"/>
                <a:gd name="T103" fmla="*/ 4397 h 8551"/>
                <a:gd name="T104" fmla="*/ 2293 w 7525"/>
                <a:gd name="T105" fmla="*/ 4367 h 8551"/>
                <a:gd name="T106" fmla="*/ 3271 w 7525"/>
                <a:gd name="T107" fmla="*/ 3044 h 8551"/>
                <a:gd name="T108" fmla="*/ 726 w 7525"/>
                <a:gd name="T109" fmla="*/ 2386 h 8551"/>
                <a:gd name="T110" fmla="*/ 1563 w 7525"/>
                <a:gd name="T111" fmla="*/ 2158 h 8551"/>
                <a:gd name="T112" fmla="*/ 1220 w 7525"/>
                <a:gd name="T113" fmla="*/ 2338 h 8551"/>
                <a:gd name="T114" fmla="*/ 125 w 7525"/>
                <a:gd name="T115" fmla="*/ 1999 h 8551"/>
                <a:gd name="T116" fmla="*/ 1597 w 7525"/>
                <a:gd name="T117" fmla="*/ 1951 h 8551"/>
                <a:gd name="T118" fmla="*/ 968 w 7525"/>
                <a:gd name="T119" fmla="*/ 1728 h 8551"/>
                <a:gd name="T120" fmla="*/ 1645 w 7525"/>
                <a:gd name="T121" fmla="*/ 1384 h 8551"/>
                <a:gd name="T122" fmla="*/ 1001 w 7525"/>
                <a:gd name="T123" fmla="*/ 1370 h 8551"/>
                <a:gd name="T124" fmla="*/ 1176 w 7525"/>
                <a:gd name="T125" fmla="*/ 659 h 8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5" h="8551">
                  <a:moveTo>
                    <a:pt x="7525" y="68"/>
                  </a:moveTo>
                  <a:lnTo>
                    <a:pt x="7519" y="63"/>
                  </a:lnTo>
                  <a:lnTo>
                    <a:pt x="7519" y="0"/>
                  </a:lnTo>
                  <a:lnTo>
                    <a:pt x="6953" y="15"/>
                  </a:lnTo>
                  <a:lnTo>
                    <a:pt x="6953" y="83"/>
                  </a:lnTo>
                  <a:lnTo>
                    <a:pt x="7050" y="223"/>
                  </a:lnTo>
                  <a:lnTo>
                    <a:pt x="7083" y="325"/>
                  </a:lnTo>
                  <a:lnTo>
                    <a:pt x="7162" y="436"/>
                  </a:lnTo>
                  <a:lnTo>
                    <a:pt x="7302" y="659"/>
                  </a:lnTo>
                  <a:lnTo>
                    <a:pt x="7354" y="740"/>
                  </a:lnTo>
                  <a:lnTo>
                    <a:pt x="7437" y="823"/>
                  </a:lnTo>
                  <a:lnTo>
                    <a:pt x="7525" y="959"/>
                  </a:lnTo>
                  <a:lnTo>
                    <a:pt x="7525" y="68"/>
                  </a:lnTo>
                  <a:close/>
                  <a:moveTo>
                    <a:pt x="7525" y="1341"/>
                  </a:moveTo>
                  <a:lnTo>
                    <a:pt x="7466" y="1307"/>
                  </a:lnTo>
                  <a:lnTo>
                    <a:pt x="7437" y="1224"/>
                  </a:lnTo>
                  <a:lnTo>
                    <a:pt x="7258" y="949"/>
                  </a:lnTo>
                  <a:lnTo>
                    <a:pt x="7195" y="842"/>
                  </a:lnTo>
                  <a:lnTo>
                    <a:pt x="7142" y="775"/>
                  </a:lnTo>
                  <a:lnTo>
                    <a:pt x="7035" y="581"/>
                  </a:lnTo>
                  <a:lnTo>
                    <a:pt x="6982" y="519"/>
                  </a:lnTo>
                  <a:lnTo>
                    <a:pt x="6885" y="368"/>
                  </a:lnTo>
                  <a:lnTo>
                    <a:pt x="6691" y="63"/>
                  </a:lnTo>
                  <a:lnTo>
                    <a:pt x="6643" y="15"/>
                  </a:lnTo>
                  <a:lnTo>
                    <a:pt x="6449" y="15"/>
                  </a:lnTo>
                  <a:lnTo>
                    <a:pt x="6566" y="208"/>
                  </a:lnTo>
                  <a:lnTo>
                    <a:pt x="6658" y="339"/>
                  </a:lnTo>
                  <a:lnTo>
                    <a:pt x="6678" y="402"/>
                  </a:lnTo>
                  <a:lnTo>
                    <a:pt x="6774" y="567"/>
                  </a:lnTo>
                  <a:lnTo>
                    <a:pt x="6920" y="775"/>
                  </a:lnTo>
                  <a:lnTo>
                    <a:pt x="6982" y="852"/>
                  </a:lnTo>
                  <a:lnTo>
                    <a:pt x="7016" y="934"/>
                  </a:lnTo>
                  <a:lnTo>
                    <a:pt x="7093" y="1032"/>
                  </a:lnTo>
                  <a:lnTo>
                    <a:pt x="7195" y="1176"/>
                  </a:lnTo>
                  <a:lnTo>
                    <a:pt x="7258" y="1293"/>
                  </a:lnTo>
                  <a:lnTo>
                    <a:pt x="7302" y="1403"/>
                  </a:lnTo>
                  <a:lnTo>
                    <a:pt x="7500" y="1695"/>
                  </a:lnTo>
                  <a:lnTo>
                    <a:pt x="7525" y="1714"/>
                  </a:lnTo>
                  <a:lnTo>
                    <a:pt x="7525" y="1341"/>
                  </a:lnTo>
                  <a:close/>
                  <a:moveTo>
                    <a:pt x="7525" y="4356"/>
                  </a:moveTo>
                  <a:lnTo>
                    <a:pt x="6566" y="4147"/>
                  </a:lnTo>
                  <a:lnTo>
                    <a:pt x="5308" y="3857"/>
                  </a:lnTo>
                  <a:lnTo>
                    <a:pt x="5516" y="2919"/>
                  </a:lnTo>
                  <a:lnTo>
                    <a:pt x="5965" y="678"/>
                  </a:lnTo>
                  <a:lnTo>
                    <a:pt x="6111" y="15"/>
                  </a:lnTo>
                  <a:lnTo>
                    <a:pt x="5356" y="48"/>
                  </a:lnTo>
                  <a:lnTo>
                    <a:pt x="5342" y="15"/>
                  </a:lnTo>
                  <a:lnTo>
                    <a:pt x="3871" y="35"/>
                  </a:lnTo>
                  <a:lnTo>
                    <a:pt x="3721" y="35"/>
                  </a:lnTo>
                  <a:lnTo>
                    <a:pt x="3639" y="35"/>
                  </a:lnTo>
                  <a:lnTo>
                    <a:pt x="3561" y="35"/>
                  </a:lnTo>
                  <a:lnTo>
                    <a:pt x="3372" y="15"/>
                  </a:lnTo>
                  <a:lnTo>
                    <a:pt x="2463" y="48"/>
                  </a:lnTo>
                  <a:lnTo>
                    <a:pt x="2269" y="934"/>
                  </a:lnTo>
                  <a:lnTo>
                    <a:pt x="2211" y="1326"/>
                  </a:lnTo>
                  <a:lnTo>
                    <a:pt x="1839" y="2967"/>
                  </a:lnTo>
                  <a:lnTo>
                    <a:pt x="1704" y="2802"/>
                  </a:lnTo>
                  <a:lnTo>
                    <a:pt x="1679" y="2696"/>
                  </a:lnTo>
                  <a:lnTo>
                    <a:pt x="1612" y="2614"/>
                  </a:lnTo>
                  <a:lnTo>
                    <a:pt x="1612" y="2560"/>
                  </a:lnTo>
                  <a:lnTo>
                    <a:pt x="1694" y="2260"/>
                  </a:lnTo>
                  <a:lnTo>
                    <a:pt x="1839" y="1999"/>
                  </a:lnTo>
                  <a:lnTo>
                    <a:pt x="1935" y="1645"/>
                  </a:lnTo>
                  <a:lnTo>
                    <a:pt x="1902" y="1370"/>
                  </a:lnTo>
                  <a:lnTo>
                    <a:pt x="1867" y="1224"/>
                  </a:lnTo>
                  <a:lnTo>
                    <a:pt x="1704" y="1002"/>
                  </a:lnTo>
                  <a:lnTo>
                    <a:pt x="1529" y="867"/>
                  </a:lnTo>
                  <a:lnTo>
                    <a:pt x="1403" y="852"/>
                  </a:lnTo>
                  <a:lnTo>
                    <a:pt x="1462" y="223"/>
                  </a:lnTo>
                  <a:lnTo>
                    <a:pt x="1495" y="35"/>
                  </a:lnTo>
                  <a:lnTo>
                    <a:pt x="1355" y="35"/>
                  </a:lnTo>
                  <a:lnTo>
                    <a:pt x="1287" y="194"/>
                  </a:lnTo>
                  <a:lnTo>
                    <a:pt x="1195" y="208"/>
                  </a:lnTo>
                  <a:lnTo>
                    <a:pt x="1161" y="175"/>
                  </a:lnTo>
                  <a:lnTo>
                    <a:pt x="1161" y="35"/>
                  </a:lnTo>
                  <a:lnTo>
                    <a:pt x="968" y="48"/>
                  </a:lnTo>
                  <a:lnTo>
                    <a:pt x="968" y="223"/>
                  </a:lnTo>
                  <a:lnTo>
                    <a:pt x="920" y="402"/>
                  </a:lnTo>
                  <a:lnTo>
                    <a:pt x="920" y="659"/>
                  </a:lnTo>
                  <a:lnTo>
                    <a:pt x="784" y="775"/>
                  </a:lnTo>
                  <a:lnTo>
                    <a:pt x="736" y="277"/>
                  </a:lnTo>
                  <a:lnTo>
                    <a:pt x="759" y="35"/>
                  </a:lnTo>
                  <a:lnTo>
                    <a:pt x="517" y="35"/>
                  </a:lnTo>
                  <a:lnTo>
                    <a:pt x="561" y="790"/>
                  </a:lnTo>
                  <a:lnTo>
                    <a:pt x="517" y="920"/>
                  </a:lnTo>
                  <a:lnTo>
                    <a:pt x="494" y="886"/>
                  </a:lnTo>
                  <a:lnTo>
                    <a:pt x="402" y="809"/>
                  </a:lnTo>
                  <a:lnTo>
                    <a:pt x="367" y="659"/>
                  </a:lnTo>
                  <a:lnTo>
                    <a:pt x="334" y="625"/>
                  </a:lnTo>
                  <a:lnTo>
                    <a:pt x="300" y="600"/>
                  </a:lnTo>
                  <a:lnTo>
                    <a:pt x="242" y="581"/>
                  </a:lnTo>
                  <a:lnTo>
                    <a:pt x="242" y="402"/>
                  </a:lnTo>
                  <a:lnTo>
                    <a:pt x="194" y="358"/>
                  </a:lnTo>
                  <a:lnTo>
                    <a:pt x="194" y="277"/>
                  </a:lnTo>
                  <a:lnTo>
                    <a:pt x="242" y="223"/>
                  </a:lnTo>
                  <a:lnTo>
                    <a:pt x="334" y="208"/>
                  </a:lnTo>
                  <a:lnTo>
                    <a:pt x="367" y="141"/>
                  </a:lnTo>
                  <a:lnTo>
                    <a:pt x="484" y="35"/>
                  </a:lnTo>
                  <a:lnTo>
                    <a:pt x="208" y="35"/>
                  </a:lnTo>
                  <a:lnTo>
                    <a:pt x="160" y="83"/>
                  </a:lnTo>
                  <a:lnTo>
                    <a:pt x="140" y="194"/>
                  </a:lnTo>
                  <a:lnTo>
                    <a:pt x="34" y="175"/>
                  </a:lnTo>
                  <a:lnTo>
                    <a:pt x="10" y="567"/>
                  </a:lnTo>
                  <a:lnTo>
                    <a:pt x="92" y="692"/>
                  </a:lnTo>
                  <a:lnTo>
                    <a:pt x="175" y="852"/>
                  </a:lnTo>
                  <a:lnTo>
                    <a:pt x="208" y="949"/>
                  </a:lnTo>
                  <a:lnTo>
                    <a:pt x="276" y="1032"/>
                  </a:lnTo>
                  <a:lnTo>
                    <a:pt x="353" y="1162"/>
                  </a:lnTo>
                  <a:lnTo>
                    <a:pt x="276" y="1162"/>
                  </a:lnTo>
                  <a:lnTo>
                    <a:pt x="44" y="1065"/>
                  </a:lnTo>
                  <a:lnTo>
                    <a:pt x="0" y="1032"/>
                  </a:lnTo>
                  <a:lnTo>
                    <a:pt x="10" y="1293"/>
                  </a:lnTo>
                  <a:lnTo>
                    <a:pt x="44" y="1336"/>
                  </a:lnTo>
                  <a:lnTo>
                    <a:pt x="0" y="1403"/>
                  </a:lnTo>
                  <a:lnTo>
                    <a:pt x="34" y="1810"/>
                  </a:lnTo>
                  <a:lnTo>
                    <a:pt x="0" y="1820"/>
                  </a:lnTo>
                  <a:lnTo>
                    <a:pt x="10" y="1951"/>
                  </a:lnTo>
                  <a:lnTo>
                    <a:pt x="10" y="2454"/>
                  </a:lnTo>
                  <a:lnTo>
                    <a:pt x="92" y="2546"/>
                  </a:lnTo>
                  <a:lnTo>
                    <a:pt x="382" y="2710"/>
                  </a:lnTo>
                  <a:lnTo>
                    <a:pt x="494" y="2696"/>
                  </a:lnTo>
                  <a:lnTo>
                    <a:pt x="1001" y="2710"/>
                  </a:lnTo>
                  <a:lnTo>
                    <a:pt x="1335" y="2802"/>
                  </a:lnTo>
                  <a:lnTo>
                    <a:pt x="1383" y="2836"/>
                  </a:lnTo>
                  <a:lnTo>
                    <a:pt x="1437" y="2904"/>
                  </a:lnTo>
                  <a:lnTo>
                    <a:pt x="1597" y="3078"/>
                  </a:lnTo>
                  <a:lnTo>
                    <a:pt x="1597" y="3146"/>
                  </a:lnTo>
                  <a:lnTo>
                    <a:pt x="659" y="2952"/>
                  </a:lnTo>
                  <a:lnTo>
                    <a:pt x="10" y="2836"/>
                  </a:lnTo>
                  <a:lnTo>
                    <a:pt x="10" y="3132"/>
                  </a:lnTo>
                  <a:lnTo>
                    <a:pt x="10" y="3422"/>
                  </a:lnTo>
                  <a:lnTo>
                    <a:pt x="10" y="3514"/>
                  </a:lnTo>
                  <a:lnTo>
                    <a:pt x="10" y="3615"/>
                  </a:lnTo>
                  <a:lnTo>
                    <a:pt x="10" y="3712"/>
                  </a:lnTo>
                  <a:lnTo>
                    <a:pt x="10" y="6451"/>
                  </a:lnTo>
                  <a:lnTo>
                    <a:pt x="920" y="6693"/>
                  </a:lnTo>
                  <a:lnTo>
                    <a:pt x="913" y="6751"/>
                  </a:lnTo>
                  <a:lnTo>
                    <a:pt x="907" y="6809"/>
                  </a:lnTo>
                  <a:lnTo>
                    <a:pt x="901" y="6866"/>
                  </a:lnTo>
                  <a:lnTo>
                    <a:pt x="893" y="6923"/>
                  </a:lnTo>
                  <a:lnTo>
                    <a:pt x="876" y="7039"/>
                  </a:lnTo>
                  <a:lnTo>
                    <a:pt x="857" y="7155"/>
                  </a:lnTo>
                  <a:lnTo>
                    <a:pt x="836" y="7270"/>
                  </a:lnTo>
                  <a:lnTo>
                    <a:pt x="815" y="7385"/>
                  </a:lnTo>
                  <a:lnTo>
                    <a:pt x="791" y="7500"/>
                  </a:lnTo>
                  <a:lnTo>
                    <a:pt x="767" y="7617"/>
                  </a:lnTo>
                  <a:lnTo>
                    <a:pt x="741" y="7733"/>
                  </a:lnTo>
                  <a:lnTo>
                    <a:pt x="714" y="7849"/>
                  </a:lnTo>
                  <a:lnTo>
                    <a:pt x="687" y="7965"/>
                  </a:lnTo>
                  <a:lnTo>
                    <a:pt x="660" y="8082"/>
                  </a:lnTo>
                  <a:lnTo>
                    <a:pt x="633" y="8199"/>
                  </a:lnTo>
                  <a:lnTo>
                    <a:pt x="605" y="8317"/>
                  </a:lnTo>
                  <a:lnTo>
                    <a:pt x="578" y="8433"/>
                  </a:lnTo>
                  <a:lnTo>
                    <a:pt x="551" y="8551"/>
                  </a:lnTo>
                  <a:lnTo>
                    <a:pt x="4248" y="8551"/>
                  </a:lnTo>
                  <a:lnTo>
                    <a:pt x="4355" y="8067"/>
                  </a:lnTo>
                  <a:lnTo>
                    <a:pt x="4515" y="7375"/>
                  </a:lnTo>
                  <a:lnTo>
                    <a:pt x="6194" y="7729"/>
                  </a:lnTo>
                  <a:lnTo>
                    <a:pt x="6436" y="7792"/>
                  </a:lnTo>
                  <a:lnTo>
                    <a:pt x="6194" y="7986"/>
                  </a:lnTo>
                  <a:lnTo>
                    <a:pt x="6048" y="8053"/>
                  </a:lnTo>
                  <a:lnTo>
                    <a:pt x="5965" y="8136"/>
                  </a:lnTo>
                  <a:lnTo>
                    <a:pt x="6449" y="8328"/>
                  </a:lnTo>
                  <a:lnTo>
                    <a:pt x="6469" y="8387"/>
                  </a:lnTo>
                  <a:lnTo>
                    <a:pt x="6401" y="8435"/>
                  </a:lnTo>
                  <a:lnTo>
                    <a:pt x="6353" y="8455"/>
                  </a:lnTo>
                  <a:lnTo>
                    <a:pt x="6290" y="8537"/>
                  </a:lnTo>
                  <a:lnTo>
                    <a:pt x="6257" y="8551"/>
                  </a:lnTo>
                  <a:lnTo>
                    <a:pt x="7127" y="8551"/>
                  </a:lnTo>
                  <a:lnTo>
                    <a:pt x="7112" y="8503"/>
                  </a:lnTo>
                  <a:lnTo>
                    <a:pt x="7035" y="8411"/>
                  </a:lnTo>
                  <a:lnTo>
                    <a:pt x="7016" y="8353"/>
                  </a:lnTo>
                  <a:lnTo>
                    <a:pt x="6920" y="8193"/>
                  </a:lnTo>
                  <a:lnTo>
                    <a:pt x="6851" y="8111"/>
                  </a:lnTo>
                  <a:lnTo>
                    <a:pt x="6793" y="8005"/>
                  </a:lnTo>
                  <a:lnTo>
                    <a:pt x="6726" y="7927"/>
                  </a:lnTo>
                  <a:lnTo>
                    <a:pt x="6678" y="7792"/>
                  </a:lnTo>
                  <a:lnTo>
                    <a:pt x="6851" y="7845"/>
                  </a:lnTo>
                  <a:lnTo>
                    <a:pt x="6968" y="7927"/>
                  </a:lnTo>
                  <a:lnTo>
                    <a:pt x="7016" y="8005"/>
                  </a:lnTo>
                  <a:lnTo>
                    <a:pt x="7093" y="8169"/>
                  </a:lnTo>
                  <a:lnTo>
                    <a:pt x="7175" y="8276"/>
                  </a:lnTo>
                  <a:lnTo>
                    <a:pt x="7181" y="8291"/>
                  </a:lnTo>
                  <a:lnTo>
                    <a:pt x="7188" y="8307"/>
                  </a:lnTo>
                  <a:lnTo>
                    <a:pt x="7197" y="8323"/>
                  </a:lnTo>
                  <a:lnTo>
                    <a:pt x="7207" y="8340"/>
                  </a:lnTo>
                  <a:lnTo>
                    <a:pt x="7230" y="8373"/>
                  </a:lnTo>
                  <a:lnTo>
                    <a:pt x="7256" y="8408"/>
                  </a:lnTo>
                  <a:lnTo>
                    <a:pt x="7281" y="8443"/>
                  </a:lnTo>
                  <a:lnTo>
                    <a:pt x="7307" y="8479"/>
                  </a:lnTo>
                  <a:lnTo>
                    <a:pt x="7320" y="8498"/>
                  </a:lnTo>
                  <a:lnTo>
                    <a:pt x="7331" y="8515"/>
                  </a:lnTo>
                  <a:lnTo>
                    <a:pt x="7341" y="8533"/>
                  </a:lnTo>
                  <a:lnTo>
                    <a:pt x="7350" y="8551"/>
                  </a:lnTo>
                  <a:lnTo>
                    <a:pt x="7514" y="8551"/>
                  </a:lnTo>
                  <a:lnTo>
                    <a:pt x="7500" y="8518"/>
                  </a:lnTo>
                  <a:lnTo>
                    <a:pt x="7437" y="8455"/>
                  </a:lnTo>
                  <a:lnTo>
                    <a:pt x="7354" y="8353"/>
                  </a:lnTo>
                  <a:lnTo>
                    <a:pt x="7292" y="8169"/>
                  </a:lnTo>
                  <a:lnTo>
                    <a:pt x="7243" y="8086"/>
                  </a:lnTo>
                  <a:lnTo>
                    <a:pt x="7175" y="7951"/>
                  </a:lnTo>
                  <a:lnTo>
                    <a:pt x="7525" y="8019"/>
                  </a:lnTo>
                  <a:lnTo>
                    <a:pt x="7525" y="4356"/>
                  </a:lnTo>
                  <a:close/>
                  <a:moveTo>
                    <a:pt x="5269" y="8551"/>
                  </a:moveTo>
                  <a:lnTo>
                    <a:pt x="5342" y="8503"/>
                  </a:lnTo>
                  <a:lnTo>
                    <a:pt x="5433" y="8435"/>
                  </a:lnTo>
                  <a:lnTo>
                    <a:pt x="5792" y="8213"/>
                  </a:lnTo>
                  <a:lnTo>
                    <a:pt x="5903" y="8213"/>
                  </a:lnTo>
                  <a:lnTo>
                    <a:pt x="5952" y="8420"/>
                  </a:lnTo>
                  <a:lnTo>
                    <a:pt x="5952" y="8551"/>
                  </a:lnTo>
                  <a:lnTo>
                    <a:pt x="5796" y="8551"/>
                  </a:lnTo>
                  <a:lnTo>
                    <a:pt x="5806" y="8411"/>
                  </a:lnTo>
                  <a:lnTo>
                    <a:pt x="5690" y="8435"/>
                  </a:lnTo>
                  <a:lnTo>
                    <a:pt x="5675" y="8469"/>
                  </a:lnTo>
                  <a:lnTo>
                    <a:pt x="5671" y="8551"/>
                  </a:lnTo>
                  <a:lnTo>
                    <a:pt x="5269" y="8551"/>
                  </a:lnTo>
                  <a:close/>
                  <a:moveTo>
                    <a:pt x="2303" y="7971"/>
                  </a:moveTo>
                  <a:lnTo>
                    <a:pt x="2269" y="7971"/>
                  </a:lnTo>
                  <a:lnTo>
                    <a:pt x="2255" y="7869"/>
                  </a:lnTo>
                  <a:lnTo>
                    <a:pt x="2255" y="7744"/>
                  </a:lnTo>
                  <a:lnTo>
                    <a:pt x="2419" y="7327"/>
                  </a:lnTo>
                  <a:lnTo>
                    <a:pt x="2497" y="7279"/>
                  </a:lnTo>
                  <a:lnTo>
                    <a:pt x="2565" y="7177"/>
                  </a:lnTo>
                  <a:lnTo>
                    <a:pt x="2729" y="7119"/>
                  </a:lnTo>
                  <a:lnTo>
                    <a:pt x="2807" y="7085"/>
                  </a:lnTo>
                  <a:lnTo>
                    <a:pt x="2937" y="7002"/>
                  </a:lnTo>
                  <a:lnTo>
                    <a:pt x="3097" y="6960"/>
                  </a:lnTo>
                  <a:lnTo>
                    <a:pt x="3127" y="6941"/>
                  </a:lnTo>
                  <a:lnTo>
                    <a:pt x="3158" y="6925"/>
                  </a:lnTo>
                  <a:lnTo>
                    <a:pt x="3188" y="6910"/>
                  </a:lnTo>
                  <a:lnTo>
                    <a:pt x="3219" y="6896"/>
                  </a:lnTo>
                  <a:lnTo>
                    <a:pt x="3249" y="6885"/>
                  </a:lnTo>
                  <a:lnTo>
                    <a:pt x="3280" y="6873"/>
                  </a:lnTo>
                  <a:lnTo>
                    <a:pt x="3311" y="6863"/>
                  </a:lnTo>
                  <a:lnTo>
                    <a:pt x="3341" y="6855"/>
                  </a:lnTo>
                  <a:lnTo>
                    <a:pt x="3372" y="6847"/>
                  </a:lnTo>
                  <a:lnTo>
                    <a:pt x="3403" y="6841"/>
                  </a:lnTo>
                  <a:lnTo>
                    <a:pt x="3434" y="6835"/>
                  </a:lnTo>
                  <a:lnTo>
                    <a:pt x="3464" y="6831"/>
                  </a:lnTo>
                  <a:lnTo>
                    <a:pt x="3495" y="6828"/>
                  </a:lnTo>
                  <a:lnTo>
                    <a:pt x="3526" y="6825"/>
                  </a:lnTo>
                  <a:lnTo>
                    <a:pt x="3557" y="6823"/>
                  </a:lnTo>
                  <a:lnTo>
                    <a:pt x="3588" y="6821"/>
                  </a:lnTo>
                  <a:lnTo>
                    <a:pt x="3618" y="6820"/>
                  </a:lnTo>
                  <a:lnTo>
                    <a:pt x="3649" y="6820"/>
                  </a:lnTo>
                  <a:lnTo>
                    <a:pt x="3680" y="6821"/>
                  </a:lnTo>
                  <a:lnTo>
                    <a:pt x="3711" y="6823"/>
                  </a:lnTo>
                  <a:lnTo>
                    <a:pt x="3772" y="6826"/>
                  </a:lnTo>
                  <a:lnTo>
                    <a:pt x="3835" y="6831"/>
                  </a:lnTo>
                  <a:lnTo>
                    <a:pt x="3896" y="6838"/>
                  </a:lnTo>
                  <a:lnTo>
                    <a:pt x="3957" y="6844"/>
                  </a:lnTo>
                  <a:lnTo>
                    <a:pt x="4018" y="6851"/>
                  </a:lnTo>
                  <a:lnTo>
                    <a:pt x="4079" y="6858"/>
                  </a:lnTo>
                  <a:lnTo>
                    <a:pt x="4123" y="6843"/>
                  </a:lnTo>
                  <a:lnTo>
                    <a:pt x="4307" y="6388"/>
                  </a:lnTo>
                  <a:lnTo>
                    <a:pt x="4287" y="6340"/>
                  </a:lnTo>
                  <a:lnTo>
                    <a:pt x="4365" y="6209"/>
                  </a:lnTo>
                  <a:lnTo>
                    <a:pt x="4563" y="5957"/>
                  </a:lnTo>
                  <a:lnTo>
                    <a:pt x="4674" y="5822"/>
                  </a:lnTo>
                  <a:lnTo>
                    <a:pt x="4757" y="5740"/>
                  </a:lnTo>
                  <a:lnTo>
                    <a:pt x="4999" y="5565"/>
                  </a:lnTo>
                  <a:lnTo>
                    <a:pt x="5177" y="5517"/>
                  </a:lnTo>
                  <a:lnTo>
                    <a:pt x="5356" y="5498"/>
                  </a:lnTo>
                  <a:lnTo>
                    <a:pt x="5806" y="5614"/>
                  </a:lnTo>
                  <a:lnTo>
                    <a:pt x="5725" y="5692"/>
                  </a:lnTo>
                  <a:lnTo>
                    <a:pt x="5661" y="5774"/>
                  </a:lnTo>
                  <a:lnTo>
                    <a:pt x="5468" y="5855"/>
                  </a:lnTo>
                  <a:lnTo>
                    <a:pt x="5323" y="5967"/>
                  </a:lnTo>
                  <a:lnTo>
                    <a:pt x="5274" y="5982"/>
                  </a:lnTo>
                  <a:lnTo>
                    <a:pt x="5177" y="6049"/>
                  </a:lnTo>
                  <a:lnTo>
                    <a:pt x="4999" y="6166"/>
                  </a:lnTo>
                  <a:lnTo>
                    <a:pt x="4790" y="6359"/>
                  </a:lnTo>
                  <a:lnTo>
                    <a:pt x="4640" y="6441"/>
                  </a:lnTo>
                  <a:lnTo>
                    <a:pt x="4466" y="6568"/>
                  </a:lnTo>
                  <a:lnTo>
                    <a:pt x="4398" y="6660"/>
                  </a:lnTo>
                  <a:lnTo>
                    <a:pt x="4355" y="6693"/>
                  </a:lnTo>
                  <a:lnTo>
                    <a:pt x="4422" y="6901"/>
                  </a:lnTo>
                  <a:lnTo>
                    <a:pt x="4388" y="7066"/>
                  </a:lnTo>
                  <a:lnTo>
                    <a:pt x="4365" y="7119"/>
                  </a:lnTo>
                  <a:lnTo>
                    <a:pt x="4307" y="7133"/>
                  </a:lnTo>
                  <a:lnTo>
                    <a:pt x="4190" y="7143"/>
                  </a:lnTo>
                  <a:lnTo>
                    <a:pt x="4031" y="7119"/>
                  </a:lnTo>
                  <a:lnTo>
                    <a:pt x="3915" y="6969"/>
                  </a:lnTo>
                  <a:lnTo>
                    <a:pt x="3721" y="7085"/>
                  </a:lnTo>
                  <a:lnTo>
                    <a:pt x="3663" y="7177"/>
                  </a:lnTo>
                  <a:lnTo>
                    <a:pt x="3581" y="7177"/>
                  </a:lnTo>
                  <a:lnTo>
                    <a:pt x="3498" y="7225"/>
                  </a:lnTo>
                  <a:lnTo>
                    <a:pt x="3397" y="7308"/>
                  </a:lnTo>
                  <a:lnTo>
                    <a:pt x="3291" y="7361"/>
                  </a:lnTo>
                  <a:lnTo>
                    <a:pt x="3097" y="7487"/>
                  </a:lnTo>
                  <a:lnTo>
                    <a:pt x="3029" y="7521"/>
                  </a:lnTo>
                  <a:lnTo>
                    <a:pt x="2913" y="7603"/>
                  </a:lnTo>
                  <a:lnTo>
                    <a:pt x="2820" y="7661"/>
                  </a:lnTo>
                  <a:lnTo>
                    <a:pt x="2787" y="7709"/>
                  </a:lnTo>
                  <a:lnTo>
                    <a:pt x="2705" y="7729"/>
                  </a:lnTo>
                  <a:lnTo>
                    <a:pt x="2530" y="7859"/>
                  </a:lnTo>
                  <a:lnTo>
                    <a:pt x="2463" y="7894"/>
                  </a:lnTo>
                  <a:lnTo>
                    <a:pt x="2303" y="7971"/>
                  </a:lnTo>
                  <a:close/>
                  <a:moveTo>
                    <a:pt x="2081" y="7859"/>
                  </a:moveTo>
                  <a:lnTo>
                    <a:pt x="2013" y="7763"/>
                  </a:lnTo>
                  <a:lnTo>
                    <a:pt x="1935" y="7652"/>
                  </a:lnTo>
                  <a:lnTo>
                    <a:pt x="1839" y="7569"/>
                  </a:lnTo>
                  <a:lnTo>
                    <a:pt x="1727" y="7327"/>
                  </a:lnTo>
                  <a:lnTo>
                    <a:pt x="1660" y="7211"/>
                  </a:lnTo>
                  <a:lnTo>
                    <a:pt x="1577" y="7133"/>
                  </a:lnTo>
                  <a:lnTo>
                    <a:pt x="1543" y="7052"/>
                  </a:lnTo>
                  <a:lnTo>
                    <a:pt x="1462" y="6925"/>
                  </a:lnTo>
                  <a:lnTo>
                    <a:pt x="1403" y="6877"/>
                  </a:lnTo>
                  <a:lnTo>
                    <a:pt x="1370" y="6775"/>
                  </a:lnTo>
                  <a:lnTo>
                    <a:pt x="1302" y="6683"/>
                  </a:lnTo>
                  <a:lnTo>
                    <a:pt x="1210" y="6533"/>
                  </a:lnTo>
                  <a:lnTo>
                    <a:pt x="1141" y="6441"/>
                  </a:lnTo>
                  <a:lnTo>
                    <a:pt x="1093" y="6340"/>
                  </a:lnTo>
                  <a:lnTo>
                    <a:pt x="1060" y="6306"/>
                  </a:lnTo>
                  <a:lnTo>
                    <a:pt x="978" y="6209"/>
                  </a:lnTo>
                  <a:lnTo>
                    <a:pt x="968" y="6166"/>
                  </a:lnTo>
                  <a:lnTo>
                    <a:pt x="899" y="6084"/>
                  </a:lnTo>
                  <a:lnTo>
                    <a:pt x="803" y="5924"/>
                  </a:lnTo>
                  <a:lnTo>
                    <a:pt x="759" y="5842"/>
                  </a:lnTo>
                  <a:lnTo>
                    <a:pt x="692" y="5725"/>
                  </a:lnTo>
                  <a:lnTo>
                    <a:pt x="624" y="5634"/>
                  </a:lnTo>
                  <a:lnTo>
                    <a:pt x="528" y="5498"/>
                  </a:lnTo>
                  <a:lnTo>
                    <a:pt x="436" y="5357"/>
                  </a:lnTo>
                  <a:lnTo>
                    <a:pt x="353" y="5164"/>
                  </a:lnTo>
                  <a:lnTo>
                    <a:pt x="276" y="5033"/>
                  </a:lnTo>
                  <a:lnTo>
                    <a:pt x="208" y="4937"/>
                  </a:lnTo>
                  <a:lnTo>
                    <a:pt x="160" y="4873"/>
                  </a:lnTo>
                  <a:lnTo>
                    <a:pt x="242" y="4389"/>
                  </a:lnTo>
                  <a:lnTo>
                    <a:pt x="286" y="4389"/>
                  </a:lnTo>
                  <a:lnTo>
                    <a:pt x="300" y="4472"/>
                  </a:lnTo>
                  <a:lnTo>
                    <a:pt x="334" y="4530"/>
                  </a:lnTo>
                  <a:lnTo>
                    <a:pt x="484" y="4748"/>
                  </a:lnTo>
                  <a:lnTo>
                    <a:pt x="576" y="4854"/>
                  </a:lnTo>
                  <a:lnTo>
                    <a:pt x="769" y="5164"/>
                  </a:lnTo>
                  <a:lnTo>
                    <a:pt x="818" y="5207"/>
                  </a:lnTo>
                  <a:lnTo>
                    <a:pt x="837" y="5275"/>
                  </a:lnTo>
                  <a:lnTo>
                    <a:pt x="899" y="5372"/>
                  </a:lnTo>
                  <a:lnTo>
                    <a:pt x="1093" y="5715"/>
                  </a:lnTo>
                  <a:lnTo>
                    <a:pt x="1277" y="5957"/>
                  </a:lnTo>
                  <a:lnTo>
                    <a:pt x="1321" y="6035"/>
                  </a:lnTo>
                  <a:lnTo>
                    <a:pt x="1335" y="6097"/>
                  </a:lnTo>
                  <a:lnTo>
                    <a:pt x="1645" y="6518"/>
                  </a:lnTo>
                  <a:lnTo>
                    <a:pt x="1771" y="6741"/>
                  </a:lnTo>
                  <a:lnTo>
                    <a:pt x="1887" y="6858"/>
                  </a:lnTo>
                  <a:lnTo>
                    <a:pt x="1945" y="7017"/>
                  </a:lnTo>
                  <a:lnTo>
                    <a:pt x="1979" y="7085"/>
                  </a:lnTo>
                  <a:lnTo>
                    <a:pt x="2081" y="7211"/>
                  </a:lnTo>
                  <a:lnTo>
                    <a:pt x="2129" y="7260"/>
                  </a:lnTo>
                  <a:lnTo>
                    <a:pt x="2163" y="7342"/>
                  </a:lnTo>
                  <a:lnTo>
                    <a:pt x="2177" y="7375"/>
                  </a:lnTo>
                  <a:lnTo>
                    <a:pt x="2129" y="7521"/>
                  </a:lnTo>
                  <a:lnTo>
                    <a:pt x="2109" y="7763"/>
                  </a:lnTo>
                  <a:lnTo>
                    <a:pt x="2081" y="7859"/>
                  </a:lnTo>
                  <a:close/>
                  <a:moveTo>
                    <a:pt x="2245" y="7260"/>
                  </a:moveTo>
                  <a:lnTo>
                    <a:pt x="2211" y="7177"/>
                  </a:lnTo>
                  <a:lnTo>
                    <a:pt x="1867" y="6649"/>
                  </a:lnTo>
                  <a:lnTo>
                    <a:pt x="1785" y="6568"/>
                  </a:lnTo>
                  <a:lnTo>
                    <a:pt x="1785" y="6533"/>
                  </a:lnTo>
                  <a:lnTo>
                    <a:pt x="1727" y="6418"/>
                  </a:lnTo>
                  <a:lnTo>
                    <a:pt x="1679" y="6359"/>
                  </a:lnTo>
                  <a:lnTo>
                    <a:pt x="1563" y="6166"/>
                  </a:lnTo>
                  <a:lnTo>
                    <a:pt x="1495" y="6064"/>
                  </a:lnTo>
                  <a:lnTo>
                    <a:pt x="1437" y="5982"/>
                  </a:lnTo>
                  <a:lnTo>
                    <a:pt x="1383" y="5890"/>
                  </a:lnTo>
                  <a:lnTo>
                    <a:pt x="1335" y="5807"/>
                  </a:lnTo>
                  <a:lnTo>
                    <a:pt x="1287" y="5725"/>
                  </a:lnTo>
                  <a:lnTo>
                    <a:pt x="1195" y="5663"/>
                  </a:lnTo>
                  <a:lnTo>
                    <a:pt x="1141" y="5532"/>
                  </a:lnTo>
                  <a:lnTo>
                    <a:pt x="1079" y="5450"/>
                  </a:lnTo>
                  <a:lnTo>
                    <a:pt x="1011" y="5392"/>
                  </a:lnTo>
                  <a:lnTo>
                    <a:pt x="978" y="5290"/>
                  </a:lnTo>
                  <a:lnTo>
                    <a:pt x="920" y="5207"/>
                  </a:lnTo>
                  <a:lnTo>
                    <a:pt x="837" y="5048"/>
                  </a:lnTo>
                  <a:lnTo>
                    <a:pt x="726" y="4873"/>
                  </a:lnTo>
                  <a:lnTo>
                    <a:pt x="609" y="4694"/>
                  </a:lnTo>
                  <a:lnTo>
                    <a:pt x="542" y="4612"/>
                  </a:lnTo>
                  <a:lnTo>
                    <a:pt x="517" y="4516"/>
                  </a:lnTo>
                  <a:lnTo>
                    <a:pt x="436" y="4389"/>
                  </a:lnTo>
                  <a:lnTo>
                    <a:pt x="353" y="4308"/>
                  </a:lnTo>
                  <a:lnTo>
                    <a:pt x="334" y="4239"/>
                  </a:lnTo>
                  <a:lnTo>
                    <a:pt x="353" y="4114"/>
                  </a:lnTo>
                  <a:lnTo>
                    <a:pt x="450" y="4066"/>
                  </a:lnTo>
                  <a:lnTo>
                    <a:pt x="542" y="3997"/>
                  </a:lnTo>
                  <a:lnTo>
                    <a:pt x="576" y="3988"/>
                  </a:lnTo>
                  <a:lnTo>
                    <a:pt x="644" y="3920"/>
                  </a:lnTo>
                  <a:lnTo>
                    <a:pt x="1093" y="3746"/>
                  </a:lnTo>
                  <a:lnTo>
                    <a:pt x="1139" y="3731"/>
                  </a:lnTo>
                  <a:lnTo>
                    <a:pt x="1185" y="3716"/>
                  </a:lnTo>
                  <a:lnTo>
                    <a:pt x="1231" y="3702"/>
                  </a:lnTo>
                  <a:lnTo>
                    <a:pt x="1277" y="3689"/>
                  </a:lnTo>
                  <a:lnTo>
                    <a:pt x="1325" y="3676"/>
                  </a:lnTo>
                  <a:lnTo>
                    <a:pt x="1372" y="3665"/>
                  </a:lnTo>
                  <a:lnTo>
                    <a:pt x="1419" y="3655"/>
                  </a:lnTo>
                  <a:lnTo>
                    <a:pt x="1466" y="3646"/>
                  </a:lnTo>
                  <a:lnTo>
                    <a:pt x="1513" y="3640"/>
                  </a:lnTo>
                  <a:lnTo>
                    <a:pt x="1560" y="3633"/>
                  </a:lnTo>
                  <a:lnTo>
                    <a:pt x="1607" y="3630"/>
                  </a:lnTo>
                  <a:lnTo>
                    <a:pt x="1654" y="3628"/>
                  </a:lnTo>
                  <a:lnTo>
                    <a:pt x="1678" y="3628"/>
                  </a:lnTo>
                  <a:lnTo>
                    <a:pt x="1700" y="3629"/>
                  </a:lnTo>
                  <a:lnTo>
                    <a:pt x="1724" y="3630"/>
                  </a:lnTo>
                  <a:lnTo>
                    <a:pt x="1748" y="3631"/>
                  </a:lnTo>
                  <a:lnTo>
                    <a:pt x="1770" y="3634"/>
                  </a:lnTo>
                  <a:lnTo>
                    <a:pt x="1793" y="3636"/>
                  </a:lnTo>
                  <a:lnTo>
                    <a:pt x="1816" y="3641"/>
                  </a:lnTo>
                  <a:lnTo>
                    <a:pt x="1839" y="3645"/>
                  </a:lnTo>
                  <a:lnTo>
                    <a:pt x="1979" y="3697"/>
                  </a:lnTo>
                  <a:lnTo>
                    <a:pt x="2144" y="3954"/>
                  </a:lnTo>
                  <a:lnTo>
                    <a:pt x="2187" y="4032"/>
                  </a:lnTo>
                  <a:lnTo>
                    <a:pt x="2221" y="4066"/>
                  </a:lnTo>
                  <a:lnTo>
                    <a:pt x="2288" y="4181"/>
                  </a:lnTo>
                  <a:lnTo>
                    <a:pt x="2429" y="4370"/>
                  </a:lnTo>
                  <a:lnTo>
                    <a:pt x="2482" y="4472"/>
                  </a:lnTo>
                  <a:lnTo>
                    <a:pt x="2565" y="4564"/>
                  </a:lnTo>
                  <a:lnTo>
                    <a:pt x="2613" y="4646"/>
                  </a:lnTo>
                  <a:lnTo>
                    <a:pt x="2628" y="4694"/>
                  </a:lnTo>
                  <a:lnTo>
                    <a:pt x="2695" y="4772"/>
                  </a:lnTo>
                  <a:lnTo>
                    <a:pt x="2753" y="4840"/>
                  </a:lnTo>
                  <a:lnTo>
                    <a:pt x="2820" y="4937"/>
                  </a:lnTo>
                  <a:lnTo>
                    <a:pt x="2870" y="5081"/>
                  </a:lnTo>
                  <a:lnTo>
                    <a:pt x="3029" y="5290"/>
                  </a:lnTo>
                  <a:lnTo>
                    <a:pt x="3062" y="5392"/>
                  </a:lnTo>
                  <a:lnTo>
                    <a:pt x="3097" y="5421"/>
                  </a:lnTo>
                  <a:lnTo>
                    <a:pt x="3212" y="5614"/>
                  </a:lnTo>
                  <a:lnTo>
                    <a:pt x="3339" y="5774"/>
                  </a:lnTo>
                  <a:lnTo>
                    <a:pt x="3397" y="5924"/>
                  </a:lnTo>
                  <a:lnTo>
                    <a:pt x="3454" y="6001"/>
                  </a:lnTo>
                  <a:lnTo>
                    <a:pt x="3533" y="6117"/>
                  </a:lnTo>
                  <a:lnTo>
                    <a:pt x="3595" y="6176"/>
                  </a:lnTo>
                  <a:lnTo>
                    <a:pt x="3692" y="6418"/>
                  </a:lnTo>
                  <a:lnTo>
                    <a:pt x="3789" y="6693"/>
                  </a:lnTo>
                  <a:lnTo>
                    <a:pt x="3663" y="6683"/>
                  </a:lnTo>
                  <a:lnTo>
                    <a:pt x="3614" y="6683"/>
                  </a:lnTo>
                  <a:lnTo>
                    <a:pt x="3561" y="6683"/>
                  </a:lnTo>
                  <a:lnTo>
                    <a:pt x="3319" y="6727"/>
                  </a:lnTo>
                  <a:lnTo>
                    <a:pt x="3271" y="6727"/>
                  </a:lnTo>
                  <a:lnTo>
                    <a:pt x="3155" y="6741"/>
                  </a:lnTo>
                  <a:lnTo>
                    <a:pt x="2787" y="6935"/>
                  </a:lnTo>
                  <a:lnTo>
                    <a:pt x="2511" y="7066"/>
                  </a:lnTo>
                  <a:lnTo>
                    <a:pt x="2386" y="7202"/>
                  </a:lnTo>
                  <a:lnTo>
                    <a:pt x="2338" y="7279"/>
                  </a:lnTo>
                  <a:lnTo>
                    <a:pt x="2245" y="7260"/>
                  </a:lnTo>
                  <a:close/>
                  <a:moveTo>
                    <a:pt x="2027" y="6499"/>
                  </a:moveTo>
                  <a:lnTo>
                    <a:pt x="1979" y="6485"/>
                  </a:lnTo>
                  <a:lnTo>
                    <a:pt x="1969" y="6441"/>
                  </a:lnTo>
                  <a:lnTo>
                    <a:pt x="2046" y="6291"/>
                  </a:lnTo>
                  <a:lnTo>
                    <a:pt x="2211" y="6243"/>
                  </a:lnTo>
                  <a:lnTo>
                    <a:pt x="2288" y="6209"/>
                  </a:lnTo>
                  <a:lnTo>
                    <a:pt x="2386" y="6166"/>
                  </a:lnTo>
                  <a:lnTo>
                    <a:pt x="2429" y="6166"/>
                  </a:lnTo>
                  <a:lnTo>
                    <a:pt x="2530" y="6147"/>
                  </a:lnTo>
                  <a:lnTo>
                    <a:pt x="2585" y="6134"/>
                  </a:lnTo>
                  <a:lnTo>
                    <a:pt x="2638" y="6122"/>
                  </a:lnTo>
                  <a:lnTo>
                    <a:pt x="2692" y="6110"/>
                  </a:lnTo>
                  <a:lnTo>
                    <a:pt x="2746" y="6099"/>
                  </a:lnTo>
                  <a:lnTo>
                    <a:pt x="2799" y="6087"/>
                  </a:lnTo>
                  <a:lnTo>
                    <a:pt x="2853" y="6076"/>
                  </a:lnTo>
                  <a:lnTo>
                    <a:pt x="2906" y="6066"/>
                  </a:lnTo>
                  <a:lnTo>
                    <a:pt x="2959" y="6058"/>
                  </a:lnTo>
                  <a:lnTo>
                    <a:pt x="3012" y="6051"/>
                  </a:lnTo>
                  <a:lnTo>
                    <a:pt x="3065" y="6046"/>
                  </a:lnTo>
                  <a:lnTo>
                    <a:pt x="3091" y="6044"/>
                  </a:lnTo>
                  <a:lnTo>
                    <a:pt x="3118" y="6043"/>
                  </a:lnTo>
                  <a:lnTo>
                    <a:pt x="3145" y="6042"/>
                  </a:lnTo>
                  <a:lnTo>
                    <a:pt x="3172" y="6042"/>
                  </a:lnTo>
                  <a:lnTo>
                    <a:pt x="3198" y="6042"/>
                  </a:lnTo>
                  <a:lnTo>
                    <a:pt x="3225" y="6043"/>
                  </a:lnTo>
                  <a:lnTo>
                    <a:pt x="3252" y="6045"/>
                  </a:lnTo>
                  <a:lnTo>
                    <a:pt x="3279" y="6047"/>
                  </a:lnTo>
                  <a:lnTo>
                    <a:pt x="3306" y="6050"/>
                  </a:lnTo>
                  <a:lnTo>
                    <a:pt x="3332" y="6054"/>
                  </a:lnTo>
                  <a:lnTo>
                    <a:pt x="3360" y="6059"/>
                  </a:lnTo>
                  <a:lnTo>
                    <a:pt x="3387" y="6064"/>
                  </a:lnTo>
                  <a:lnTo>
                    <a:pt x="3316" y="6079"/>
                  </a:lnTo>
                  <a:lnTo>
                    <a:pt x="3246" y="6096"/>
                  </a:lnTo>
                  <a:lnTo>
                    <a:pt x="3175" y="6114"/>
                  </a:lnTo>
                  <a:lnTo>
                    <a:pt x="3102" y="6132"/>
                  </a:lnTo>
                  <a:lnTo>
                    <a:pt x="3030" y="6152"/>
                  </a:lnTo>
                  <a:lnTo>
                    <a:pt x="2958" y="6172"/>
                  </a:lnTo>
                  <a:lnTo>
                    <a:pt x="2884" y="6194"/>
                  </a:lnTo>
                  <a:lnTo>
                    <a:pt x="2810" y="6217"/>
                  </a:lnTo>
                  <a:lnTo>
                    <a:pt x="2736" y="6242"/>
                  </a:lnTo>
                  <a:lnTo>
                    <a:pt x="2661" y="6269"/>
                  </a:lnTo>
                  <a:lnTo>
                    <a:pt x="2587" y="6297"/>
                  </a:lnTo>
                  <a:lnTo>
                    <a:pt x="2512" y="6327"/>
                  </a:lnTo>
                  <a:lnTo>
                    <a:pt x="2437" y="6359"/>
                  </a:lnTo>
                  <a:lnTo>
                    <a:pt x="2362" y="6392"/>
                  </a:lnTo>
                  <a:lnTo>
                    <a:pt x="2286" y="6427"/>
                  </a:lnTo>
                  <a:lnTo>
                    <a:pt x="2211" y="6466"/>
                  </a:lnTo>
                  <a:lnTo>
                    <a:pt x="2027" y="6499"/>
                  </a:lnTo>
                  <a:close/>
                  <a:moveTo>
                    <a:pt x="4079" y="6441"/>
                  </a:moveTo>
                  <a:lnTo>
                    <a:pt x="3905" y="6306"/>
                  </a:lnTo>
                  <a:lnTo>
                    <a:pt x="3823" y="6209"/>
                  </a:lnTo>
                  <a:lnTo>
                    <a:pt x="3803" y="6132"/>
                  </a:lnTo>
                  <a:lnTo>
                    <a:pt x="3775" y="6097"/>
                  </a:lnTo>
                  <a:lnTo>
                    <a:pt x="3629" y="5924"/>
                  </a:lnTo>
                  <a:lnTo>
                    <a:pt x="3595" y="5842"/>
                  </a:lnTo>
                  <a:lnTo>
                    <a:pt x="3513" y="5715"/>
                  </a:lnTo>
                  <a:lnTo>
                    <a:pt x="3464" y="5634"/>
                  </a:lnTo>
                  <a:lnTo>
                    <a:pt x="3421" y="5565"/>
                  </a:lnTo>
                  <a:lnTo>
                    <a:pt x="3353" y="5484"/>
                  </a:lnTo>
                  <a:lnTo>
                    <a:pt x="3291" y="5406"/>
                  </a:lnTo>
                  <a:lnTo>
                    <a:pt x="3179" y="5198"/>
                  </a:lnTo>
                  <a:lnTo>
                    <a:pt x="3077" y="5067"/>
                  </a:lnTo>
                  <a:lnTo>
                    <a:pt x="3014" y="4965"/>
                  </a:lnTo>
                  <a:lnTo>
                    <a:pt x="2947" y="4888"/>
                  </a:lnTo>
                  <a:lnTo>
                    <a:pt x="2870" y="4723"/>
                  </a:lnTo>
                  <a:lnTo>
                    <a:pt x="2787" y="4666"/>
                  </a:lnTo>
                  <a:lnTo>
                    <a:pt x="2705" y="4481"/>
                  </a:lnTo>
                  <a:lnTo>
                    <a:pt x="2661" y="4404"/>
                  </a:lnTo>
                  <a:lnTo>
                    <a:pt x="2647" y="4356"/>
                  </a:lnTo>
                  <a:lnTo>
                    <a:pt x="2453" y="4022"/>
                  </a:lnTo>
                  <a:lnTo>
                    <a:pt x="2371" y="3886"/>
                  </a:lnTo>
                  <a:lnTo>
                    <a:pt x="2323" y="3838"/>
                  </a:lnTo>
                  <a:lnTo>
                    <a:pt x="2269" y="3755"/>
                  </a:lnTo>
                  <a:lnTo>
                    <a:pt x="2177" y="3514"/>
                  </a:lnTo>
                  <a:lnTo>
                    <a:pt x="2269" y="3213"/>
                  </a:lnTo>
                  <a:lnTo>
                    <a:pt x="2323" y="3132"/>
                  </a:lnTo>
                  <a:lnTo>
                    <a:pt x="2453" y="3001"/>
                  </a:lnTo>
                  <a:lnTo>
                    <a:pt x="2530" y="2871"/>
                  </a:lnTo>
                  <a:lnTo>
                    <a:pt x="2593" y="2856"/>
                  </a:lnTo>
                  <a:lnTo>
                    <a:pt x="2647" y="2778"/>
                  </a:lnTo>
                  <a:lnTo>
                    <a:pt x="2739" y="2725"/>
                  </a:lnTo>
                  <a:lnTo>
                    <a:pt x="2855" y="2614"/>
                  </a:lnTo>
                  <a:lnTo>
                    <a:pt x="2947" y="2536"/>
                  </a:lnTo>
                  <a:lnTo>
                    <a:pt x="3131" y="2420"/>
                  </a:lnTo>
                  <a:lnTo>
                    <a:pt x="3179" y="2371"/>
                  </a:lnTo>
                  <a:lnTo>
                    <a:pt x="3237" y="2338"/>
                  </a:lnTo>
                  <a:lnTo>
                    <a:pt x="3319" y="2400"/>
                  </a:lnTo>
                  <a:lnTo>
                    <a:pt x="3353" y="2469"/>
                  </a:lnTo>
                  <a:lnTo>
                    <a:pt x="3372" y="2502"/>
                  </a:lnTo>
                  <a:lnTo>
                    <a:pt x="3454" y="2560"/>
                  </a:lnTo>
                  <a:lnTo>
                    <a:pt x="3498" y="2594"/>
                  </a:lnTo>
                  <a:lnTo>
                    <a:pt x="3533" y="2677"/>
                  </a:lnTo>
                  <a:lnTo>
                    <a:pt x="3595" y="2725"/>
                  </a:lnTo>
                  <a:lnTo>
                    <a:pt x="3740" y="3001"/>
                  </a:lnTo>
                  <a:lnTo>
                    <a:pt x="3823" y="3098"/>
                  </a:lnTo>
                  <a:lnTo>
                    <a:pt x="3823" y="3132"/>
                  </a:lnTo>
                  <a:lnTo>
                    <a:pt x="3905" y="3263"/>
                  </a:lnTo>
                  <a:lnTo>
                    <a:pt x="3948" y="3305"/>
                  </a:lnTo>
                  <a:lnTo>
                    <a:pt x="4016" y="3373"/>
                  </a:lnTo>
                  <a:lnTo>
                    <a:pt x="4031" y="3470"/>
                  </a:lnTo>
                  <a:lnTo>
                    <a:pt x="4113" y="3547"/>
                  </a:lnTo>
                  <a:lnTo>
                    <a:pt x="4180" y="3678"/>
                  </a:lnTo>
                  <a:lnTo>
                    <a:pt x="4273" y="3804"/>
                  </a:lnTo>
                  <a:lnTo>
                    <a:pt x="4355" y="3906"/>
                  </a:lnTo>
                  <a:lnTo>
                    <a:pt x="4365" y="3968"/>
                  </a:lnTo>
                  <a:lnTo>
                    <a:pt x="4776" y="4646"/>
                  </a:lnTo>
                  <a:lnTo>
                    <a:pt x="4824" y="4714"/>
                  </a:lnTo>
                  <a:lnTo>
                    <a:pt x="4901" y="4840"/>
                  </a:lnTo>
                  <a:lnTo>
                    <a:pt x="4984" y="4956"/>
                  </a:lnTo>
                  <a:lnTo>
                    <a:pt x="4999" y="5000"/>
                  </a:lnTo>
                  <a:lnTo>
                    <a:pt x="5124" y="5198"/>
                  </a:lnTo>
                  <a:lnTo>
                    <a:pt x="5206" y="5357"/>
                  </a:lnTo>
                  <a:lnTo>
                    <a:pt x="5158" y="5392"/>
                  </a:lnTo>
                  <a:lnTo>
                    <a:pt x="5100" y="5392"/>
                  </a:lnTo>
                  <a:lnTo>
                    <a:pt x="4916" y="5484"/>
                  </a:lnTo>
                  <a:lnTo>
                    <a:pt x="4839" y="5551"/>
                  </a:lnTo>
                  <a:lnTo>
                    <a:pt x="4597" y="5774"/>
                  </a:lnTo>
                  <a:lnTo>
                    <a:pt x="4500" y="5822"/>
                  </a:lnTo>
                  <a:lnTo>
                    <a:pt x="4466" y="5855"/>
                  </a:lnTo>
                  <a:lnTo>
                    <a:pt x="4398" y="6016"/>
                  </a:lnTo>
                  <a:lnTo>
                    <a:pt x="4205" y="6359"/>
                  </a:lnTo>
                  <a:lnTo>
                    <a:pt x="4146" y="6451"/>
                  </a:lnTo>
                  <a:lnTo>
                    <a:pt x="4079" y="6441"/>
                  </a:lnTo>
                  <a:close/>
                  <a:moveTo>
                    <a:pt x="3673" y="5822"/>
                  </a:moveTo>
                  <a:lnTo>
                    <a:pt x="3754" y="5498"/>
                  </a:lnTo>
                  <a:lnTo>
                    <a:pt x="3823" y="5372"/>
                  </a:lnTo>
                  <a:lnTo>
                    <a:pt x="3996" y="5081"/>
                  </a:lnTo>
                  <a:lnTo>
                    <a:pt x="4113" y="4922"/>
                  </a:lnTo>
                  <a:lnTo>
                    <a:pt x="4224" y="4772"/>
                  </a:lnTo>
                  <a:lnTo>
                    <a:pt x="4388" y="4666"/>
                  </a:lnTo>
                  <a:lnTo>
                    <a:pt x="4500" y="4714"/>
                  </a:lnTo>
                  <a:lnTo>
                    <a:pt x="4515" y="4748"/>
                  </a:lnTo>
                  <a:lnTo>
                    <a:pt x="4500" y="4854"/>
                  </a:lnTo>
                  <a:lnTo>
                    <a:pt x="4355" y="4965"/>
                  </a:lnTo>
                  <a:lnTo>
                    <a:pt x="4287" y="5014"/>
                  </a:lnTo>
                  <a:lnTo>
                    <a:pt x="4157" y="5207"/>
                  </a:lnTo>
                  <a:lnTo>
                    <a:pt x="4079" y="5242"/>
                  </a:lnTo>
                  <a:lnTo>
                    <a:pt x="3934" y="5440"/>
                  </a:lnTo>
                  <a:lnTo>
                    <a:pt x="3721" y="5842"/>
                  </a:lnTo>
                  <a:lnTo>
                    <a:pt x="3673" y="5822"/>
                  </a:lnTo>
                  <a:close/>
                  <a:moveTo>
                    <a:pt x="1485" y="5634"/>
                  </a:moveTo>
                  <a:lnTo>
                    <a:pt x="1403" y="5551"/>
                  </a:lnTo>
                  <a:lnTo>
                    <a:pt x="1437" y="5484"/>
                  </a:lnTo>
                  <a:lnTo>
                    <a:pt x="1485" y="5406"/>
                  </a:lnTo>
                  <a:lnTo>
                    <a:pt x="1660" y="5338"/>
                  </a:lnTo>
                  <a:lnTo>
                    <a:pt x="1756" y="5323"/>
                  </a:lnTo>
                  <a:lnTo>
                    <a:pt x="1867" y="5290"/>
                  </a:lnTo>
                  <a:lnTo>
                    <a:pt x="2807" y="5207"/>
                  </a:lnTo>
                  <a:lnTo>
                    <a:pt x="2889" y="5323"/>
                  </a:lnTo>
                  <a:lnTo>
                    <a:pt x="2801" y="5322"/>
                  </a:lnTo>
                  <a:lnTo>
                    <a:pt x="2713" y="5322"/>
                  </a:lnTo>
                  <a:lnTo>
                    <a:pt x="2670" y="5323"/>
                  </a:lnTo>
                  <a:lnTo>
                    <a:pt x="2627" y="5324"/>
                  </a:lnTo>
                  <a:lnTo>
                    <a:pt x="2583" y="5326"/>
                  </a:lnTo>
                  <a:lnTo>
                    <a:pt x="2540" y="5330"/>
                  </a:lnTo>
                  <a:lnTo>
                    <a:pt x="2497" y="5333"/>
                  </a:lnTo>
                  <a:lnTo>
                    <a:pt x="2453" y="5336"/>
                  </a:lnTo>
                  <a:lnTo>
                    <a:pt x="2410" y="5341"/>
                  </a:lnTo>
                  <a:lnTo>
                    <a:pt x="2368" y="5347"/>
                  </a:lnTo>
                  <a:lnTo>
                    <a:pt x="2325" y="5352"/>
                  </a:lnTo>
                  <a:lnTo>
                    <a:pt x="2282" y="5360"/>
                  </a:lnTo>
                  <a:lnTo>
                    <a:pt x="2239" y="5367"/>
                  </a:lnTo>
                  <a:lnTo>
                    <a:pt x="2196" y="5375"/>
                  </a:lnTo>
                  <a:lnTo>
                    <a:pt x="2154" y="5384"/>
                  </a:lnTo>
                  <a:lnTo>
                    <a:pt x="2112" y="5394"/>
                  </a:lnTo>
                  <a:lnTo>
                    <a:pt x="2069" y="5405"/>
                  </a:lnTo>
                  <a:lnTo>
                    <a:pt x="2027" y="5416"/>
                  </a:lnTo>
                  <a:lnTo>
                    <a:pt x="1984" y="5429"/>
                  </a:lnTo>
                  <a:lnTo>
                    <a:pt x="1941" y="5443"/>
                  </a:lnTo>
                  <a:lnTo>
                    <a:pt x="1900" y="5457"/>
                  </a:lnTo>
                  <a:lnTo>
                    <a:pt x="1857" y="5473"/>
                  </a:lnTo>
                  <a:lnTo>
                    <a:pt x="1815" y="5489"/>
                  </a:lnTo>
                  <a:lnTo>
                    <a:pt x="1772" y="5506"/>
                  </a:lnTo>
                  <a:lnTo>
                    <a:pt x="1730" y="5524"/>
                  </a:lnTo>
                  <a:lnTo>
                    <a:pt x="1688" y="5545"/>
                  </a:lnTo>
                  <a:lnTo>
                    <a:pt x="1646" y="5565"/>
                  </a:lnTo>
                  <a:lnTo>
                    <a:pt x="1604" y="5587"/>
                  </a:lnTo>
                  <a:lnTo>
                    <a:pt x="1561" y="5609"/>
                  </a:lnTo>
                  <a:lnTo>
                    <a:pt x="1519" y="5634"/>
                  </a:lnTo>
                  <a:lnTo>
                    <a:pt x="1485" y="5634"/>
                  </a:lnTo>
                  <a:close/>
                  <a:moveTo>
                    <a:pt x="5806" y="5372"/>
                  </a:moveTo>
                  <a:lnTo>
                    <a:pt x="5632" y="5323"/>
                  </a:lnTo>
                  <a:lnTo>
                    <a:pt x="5289" y="4825"/>
                  </a:lnTo>
                  <a:lnTo>
                    <a:pt x="5241" y="4723"/>
                  </a:lnTo>
                  <a:lnTo>
                    <a:pt x="5177" y="4666"/>
                  </a:lnTo>
                  <a:lnTo>
                    <a:pt x="5124" y="4549"/>
                  </a:lnTo>
                  <a:lnTo>
                    <a:pt x="4999" y="4356"/>
                  </a:lnTo>
                  <a:lnTo>
                    <a:pt x="4935" y="4308"/>
                  </a:lnTo>
                  <a:lnTo>
                    <a:pt x="4964" y="4439"/>
                  </a:lnTo>
                  <a:lnTo>
                    <a:pt x="5032" y="4516"/>
                  </a:lnTo>
                  <a:lnTo>
                    <a:pt x="5100" y="4583"/>
                  </a:lnTo>
                  <a:lnTo>
                    <a:pt x="5241" y="4908"/>
                  </a:lnTo>
                  <a:lnTo>
                    <a:pt x="5419" y="5256"/>
                  </a:lnTo>
                  <a:lnTo>
                    <a:pt x="5308" y="5242"/>
                  </a:lnTo>
                  <a:lnTo>
                    <a:pt x="5226" y="5115"/>
                  </a:lnTo>
                  <a:lnTo>
                    <a:pt x="5206" y="5048"/>
                  </a:lnTo>
                  <a:lnTo>
                    <a:pt x="5158" y="4990"/>
                  </a:lnTo>
                  <a:lnTo>
                    <a:pt x="5100" y="4908"/>
                  </a:lnTo>
                  <a:lnTo>
                    <a:pt x="5081" y="4873"/>
                  </a:lnTo>
                  <a:lnTo>
                    <a:pt x="5032" y="4791"/>
                  </a:lnTo>
                  <a:lnTo>
                    <a:pt x="4964" y="4666"/>
                  </a:lnTo>
                  <a:lnTo>
                    <a:pt x="4882" y="4583"/>
                  </a:lnTo>
                  <a:lnTo>
                    <a:pt x="4872" y="4530"/>
                  </a:lnTo>
                  <a:lnTo>
                    <a:pt x="4824" y="4452"/>
                  </a:lnTo>
                  <a:lnTo>
                    <a:pt x="4776" y="4356"/>
                  </a:lnTo>
                  <a:lnTo>
                    <a:pt x="4630" y="4128"/>
                  </a:lnTo>
                  <a:lnTo>
                    <a:pt x="4582" y="4080"/>
                  </a:lnTo>
                  <a:lnTo>
                    <a:pt x="4500" y="3939"/>
                  </a:lnTo>
                  <a:lnTo>
                    <a:pt x="4432" y="3824"/>
                  </a:lnTo>
                  <a:lnTo>
                    <a:pt x="4398" y="3789"/>
                  </a:lnTo>
                  <a:lnTo>
                    <a:pt x="4180" y="3470"/>
                  </a:lnTo>
                  <a:lnTo>
                    <a:pt x="4065" y="3272"/>
                  </a:lnTo>
                  <a:lnTo>
                    <a:pt x="3996" y="3132"/>
                  </a:lnTo>
                  <a:lnTo>
                    <a:pt x="3856" y="2884"/>
                  </a:lnTo>
                  <a:lnTo>
                    <a:pt x="3803" y="2821"/>
                  </a:lnTo>
                  <a:lnTo>
                    <a:pt x="3614" y="2502"/>
                  </a:lnTo>
                  <a:lnTo>
                    <a:pt x="3581" y="2400"/>
                  </a:lnTo>
                  <a:lnTo>
                    <a:pt x="3663" y="2386"/>
                  </a:lnTo>
                  <a:lnTo>
                    <a:pt x="3692" y="2469"/>
                  </a:lnTo>
                  <a:lnTo>
                    <a:pt x="3881" y="2744"/>
                  </a:lnTo>
                  <a:lnTo>
                    <a:pt x="3982" y="2904"/>
                  </a:lnTo>
                  <a:lnTo>
                    <a:pt x="4065" y="3020"/>
                  </a:lnTo>
                  <a:lnTo>
                    <a:pt x="4113" y="3098"/>
                  </a:lnTo>
                  <a:lnTo>
                    <a:pt x="4321" y="3388"/>
                  </a:lnTo>
                  <a:lnTo>
                    <a:pt x="4388" y="3504"/>
                  </a:lnTo>
                  <a:lnTo>
                    <a:pt x="4466" y="3514"/>
                  </a:lnTo>
                  <a:lnTo>
                    <a:pt x="4388" y="3373"/>
                  </a:lnTo>
                  <a:lnTo>
                    <a:pt x="4307" y="3305"/>
                  </a:lnTo>
                  <a:lnTo>
                    <a:pt x="4205" y="3078"/>
                  </a:lnTo>
                  <a:lnTo>
                    <a:pt x="4157" y="3001"/>
                  </a:lnTo>
                  <a:lnTo>
                    <a:pt x="3905" y="2517"/>
                  </a:lnTo>
                  <a:lnTo>
                    <a:pt x="3915" y="2435"/>
                  </a:lnTo>
                  <a:lnTo>
                    <a:pt x="3982" y="2454"/>
                  </a:lnTo>
                  <a:lnTo>
                    <a:pt x="4016" y="2517"/>
                  </a:lnTo>
                  <a:lnTo>
                    <a:pt x="4079" y="2594"/>
                  </a:lnTo>
                  <a:lnTo>
                    <a:pt x="4157" y="2662"/>
                  </a:lnTo>
                  <a:lnTo>
                    <a:pt x="4287" y="2871"/>
                  </a:lnTo>
                  <a:lnTo>
                    <a:pt x="4321" y="2967"/>
                  </a:lnTo>
                  <a:lnTo>
                    <a:pt x="4365" y="3020"/>
                  </a:lnTo>
                  <a:lnTo>
                    <a:pt x="4422" y="3132"/>
                  </a:lnTo>
                  <a:lnTo>
                    <a:pt x="4616" y="3455"/>
                  </a:lnTo>
                  <a:lnTo>
                    <a:pt x="4640" y="3484"/>
                  </a:lnTo>
                  <a:lnTo>
                    <a:pt x="4757" y="3645"/>
                  </a:lnTo>
                  <a:lnTo>
                    <a:pt x="4858" y="3824"/>
                  </a:lnTo>
                  <a:lnTo>
                    <a:pt x="4950" y="3939"/>
                  </a:lnTo>
                  <a:lnTo>
                    <a:pt x="5047" y="4114"/>
                  </a:lnTo>
                  <a:lnTo>
                    <a:pt x="5143" y="4274"/>
                  </a:lnTo>
                  <a:lnTo>
                    <a:pt x="5342" y="4530"/>
                  </a:lnTo>
                  <a:lnTo>
                    <a:pt x="5400" y="4598"/>
                  </a:lnTo>
                  <a:lnTo>
                    <a:pt x="5433" y="4714"/>
                  </a:lnTo>
                  <a:lnTo>
                    <a:pt x="5502" y="4825"/>
                  </a:lnTo>
                  <a:lnTo>
                    <a:pt x="5690" y="5048"/>
                  </a:lnTo>
                  <a:lnTo>
                    <a:pt x="5758" y="5130"/>
                  </a:lnTo>
                  <a:lnTo>
                    <a:pt x="5850" y="5392"/>
                  </a:lnTo>
                  <a:lnTo>
                    <a:pt x="5806" y="5372"/>
                  </a:lnTo>
                  <a:close/>
                  <a:moveTo>
                    <a:pt x="3155" y="5000"/>
                  </a:moveTo>
                  <a:lnTo>
                    <a:pt x="3145" y="4990"/>
                  </a:lnTo>
                  <a:lnTo>
                    <a:pt x="3179" y="4873"/>
                  </a:lnTo>
                  <a:lnTo>
                    <a:pt x="3339" y="4516"/>
                  </a:lnTo>
                  <a:lnTo>
                    <a:pt x="3421" y="4404"/>
                  </a:lnTo>
                  <a:lnTo>
                    <a:pt x="3595" y="4080"/>
                  </a:lnTo>
                  <a:lnTo>
                    <a:pt x="3706" y="3988"/>
                  </a:lnTo>
                  <a:lnTo>
                    <a:pt x="3775" y="3857"/>
                  </a:lnTo>
                  <a:lnTo>
                    <a:pt x="3823" y="3838"/>
                  </a:lnTo>
                  <a:lnTo>
                    <a:pt x="3915" y="3872"/>
                  </a:lnTo>
                  <a:lnTo>
                    <a:pt x="3934" y="3906"/>
                  </a:lnTo>
                  <a:lnTo>
                    <a:pt x="3823" y="4181"/>
                  </a:lnTo>
                  <a:lnTo>
                    <a:pt x="3673" y="4356"/>
                  </a:lnTo>
                  <a:lnTo>
                    <a:pt x="3581" y="4472"/>
                  </a:lnTo>
                  <a:lnTo>
                    <a:pt x="3387" y="4723"/>
                  </a:lnTo>
                  <a:lnTo>
                    <a:pt x="3304" y="4825"/>
                  </a:lnTo>
                  <a:lnTo>
                    <a:pt x="3212" y="5014"/>
                  </a:lnTo>
                  <a:lnTo>
                    <a:pt x="3155" y="5000"/>
                  </a:lnTo>
                  <a:close/>
                  <a:moveTo>
                    <a:pt x="886" y="4758"/>
                  </a:moveTo>
                  <a:lnTo>
                    <a:pt x="837" y="4758"/>
                  </a:lnTo>
                  <a:lnTo>
                    <a:pt x="837" y="4631"/>
                  </a:lnTo>
                  <a:lnTo>
                    <a:pt x="943" y="4583"/>
                  </a:lnTo>
                  <a:lnTo>
                    <a:pt x="1032" y="4556"/>
                  </a:lnTo>
                  <a:lnTo>
                    <a:pt x="1120" y="4531"/>
                  </a:lnTo>
                  <a:lnTo>
                    <a:pt x="1208" y="4506"/>
                  </a:lnTo>
                  <a:lnTo>
                    <a:pt x="1296" y="4482"/>
                  </a:lnTo>
                  <a:lnTo>
                    <a:pt x="1382" y="4460"/>
                  </a:lnTo>
                  <a:lnTo>
                    <a:pt x="1469" y="4440"/>
                  </a:lnTo>
                  <a:lnTo>
                    <a:pt x="1556" y="4420"/>
                  </a:lnTo>
                  <a:lnTo>
                    <a:pt x="1643" y="4404"/>
                  </a:lnTo>
                  <a:lnTo>
                    <a:pt x="1685" y="4397"/>
                  </a:lnTo>
                  <a:lnTo>
                    <a:pt x="1728" y="4390"/>
                  </a:lnTo>
                  <a:lnTo>
                    <a:pt x="1772" y="4384"/>
                  </a:lnTo>
                  <a:lnTo>
                    <a:pt x="1815" y="4379"/>
                  </a:lnTo>
                  <a:lnTo>
                    <a:pt x="1858" y="4373"/>
                  </a:lnTo>
                  <a:lnTo>
                    <a:pt x="1902" y="4369"/>
                  </a:lnTo>
                  <a:lnTo>
                    <a:pt x="1945" y="4366"/>
                  </a:lnTo>
                  <a:lnTo>
                    <a:pt x="1988" y="4362"/>
                  </a:lnTo>
                  <a:lnTo>
                    <a:pt x="2031" y="4360"/>
                  </a:lnTo>
                  <a:lnTo>
                    <a:pt x="2075" y="4359"/>
                  </a:lnTo>
                  <a:lnTo>
                    <a:pt x="2118" y="4359"/>
                  </a:lnTo>
                  <a:lnTo>
                    <a:pt x="2162" y="4359"/>
                  </a:lnTo>
                  <a:lnTo>
                    <a:pt x="2206" y="4361"/>
                  </a:lnTo>
                  <a:lnTo>
                    <a:pt x="2250" y="4364"/>
                  </a:lnTo>
                  <a:lnTo>
                    <a:pt x="2293" y="4367"/>
                  </a:lnTo>
                  <a:lnTo>
                    <a:pt x="2338" y="4370"/>
                  </a:lnTo>
                  <a:lnTo>
                    <a:pt x="2371" y="4439"/>
                  </a:lnTo>
                  <a:lnTo>
                    <a:pt x="1660" y="4530"/>
                  </a:lnTo>
                  <a:lnTo>
                    <a:pt x="1495" y="4598"/>
                  </a:lnTo>
                  <a:lnTo>
                    <a:pt x="1403" y="4612"/>
                  </a:lnTo>
                  <a:lnTo>
                    <a:pt x="1195" y="4679"/>
                  </a:lnTo>
                  <a:lnTo>
                    <a:pt x="886" y="4758"/>
                  </a:lnTo>
                  <a:close/>
                  <a:moveTo>
                    <a:pt x="2695" y="4114"/>
                  </a:moveTo>
                  <a:lnTo>
                    <a:pt x="2729" y="3886"/>
                  </a:lnTo>
                  <a:lnTo>
                    <a:pt x="2903" y="3514"/>
                  </a:lnTo>
                  <a:lnTo>
                    <a:pt x="3131" y="3272"/>
                  </a:lnTo>
                  <a:lnTo>
                    <a:pt x="3179" y="3194"/>
                  </a:lnTo>
                  <a:lnTo>
                    <a:pt x="3237" y="3078"/>
                  </a:lnTo>
                  <a:lnTo>
                    <a:pt x="3271" y="3044"/>
                  </a:lnTo>
                  <a:lnTo>
                    <a:pt x="3319" y="3030"/>
                  </a:lnTo>
                  <a:lnTo>
                    <a:pt x="3397" y="3030"/>
                  </a:lnTo>
                  <a:lnTo>
                    <a:pt x="3431" y="3063"/>
                  </a:lnTo>
                  <a:lnTo>
                    <a:pt x="3291" y="3340"/>
                  </a:lnTo>
                  <a:lnTo>
                    <a:pt x="3145" y="3470"/>
                  </a:lnTo>
                  <a:lnTo>
                    <a:pt x="3097" y="3582"/>
                  </a:lnTo>
                  <a:lnTo>
                    <a:pt x="3029" y="3664"/>
                  </a:lnTo>
                  <a:lnTo>
                    <a:pt x="2855" y="3968"/>
                  </a:lnTo>
                  <a:lnTo>
                    <a:pt x="2695" y="4114"/>
                  </a:lnTo>
                  <a:close/>
                  <a:moveTo>
                    <a:pt x="609" y="2594"/>
                  </a:moveTo>
                  <a:lnTo>
                    <a:pt x="528" y="2579"/>
                  </a:lnTo>
                  <a:lnTo>
                    <a:pt x="436" y="2454"/>
                  </a:lnTo>
                  <a:lnTo>
                    <a:pt x="417" y="2318"/>
                  </a:lnTo>
                  <a:lnTo>
                    <a:pt x="726" y="2386"/>
                  </a:lnTo>
                  <a:lnTo>
                    <a:pt x="609" y="2594"/>
                  </a:lnTo>
                  <a:close/>
                  <a:moveTo>
                    <a:pt x="851" y="2560"/>
                  </a:moveTo>
                  <a:lnTo>
                    <a:pt x="851" y="2546"/>
                  </a:lnTo>
                  <a:lnTo>
                    <a:pt x="818" y="2420"/>
                  </a:lnTo>
                  <a:lnTo>
                    <a:pt x="1060" y="2483"/>
                  </a:lnTo>
                  <a:lnTo>
                    <a:pt x="1079" y="2536"/>
                  </a:lnTo>
                  <a:lnTo>
                    <a:pt x="943" y="2579"/>
                  </a:lnTo>
                  <a:lnTo>
                    <a:pt x="851" y="2560"/>
                  </a:lnTo>
                  <a:close/>
                  <a:moveTo>
                    <a:pt x="1370" y="2400"/>
                  </a:moveTo>
                  <a:lnTo>
                    <a:pt x="1335" y="2400"/>
                  </a:lnTo>
                  <a:lnTo>
                    <a:pt x="1355" y="2318"/>
                  </a:lnTo>
                  <a:lnTo>
                    <a:pt x="1383" y="2212"/>
                  </a:lnTo>
                  <a:lnTo>
                    <a:pt x="1383" y="2129"/>
                  </a:lnTo>
                  <a:lnTo>
                    <a:pt x="1563" y="2158"/>
                  </a:lnTo>
                  <a:lnTo>
                    <a:pt x="1543" y="2304"/>
                  </a:lnTo>
                  <a:lnTo>
                    <a:pt x="1485" y="2371"/>
                  </a:lnTo>
                  <a:lnTo>
                    <a:pt x="1370" y="2400"/>
                  </a:lnTo>
                  <a:close/>
                  <a:moveTo>
                    <a:pt x="160" y="2371"/>
                  </a:moveTo>
                  <a:lnTo>
                    <a:pt x="77" y="2227"/>
                  </a:lnTo>
                  <a:lnTo>
                    <a:pt x="217" y="2294"/>
                  </a:lnTo>
                  <a:lnTo>
                    <a:pt x="160" y="2371"/>
                  </a:lnTo>
                  <a:close/>
                  <a:moveTo>
                    <a:pt x="1060" y="2318"/>
                  </a:moveTo>
                  <a:lnTo>
                    <a:pt x="1011" y="2304"/>
                  </a:lnTo>
                  <a:lnTo>
                    <a:pt x="968" y="2193"/>
                  </a:lnTo>
                  <a:lnTo>
                    <a:pt x="920" y="2129"/>
                  </a:lnTo>
                  <a:lnTo>
                    <a:pt x="978" y="2018"/>
                  </a:lnTo>
                  <a:lnTo>
                    <a:pt x="1277" y="2062"/>
                  </a:lnTo>
                  <a:lnTo>
                    <a:pt x="1220" y="2338"/>
                  </a:lnTo>
                  <a:lnTo>
                    <a:pt x="1060" y="2318"/>
                  </a:lnTo>
                  <a:close/>
                  <a:moveTo>
                    <a:pt x="644" y="2275"/>
                  </a:moveTo>
                  <a:lnTo>
                    <a:pt x="595" y="2275"/>
                  </a:lnTo>
                  <a:lnTo>
                    <a:pt x="517" y="2158"/>
                  </a:lnTo>
                  <a:lnTo>
                    <a:pt x="494" y="2062"/>
                  </a:lnTo>
                  <a:lnTo>
                    <a:pt x="484" y="2018"/>
                  </a:lnTo>
                  <a:lnTo>
                    <a:pt x="517" y="1902"/>
                  </a:lnTo>
                  <a:lnTo>
                    <a:pt x="837" y="1970"/>
                  </a:lnTo>
                  <a:lnTo>
                    <a:pt x="818" y="2193"/>
                  </a:lnTo>
                  <a:lnTo>
                    <a:pt x="759" y="2294"/>
                  </a:lnTo>
                  <a:lnTo>
                    <a:pt x="644" y="2275"/>
                  </a:lnTo>
                  <a:close/>
                  <a:moveTo>
                    <a:pt x="208" y="2129"/>
                  </a:moveTo>
                  <a:lnTo>
                    <a:pt x="140" y="2077"/>
                  </a:lnTo>
                  <a:lnTo>
                    <a:pt x="125" y="1999"/>
                  </a:lnTo>
                  <a:lnTo>
                    <a:pt x="92" y="1970"/>
                  </a:lnTo>
                  <a:lnTo>
                    <a:pt x="92" y="1820"/>
                  </a:lnTo>
                  <a:lnTo>
                    <a:pt x="300" y="1902"/>
                  </a:lnTo>
                  <a:lnTo>
                    <a:pt x="252" y="2129"/>
                  </a:lnTo>
                  <a:lnTo>
                    <a:pt x="208" y="2129"/>
                  </a:lnTo>
                  <a:close/>
                  <a:moveTo>
                    <a:pt x="1597" y="1951"/>
                  </a:moveTo>
                  <a:lnTo>
                    <a:pt x="1519" y="1936"/>
                  </a:lnTo>
                  <a:lnTo>
                    <a:pt x="1519" y="1887"/>
                  </a:lnTo>
                  <a:lnTo>
                    <a:pt x="1543" y="1743"/>
                  </a:lnTo>
                  <a:lnTo>
                    <a:pt x="1704" y="1743"/>
                  </a:lnTo>
                  <a:lnTo>
                    <a:pt x="1704" y="1810"/>
                  </a:lnTo>
                  <a:lnTo>
                    <a:pt x="1727" y="1854"/>
                  </a:lnTo>
                  <a:lnTo>
                    <a:pt x="1660" y="1970"/>
                  </a:lnTo>
                  <a:lnTo>
                    <a:pt x="1597" y="1951"/>
                  </a:lnTo>
                  <a:close/>
                  <a:moveTo>
                    <a:pt x="1321" y="1916"/>
                  </a:moveTo>
                  <a:lnTo>
                    <a:pt x="1287" y="1868"/>
                  </a:lnTo>
                  <a:lnTo>
                    <a:pt x="1277" y="1709"/>
                  </a:lnTo>
                  <a:lnTo>
                    <a:pt x="1176" y="1645"/>
                  </a:lnTo>
                  <a:lnTo>
                    <a:pt x="1210" y="1578"/>
                  </a:lnTo>
                  <a:lnTo>
                    <a:pt x="1403" y="1612"/>
                  </a:lnTo>
                  <a:lnTo>
                    <a:pt x="1321" y="1916"/>
                  </a:lnTo>
                  <a:close/>
                  <a:moveTo>
                    <a:pt x="803" y="1868"/>
                  </a:moveTo>
                  <a:lnTo>
                    <a:pt x="736" y="1810"/>
                  </a:lnTo>
                  <a:lnTo>
                    <a:pt x="624" y="1709"/>
                  </a:lnTo>
                  <a:lnTo>
                    <a:pt x="609" y="1534"/>
                  </a:lnTo>
                  <a:lnTo>
                    <a:pt x="659" y="1466"/>
                  </a:lnTo>
                  <a:lnTo>
                    <a:pt x="978" y="1515"/>
                  </a:lnTo>
                  <a:lnTo>
                    <a:pt x="968" y="1728"/>
                  </a:lnTo>
                  <a:lnTo>
                    <a:pt x="920" y="1810"/>
                  </a:lnTo>
                  <a:lnTo>
                    <a:pt x="803" y="1868"/>
                  </a:lnTo>
                  <a:close/>
                  <a:moveTo>
                    <a:pt x="252" y="1743"/>
                  </a:moveTo>
                  <a:lnTo>
                    <a:pt x="140" y="1728"/>
                  </a:lnTo>
                  <a:lnTo>
                    <a:pt x="194" y="1626"/>
                  </a:lnTo>
                  <a:lnTo>
                    <a:pt x="217" y="1593"/>
                  </a:lnTo>
                  <a:lnTo>
                    <a:pt x="286" y="1466"/>
                  </a:lnTo>
                  <a:lnTo>
                    <a:pt x="436" y="1433"/>
                  </a:lnTo>
                  <a:lnTo>
                    <a:pt x="402" y="1626"/>
                  </a:lnTo>
                  <a:lnTo>
                    <a:pt x="382" y="1709"/>
                  </a:lnTo>
                  <a:lnTo>
                    <a:pt x="252" y="1743"/>
                  </a:lnTo>
                  <a:close/>
                  <a:moveTo>
                    <a:pt x="1679" y="1612"/>
                  </a:moveTo>
                  <a:lnTo>
                    <a:pt x="1597" y="1534"/>
                  </a:lnTo>
                  <a:lnTo>
                    <a:pt x="1645" y="1384"/>
                  </a:lnTo>
                  <a:lnTo>
                    <a:pt x="1694" y="1336"/>
                  </a:lnTo>
                  <a:lnTo>
                    <a:pt x="1785" y="1351"/>
                  </a:lnTo>
                  <a:lnTo>
                    <a:pt x="1819" y="1466"/>
                  </a:lnTo>
                  <a:lnTo>
                    <a:pt x="1785" y="1612"/>
                  </a:lnTo>
                  <a:lnTo>
                    <a:pt x="1679" y="1612"/>
                  </a:lnTo>
                  <a:close/>
                  <a:moveTo>
                    <a:pt x="1437" y="1453"/>
                  </a:moveTo>
                  <a:lnTo>
                    <a:pt x="1277" y="1211"/>
                  </a:lnTo>
                  <a:lnTo>
                    <a:pt x="1243" y="1176"/>
                  </a:lnTo>
                  <a:lnTo>
                    <a:pt x="1277" y="1032"/>
                  </a:lnTo>
                  <a:lnTo>
                    <a:pt x="1495" y="1084"/>
                  </a:lnTo>
                  <a:lnTo>
                    <a:pt x="1529" y="1109"/>
                  </a:lnTo>
                  <a:lnTo>
                    <a:pt x="1485" y="1466"/>
                  </a:lnTo>
                  <a:lnTo>
                    <a:pt x="1437" y="1453"/>
                  </a:lnTo>
                  <a:close/>
                  <a:moveTo>
                    <a:pt x="1001" y="1370"/>
                  </a:moveTo>
                  <a:lnTo>
                    <a:pt x="851" y="1336"/>
                  </a:lnTo>
                  <a:lnTo>
                    <a:pt x="736" y="1326"/>
                  </a:lnTo>
                  <a:lnTo>
                    <a:pt x="736" y="1211"/>
                  </a:lnTo>
                  <a:lnTo>
                    <a:pt x="1113" y="1142"/>
                  </a:lnTo>
                  <a:lnTo>
                    <a:pt x="1001" y="1370"/>
                  </a:lnTo>
                  <a:close/>
                  <a:moveTo>
                    <a:pt x="1176" y="659"/>
                  </a:moveTo>
                  <a:lnTo>
                    <a:pt x="1128" y="610"/>
                  </a:lnTo>
                  <a:lnTo>
                    <a:pt x="1113" y="581"/>
                  </a:lnTo>
                  <a:lnTo>
                    <a:pt x="1093" y="548"/>
                  </a:lnTo>
                  <a:lnTo>
                    <a:pt x="1128" y="368"/>
                  </a:lnTo>
                  <a:lnTo>
                    <a:pt x="1195" y="368"/>
                  </a:lnTo>
                  <a:lnTo>
                    <a:pt x="1302" y="465"/>
                  </a:lnTo>
                  <a:lnTo>
                    <a:pt x="1243" y="625"/>
                  </a:lnTo>
                  <a:lnTo>
                    <a:pt x="1176" y="659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741" y="107"/>
              <a:ext cx="627" cy="714"/>
            </a:xfrm>
            <a:custGeom>
              <a:avLst/>
              <a:gdLst>
                <a:gd name="T0" fmla="*/ 1151 w 7523"/>
                <a:gd name="T1" fmla="*/ 19 h 8570"/>
                <a:gd name="T2" fmla="*/ 1808 w 7523"/>
                <a:gd name="T3" fmla="*/ 19 h 8570"/>
                <a:gd name="T4" fmla="*/ 1842 w 7523"/>
                <a:gd name="T5" fmla="*/ 344 h 8570"/>
                <a:gd name="T6" fmla="*/ 991 w 7523"/>
                <a:gd name="T7" fmla="*/ 1345 h 8570"/>
                <a:gd name="T8" fmla="*/ 3425 w 7523"/>
                <a:gd name="T9" fmla="*/ 227 h 8570"/>
                <a:gd name="T10" fmla="*/ 4939 w 7523"/>
                <a:gd name="T11" fmla="*/ 5570 h 8570"/>
                <a:gd name="T12" fmla="*/ 3781 w 7523"/>
                <a:gd name="T13" fmla="*/ 7659 h 8570"/>
                <a:gd name="T14" fmla="*/ 3149 w 7523"/>
                <a:gd name="T15" fmla="*/ 5895 h 8570"/>
                <a:gd name="T16" fmla="*/ 1581 w 7523"/>
                <a:gd name="T17" fmla="*/ 3474 h 8570"/>
                <a:gd name="T18" fmla="*/ 0 w 7523"/>
                <a:gd name="T19" fmla="*/ 1360 h 8570"/>
                <a:gd name="T20" fmla="*/ 1034 w 7523"/>
                <a:gd name="T21" fmla="*/ 2957 h 8570"/>
                <a:gd name="T22" fmla="*/ 2409 w 7523"/>
                <a:gd name="T23" fmla="*/ 5134 h 8570"/>
                <a:gd name="T24" fmla="*/ 3193 w 7523"/>
                <a:gd name="T25" fmla="*/ 8362 h 8570"/>
                <a:gd name="T26" fmla="*/ 1744 w 7523"/>
                <a:gd name="T27" fmla="*/ 4429 h 8570"/>
                <a:gd name="T28" fmla="*/ 730 w 7523"/>
                <a:gd name="T29" fmla="*/ 2807 h 8570"/>
                <a:gd name="T30" fmla="*/ 6703 w 7523"/>
                <a:gd name="T31" fmla="*/ 8217 h 8570"/>
                <a:gd name="T32" fmla="*/ 5674 w 7523"/>
                <a:gd name="T33" fmla="*/ 8001 h 8570"/>
                <a:gd name="T34" fmla="*/ 5944 w 7523"/>
                <a:gd name="T35" fmla="*/ 6924 h 8570"/>
                <a:gd name="T36" fmla="*/ 6255 w 7523"/>
                <a:gd name="T37" fmla="*/ 6985 h 8570"/>
                <a:gd name="T38" fmla="*/ 6851 w 7523"/>
                <a:gd name="T39" fmla="*/ 7151 h 8570"/>
                <a:gd name="T40" fmla="*/ 6812 w 7523"/>
                <a:gd name="T41" fmla="*/ 7438 h 8570"/>
                <a:gd name="T42" fmla="*/ 5624 w 7523"/>
                <a:gd name="T43" fmla="*/ 7392 h 8570"/>
                <a:gd name="T44" fmla="*/ 5959 w 7523"/>
                <a:gd name="T45" fmla="*/ 7170 h 8570"/>
                <a:gd name="T46" fmla="*/ 4330 w 7523"/>
                <a:gd name="T47" fmla="*/ 7071 h 8570"/>
                <a:gd name="T48" fmla="*/ 4276 w 7523"/>
                <a:gd name="T49" fmla="*/ 5861 h 8570"/>
                <a:gd name="T50" fmla="*/ 4455 w 7523"/>
                <a:gd name="T51" fmla="*/ 5667 h 8570"/>
                <a:gd name="T52" fmla="*/ 5759 w 7523"/>
                <a:gd name="T53" fmla="*/ 5300 h 8570"/>
                <a:gd name="T54" fmla="*/ 5687 w 7523"/>
                <a:gd name="T55" fmla="*/ 4843 h 8570"/>
                <a:gd name="T56" fmla="*/ 5935 w 7523"/>
                <a:gd name="T57" fmla="*/ 4504 h 8570"/>
                <a:gd name="T58" fmla="*/ 5800 w 7523"/>
                <a:gd name="T59" fmla="*/ 4858 h 8570"/>
                <a:gd name="T60" fmla="*/ 6357 w 7523"/>
                <a:gd name="T61" fmla="*/ 5507 h 8570"/>
                <a:gd name="T62" fmla="*/ 6797 w 7523"/>
                <a:gd name="T63" fmla="*/ 5511 h 8570"/>
                <a:gd name="T64" fmla="*/ 6841 w 7523"/>
                <a:gd name="T65" fmla="*/ 4229 h 8570"/>
                <a:gd name="T66" fmla="*/ 7431 w 7523"/>
                <a:gd name="T67" fmla="*/ 5335 h 8570"/>
                <a:gd name="T68" fmla="*/ 3550 w 7523"/>
                <a:gd name="T69" fmla="*/ 5599 h 8570"/>
                <a:gd name="T70" fmla="*/ 3391 w 7523"/>
                <a:gd name="T71" fmla="*/ 5328 h 8570"/>
                <a:gd name="T72" fmla="*/ 3246 w 7523"/>
                <a:gd name="T73" fmla="*/ 5100 h 8570"/>
                <a:gd name="T74" fmla="*/ 3841 w 7523"/>
                <a:gd name="T75" fmla="*/ 4767 h 8570"/>
                <a:gd name="T76" fmla="*/ 4296 w 7523"/>
                <a:gd name="T77" fmla="*/ 3683 h 8570"/>
                <a:gd name="T78" fmla="*/ 2762 w 7523"/>
                <a:gd name="T79" fmla="*/ 4360 h 8570"/>
                <a:gd name="T80" fmla="*/ 4170 w 7523"/>
                <a:gd name="T81" fmla="*/ 3282 h 8570"/>
                <a:gd name="T82" fmla="*/ 2824 w 7523"/>
                <a:gd name="T83" fmla="*/ 4471 h 8570"/>
                <a:gd name="T84" fmla="*/ 4261 w 7523"/>
                <a:gd name="T85" fmla="*/ 3005 h 8570"/>
                <a:gd name="T86" fmla="*/ 2907 w 7523"/>
                <a:gd name="T87" fmla="*/ 4007 h 8570"/>
                <a:gd name="T88" fmla="*/ 4136 w 7523"/>
                <a:gd name="T89" fmla="*/ 2579 h 8570"/>
                <a:gd name="T90" fmla="*/ 2119 w 7523"/>
                <a:gd name="T91" fmla="*/ 3315 h 8570"/>
                <a:gd name="T92" fmla="*/ 3517 w 7523"/>
                <a:gd name="T93" fmla="*/ 2763 h 8570"/>
                <a:gd name="T94" fmla="*/ 5389 w 7523"/>
                <a:gd name="T95" fmla="*/ 2661 h 8570"/>
                <a:gd name="T96" fmla="*/ 5118 w 7523"/>
                <a:gd name="T97" fmla="*/ 1873 h 8570"/>
                <a:gd name="T98" fmla="*/ 6232 w 7523"/>
                <a:gd name="T99" fmla="*/ 1597 h 8570"/>
                <a:gd name="T100" fmla="*/ 7247 w 7523"/>
                <a:gd name="T101" fmla="*/ 2729 h 8570"/>
                <a:gd name="T102" fmla="*/ 2442 w 7523"/>
                <a:gd name="T103" fmla="*/ 2715 h 8570"/>
                <a:gd name="T104" fmla="*/ 2709 w 7523"/>
                <a:gd name="T105" fmla="*/ 2840 h 8570"/>
                <a:gd name="T106" fmla="*/ 1833 w 7523"/>
                <a:gd name="T107" fmla="*/ 2658 h 8570"/>
                <a:gd name="T108" fmla="*/ 3435 w 7523"/>
                <a:gd name="T109" fmla="*/ 1597 h 8570"/>
                <a:gd name="T110" fmla="*/ 1635 w 7523"/>
                <a:gd name="T111" fmla="*/ 2633 h 8570"/>
                <a:gd name="T112" fmla="*/ 3618 w 7523"/>
                <a:gd name="T113" fmla="*/ 1355 h 8570"/>
                <a:gd name="T114" fmla="*/ 1441 w 7523"/>
                <a:gd name="T115" fmla="*/ 2337 h 8570"/>
                <a:gd name="T116" fmla="*/ 3454 w 7523"/>
                <a:gd name="T117" fmla="*/ 1036 h 8570"/>
                <a:gd name="T118" fmla="*/ 1214 w 7523"/>
                <a:gd name="T119" fmla="*/ 1970 h 8570"/>
                <a:gd name="T120" fmla="*/ 3260 w 7523"/>
                <a:gd name="T121" fmla="*/ 678 h 8570"/>
                <a:gd name="T122" fmla="*/ 1116 w 7523"/>
                <a:gd name="T123" fmla="*/ 1403 h 8570"/>
                <a:gd name="T124" fmla="*/ 3018 w 7523"/>
                <a:gd name="T125" fmla="*/ 436 h 8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3" h="8570">
                  <a:moveTo>
                    <a:pt x="0" y="87"/>
                  </a:moveTo>
                  <a:lnTo>
                    <a:pt x="19" y="116"/>
                  </a:lnTo>
                  <a:lnTo>
                    <a:pt x="100" y="194"/>
                  </a:lnTo>
                  <a:lnTo>
                    <a:pt x="134" y="179"/>
                  </a:lnTo>
                  <a:lnTo>
                    <a:pt x="328" y="19"/>
                  </a:lnTo>
                  <a:lnTo>
                    <a:pt x="502" y="19"/>
                  </a:lnTo>
                  <a:lnTo>
                    <a:pt x="328" y="160"/>
                  </a:lnTo>
                  <a:lnTo>
                    <a:pt x="284" y="213"/>
                  </a:lnTo>
                  <a:lnTo>
                    <a:pt x="169" y="310"/>
                  </a:lnTo>
                  <a:lnTo>
                    <a:pt x="284" y="469"/>
                  </a:lnTo>
                  <a:lnTo>
                    <a:pt x="313" y="455"/>
                  </a:lnTo>
                  <a:lnTo>
                    <a:pt x="411" y="421"/>
                  </a:lnTo>
                  <a:lnTo>
                    <a:pt x="749" y="194"/>
                  </a:lnTo>
                  <a:lnTo>
                    <a:pt x="793" y="160"/>
                  </a:lnTo>
                  <a:lnTo>
                    <a:pt x="874" y="102"/>
                  </a:lnTo>
                  <a:lnTo>
                    <a:pt x="972" y="54"/>
                  </a:lnTo>
                  <a:lnTo>
                    <a:pt x="1151" y="19"/>
                  </a:lnTo>
                  <a:lnTo>
                    <a:pt x="924" y="227"/>
                  </a:lnTo>
                  <a:lnTo>
                    <a:pt x="715" y="344"/>
                  </a:lnTo>
                  <a:lnTo>
                    <a:pt x="667" y="377"/>
                  </a:lnTo>
                  <a:lnTo>
                    <a:pt x="555" y="436"/>
                  </a:lnTo>
                  <a:lnTo>
                    <a:pt x="459" y="538"/>
                  </a:lnTo>
                  <a:lnTo>
                    <a:pt x="361" y="586"/>
                  </a:lnTo>
                  <a:lnTo>
                    <a:pt x="411" y="678"/>
                  </a:lnTo>
                  <a:lnTo>
                    <a:pt x="425" y="726"/>
                  </a:lnTo>
                  <a:lnTo>
                    <a:pt x="459" y="759"/>
                  </a:lnTo>
                  <a:lnTo>
                    <a:pt x="667" y="644"/>
                  </a:lnTo>
                  <a:lnTo>
                    <a:pt x="749" y="629"/>
                  </a:lnTo>
                  <a:lnTo>
                    <a:pt x="1116" y="358"/>
                  </a:lnTo>
                  <a:lnTo>
                    <a:pt x="1310" y="242"/>
                  </a:lnTo>
                  <a:lnTo>
                    <a:pt x="1475" y="116"/>
                  </a:lnTo>
                  <a:lnTo>
                    <a:pt x="1552" y="67"/>
                  </a:lnTo>
                  <a:lnTo>
                    <a:pt x="1615" y="34"/>
                  </a:lnTo>
                  <a:lnTo>
                    <a:pt x="1808" y="19"/>
                  </a:lnTo>
                  <a:lnTo>
                    <a:pt x="1664" y="146"/>
                  </a:lnTo>
                  <a:lnTo>
                    <a:pt x="1581" y="213"/>
                  </a:lnTo>
                  <a:lnTo>
                    <a:pt x="1533" y="227"/>
                  </a:lnTo>
                  <a:lnTo>
                    <a:pt x="1243" y="402"/>
                  </a:lnTo>
                  <a:lnTo>
                    <a:pt x="1165" y="469"/>
                  </a:lnTo>
                  <a:lnTo>
                    <a:pt x="749" y="726"/>
                  </a:lnTo>
                  <a:lnTo>
                    <a:pt x="603" y="828"/>
                  </a:lnTo>
                  <a:lnTo>
                    <a:pt x="584" y="886"/>
                  </a:lnTo>
                  <a:lnTo>
                    <a:pt x="603" y="1001"/>
                  </a:lnTo>
                  <a:lnTo>
                    <a:pt x="682" y="1084"/>
                  </a:lnTo>
                  <a:lnTo>
                    <a:pt x="749" y="1051"/>
                  </a:lnTo>
                  <a:lnTo>
                    <a:pt x="1015" y="871"/>
                  </a:lnTo>
                  <a:lnTo>
                    <a:pt x="1165" y="779"/>
                  </a:lnTo>
                  <a:lnTo>
                    <a:pt x="1552" y="517"/>
                  </a:lnTo>
                  <a:lnTo>
                    <a:pt x="1635" y="484"/>
                  </a:lnTo>
                  <a:lnTo>
                    <a:pt x="1683" y="402"/>
                  </a:lnTo>
                  <a:lnTo>
                    <a:pt x="1842" y="344"/>
                  </a:lnTo>
                  <a:lnTo>
                    <a:pt x="1939" y="276"/>
                  </a:lnTo>
                  <a:lnTo>
                    <a:pt x="2292" y="34"/>
                  </a:lnTo>
                  <a:lnTo>
                    <a:pt x="2467" y="19"/>
                  </a:lnTo>
                  <a:lnTo>
                    <a:pt x="2215" y="227"/>
                  </a:lnTo>
                  <a:lnTo>
                    <a:pt x="2167" y="276"/>
                  </a:lnTo>
                  <a:lnTo>
                    <a:pt x="1983" y="358"/>
                  </a:lnTo>
                  <a:lnTo>
                    <a:pt x="1760" y="503"/>
                  </a:lnTo>
                  <a:lnTo>
                    <a:pt x="1649" y="586"/>
                  </a:lnTo>
                  <a:lnTo>
                    <a:pt x="1034" y="1001"/>
                  </a:lnTo>
                  <a:lnTo>
                    <a:pt x="957" y="1036"/>
                  </a:lnTo>
                  <a:lnTo>
                    <a:pt x="855" y="1103"/>
                  </a:lnTo>
                  <a:lnTo>
                    <a:pt x="773" y="1128"/>
                  </a:lnTo>
                  <a:lnTo>
                    <a:pt x="749" y="1181"/>
                  </a:lnTo>
                  <a:lnTo>
                    <a:pt x="749" y="1243"/>
                  </a:lnTo>
                  <a:lnTo>
                    <a:pt x="841" y="1370"/>
                  </a:lnTo>
                  <a:lnTo>
                    <a:pt x="957" y="1345"/>
                  </a:lnTo>
                  <a:lnTo>
                    <a:pt x="991" y="1345"/>
                  </a:lnTo>
                  <a:lnTo>
                    <a:pt x="1165" y="1230"/>
                  </a:lnTo>
                  <a:lnTo>
                    <a:pt x="1257" y="1147"/>
                  </a:lnTo>
                  <a:lnTo>
                    <a:pt x="1552" y="987"/>
                  </a:lnTo>
                  <a:lnTo>
                    <a:pt x="1615" y="939"/>
                  </a:lnTo>
                  <a:lnTo>
                    <a:pt x="1698" y="871"/>
                  </a:lnTo>
                  <a:lnTo>
                    <a:pt x="1775" y="842"/>
                  </a:lnTo>
                  <a:lnTo>
                    <a:pt x="2181" y="586"/>
                  </a:lnTo>
                  <a:lnTo>
                    <a:pt x="2244" y="552"/>
                  </a:lnTo>
                  <a:lnTo>
                    <a:pt x="2375" y="436"/>
                  </a:lnTo>
                  <a:lnTo>
                    <a:pt x="2582" y="310"/>
                  </a:lnTo>
                  <a:lnTo>
                    <a:pt x="2684" y="242"/>
                  </a:lnTo>
                  <a:lnTo>
                    <a:pt x="2810" y="136"/>
                  </a:lnTo>
                  <a:lnTo>
                    <a:pt x="2844" y="67"/>
                  </a:lnTo>
                  <a:lnTo>
                    <a:pt x="2824" y="19"/>
                  </a:lnTo>
                  <a:lnTo>
                    <a:pt x="3018" y="0"/>
                  </a:lnTo>
                  <a:lnTo>
                    <a:pt x="3246" y="0"/>
                  </a:lnTo>
                  <a:lnTo>
                    <a:pt x="3425" y="227"/>
                  </a:lnTo>
                  <a:lnTo>
                    <a:pt x="3662" y="600"/>
                  </a:lnTo>
                  <a:lnTo>
                    <a:pt x="3710" y="697"/>
                  </a:lnTo>
                  <a:lnTo>
                    <a:pt x="3860" y="968"/>
                  </a:lnTo>
                  <a:lnTo>
                    <a:pt x="3909" y="1070"/>
                  </a:lnTo>
                  <a:lnTo>
                    <a:pt x="3952" y="1161"/>
                  </a:lnTo>
                  <a:lnTo>
                    <a:pt x="4069" y="1355"/>
                  </a:lnTo>
                  <a:lnTo>
                    <a:pt x="4102" y="1437"/>
                  </a:lnTo>
                  <a:lnTo>
                    <a:pt x="4470" y="2313"/>
                  </a:lnTo>
                  <a:lnTo>
                    <a:pt x="4572" y="2579"/>
                  </a:lnTo>
                  <a:lnTo>
                    <a:pt x="4678" y="3005"/>
                  </a:lnTo>
                  <a:lnTo>
                    <a:pt x="4780" y="3407"/>
                  </a:lnTo>
                  <a:lnTo>
                    <a:pt x="4872" y="3939"/>
                  </a:lnTo>
                  <a:lnTo>
                    <a:pt x="4973" y="4859"/>
                  </a:lnTo>
                  <a:lnTo>
                    <a:pt x="4973" y="5009"/>
                  </a:lnTo>
                  <a:lnTo>
                    <a:pt x="5002" y="5067"/>
                  </a:lnTo>
                  <a:lnTo>
                    <a:pt x="4987" y="5469"/>
                  </a:lnTo>
                  <a:lnTo>
                    <a:pt x="4939" y="5570"/>
                  </a:lnTo>
                  <a:lnTo>
                    <a:pt x="4678" y="7486"/>
                  </a:lnTo>
                  <a:lnTo>
                    <a:pt x="4470" y="8232"/>
                  </a:lnTo>
                  <a:lnTo>
                    <a:pt x="4330" y="8570"/>
                  </a:lnTo>
                  <a:lnTo>
                    <a:pt x="3894" y="8570"/>
                  </a:lnTo>
                  <a:lnTo>
                    <a:pt x="3894" y="8266"/>
                  </a:lnTo>
                  <a:lnTo>
                    <a:pt x="3841" y="8347"/>
                  </a:lnTo>
                  <a:lnTo>
                    <a:pt x="3758" y="8508"/>
                  </a:lnTo>
                  <a:lnTo>
                    <a:pt x="3696" y="8570"/>
                  </a:lnTo>
                  <a:lnTo>
                    <a:pt x="3207" y="8570"/>
                  </a:lnTo>
                  <a:lnTo>
                    <a:pt x="3260" y="8508"/>
                  </a:lnTo>
                  <a:lnTo>
                    <a:pt x="3343" y="8406"/>
                  </a:lnTo>
                  <a:lnTo>
                    <a:pt x="3391" y="8372"/>
                  </a:lnTo>
                  <a:lnTo>
                    <a:pt x="3677" y="7970"/>
                  </a:lnTo>
                  <a:lnTo>
                    <a:pt x="3702" y="7892"/>
                  </a:lnTo>
                  <a:lnTo>
                    <a:pt x="3729" y="7814"/>
                  </a:lnTo>
                  <a:lnTo>
                    <a:pt x="3755" y="7736"/>
                  </a:lnTo>
                  <a:lnTo>
                    <a:pt x="3781" y="7659"/>
                  </a:lnTo>
                  <a:lnTo>
                    <a:pt x="3793" y="7619"/>
                  </a:lnTo>
                  <a:lnTo>
                    <a:pt x="3805" y="7581"/>
                  </a:lnTo>
                  <a:lnTo>
                    <a:pt x="3816" y="7541"/>
                  </a:lnTo>
                  <a:lnTo>
                    <a:pt x="3827" y="7502"/>
                  </a:lnTo>
                  <a:lnTo>
                    <a:pt x="3836" y="7463"/>
                  </a:lnTo>
                  <a:lnTo>
                    <a:pt x="3845" y="7424"/>
                  </a:lnTo>
                  <a:lnTo>
                    <a:pt x="3853" y="7386"/>
                  </a:lnTo>
                  <a:lnTo>
                    <a:pt x="3860" y="7346"/>
                  </a:lnTo>
                  <a:lnTo>
                    <a:pt x="3758" y="6920"/>
                  </a:lnTo>
                  <a:lnTo>
                    <a:pt x="3729" y="6843"/>
                  </a:lnTo>
                  <a:lnTo>
                    <a:pt x="3633" y="6635"/>
                  </a:lnTo>
                  <a:lnTo>
                    <a:pt x="3550" y="6567"/>
                  </a:lnTo>
                  <a:lnTo>
                    <a:pt x="3502" y="6485"/>
                  </a:lnTo>
                  <a:lnTo>
                    <a:pt x="3425" y="6325"/>
                  </a:lnTo>
                  <a:lnTo>
                    <a:pt x="3357" y="6243"/>
                  </a:lnTo>
                  <a:lnTo>
                    <a:pt x="3343" y="6185"/>
                  </a:lnTo>
                  <a:lnTo>
                    <a:pt x="3149" y="5895"/>
                  </a:lnTo>
                  <a:lnTo>
                    <a:pt x="3101" y="5812"/>
                  </a:lnTo>
                  <a:lnTo>
                    <a:pt x="3052" y="5744"/>
                  </a:lnTo>
                  <a:lnTo>
                    <a:pt x="2926" y="5551"/>
                  </a:lnTo>
                  <a:lnTo>
                    <a:pt x="2859" y="5459"/>
                  </a:lnTo>
                  <a:lnTo>
                    <a:pt x="2684" y="5183"/>
                  </a:lnTo>
                  <a:lnTo>
                    <a:pt x="2568" y="5019"/>
                  </a:lnTo>
                  <a:lnTo>
                    <a:pt x="2423" y="4825"/>
                  </a:lnTo>
                  <a:lnTo>
                    <a:pt x="2375" y="4713"/>
                  </a:lnTo>
                  <a:lnTo>
                    <a:pt x="2292" y="4617"/>
                  </a:lnTo>
                  <a:lnTo>
                    <a:pt x="2133" y="4327"/>
                  </a:lnTo>
                  <a:lnTo>
                    <a:pt x="2002" y="4166"/>
                  </a:lnTo>
                  <a:lnTo>
                    <a:pt x="1983" y="4118"/>
                  </a:lnTo>
                  <a:lnTo>
                    <a:pt x="1906" y="4016"/>
                  </a:lnTo>
                  <a:lnTo>
                    <a:pt x="1857" y="3973"/>
                  </a:lnTo>
                  <a:lnTo>
                    <a:pt x="1717" y="3683"/>
                  </a:lnTo>
                  <a:lnTo>
                    <a:pt x="1649" y="3601"/>
                  </a:lnTo>
                  <a:lnTo>
                    <a:pt x="1581" y="3474"/>
                  </a:lnTo>
                  <a:lnTo>
                    <a:pt x="1518" y="3392"/>
                  </a:lnTo>
                  <a:lnTo>
                    <a:pt x="1422" y="3232"/>
                  </a:lnTo>
                  <a:lnTo>
                    <a:pt x="1325" y="3049"/>
                  </a:lnTo>
                  <a:lnTo>
                    <a:pt x="1131" y="2797"/>
                  </a:lnTo>
                  <a:lnTo>
                    <a:pt x="1116" y="2729"/>
                  </a:lnTo>
                  <a:lnTo>
                    <a:pt x="991" y="2555"/>
                  </a:lnTo>
                  <a:lnTo>
                    <a:pt x="938" y="2473"/>
                  </a:lnTo>
                  <a:lnTo>
                    <a:pt x="773" y="2231"/>
                  </a:lnTo>
                  <a:lnTo>
                    <a:pt x="763" y="2177"/>
                  </a:lnTo>
                  <a:lnTo>
                    <a:pt x="696" y="2096"/>
                  </a:lnTo>
                  <a:lnTo>
                    <a:pt x="603" y="1955"/>
                  </a:lnTo>
                  <a:lnTo>
                    <a:pt x="555" y="1873"/>
                  </a:lnTo>
                  <a:lnTo>
                    <a:pt x="217" y="1345"/>
                  </a:lnTo>
                  <a:lnTo>
                    <a:pt x="119" y="1161"/>
                  </a:lnTo>
                  <a:lnTo>
                    <a:pt x="0" y="978"/>
                  </a:lnTo>
                  <a:lnTo>
                    <a:pt x="0" y="87"/>
                  </a:lnTo>
                  <a:close/>
                  <a:moveTo>
                    <a:pt x="0" y="1360"/>
                  </a:moveTo>
                  <a:lnTo>
                    <a:pt x="19" y="1370"/>
                  </a:lnTo>
                  <a:lnTo>
                    <a:pt x="38" y="1452"/>
                  </a:lnTo>
                  <a:lnTo>
                    <a:pt x="183" y="1679"/>
                  </a:lnTo>
                  <a:lnTo>
                    <a:pt x="217" y="1714"/>
                  </a:lnTo>
                  <a:lnTo>
                    <a:pt x="284" y="1795"/>
                  </a:lnTo>
                  <a:lnTo>
                    <a:pt x="361" y="1921"/>
                  </a:lnTo>
                  <a:lnTo>
                    <a:pt x="342" y="1935"/>
                  </a:lnTo>
                  <a:lnTo>
                    <a:pt x="459" y="2096"/>
                  </a:lnTo>
                  <a:lnTo>
                    <a:pt x="555" y="2260"/>
                  </a:lnTo>
                  <a:lnTo>
                    <a:pt x="647" y="2405"/>
                  </a:lnTo>
                  <a:lnTo>
                    <a:pt x="696" y="2473"/>
                  </a:lnTo>
                  <a:lnTo>
                    <a:pt x="763" y="2565"/>
                  </a:lnTo>
                  <a:lnTo>
                    <a:pt x="807" y="2648"/>
                  </a:lnTo>
                  <a:lnTo>
                    <a:pt x="889" y="2778"/>
                  </a:lnTo>
                  <a:lnTo>
                    <a:pt x="938" y="2840"/>
                  </a:lnTo>
                  <a:lnTo>
                    <a:pt x="972" y="2875"/>
                  </a:lnTo>
                  <a:lnTo>
                    <a:pt x="1034" y="2957"/>
                  </a:lnTo>
                  <a:lnTo>
                    <a:pt x="1049" y="3005"/>
                  </a:lnTo>
                  <a:lnTo>
                    <a:pt x="1131" y="3097"/>
                  </a:lnTo>
                  <a:lnTo>
                    <a:pt x="1180" y="3213"/>
                  </a:lnTo>
                  <a:lnTo>
                    <a:pt x="1243" y="3315"/>
                  </a:lnTo>
                  <a:lnTo>
                    <a:pt x="1291" y="3392"/>
                  </a:lnTo>
                  <a:lnTo>
                    <a:pt x="1339" y="3474"/>
                  </a:lnTo>
                  <a:lnTo>
                    <a:pt x="1422" y="3566"/>
                  </a:lnTo>
                  <a:lnTo>
                    <a:pt x="1475" y="3683"/>
                  </a:lnTo>
                  <a:lnTo>
                    <a:pt x="1533" y="3765"/>
                  </a:lnTo>
                  <a:lnTo>
                    <a:pt x="1727" y="4051"/>
                  </a:lnTo>
                  <a:lnTo>
                    <a:pt x="1808" y="4147"/>
                  </a:lnTo>
                  <a:lnTo>
                    <a:pt x="1877" y="4293"/>
                  </a:lnTo>
                  <a:lnTo>
                    <a:pt x="1973" y="4443"/>
                  </a:lnTo>
                  <a:lnTo>
                    <a:pt x="2119" y="4665"/>
                  </a:lnTo>
                  <a:lnTo>
                    <a:pt x="2200" y="4791"/>
                  </a:lnTo>
                  <a:lnTo>
                    <a:pt x="2341" y="4956"/>
                  </a:lnTo>
                  <a:lnTo>
                    <a:pt x="2409" y="5134"/>
                  </a:lnTo>
                  <a:lnTo>
                    <a:pt x="2452" y="5198"/>
                  </a:lnTo>
                  <a:lnTo>
                    <a:pt x="2665" y="5517"/>
                  </a:lnTo>
                  <a:lnTo>
                    <a:pt x="2810" y="5734"/>
                  </a:lnTo>
                  <a:lnTo>
                    <a:pt x="2874" y="5861"/>
                  </a:lnTo>
                  <a:lnTo>
                    <a:pt x="2936" y="5924"/>
                  </a:lnTo>
                  <a:lnTo>
                    <a:pt x="3018" y="6068"/>
                  </a:lnTo>
                  <a:lnTo>
                    <a:pt x="3135" y="6243"/>
                  </a:lnTo>
                  <a:lnTo>
                    <a:pt x="3212" y="6325"/>
                  </a:lnTo>
                  <a:lnTo>
                    <a:pt x="3226" y="6378"/>
                  </a:lnTo>
                  <a:lnTo>
                    <a:pt x="3357" y="6537"/>
                  </a:lnTo>
                  <a:lnTo>
                    <a:pt x="3454" y="6737"/>
                  </a:lnTo>
                  <a:lnTo>
                    <a:pt x="3517" y="6814"/>
                  </a:lnTo>
                  <a:lnTo>
                    <a:pt x="3570" y="6910"/>
                  </a:lnTo>
                  <a:lnTo>
                    <a:pt x="3633" y="7056"/>
                  </a:lnTo>
                  <a:lnTo>
                    <a:pt x="3652" y="7554"/>
                  </a:lnTo>
                  <a:lnTo>
                    <a:pt x="3410" y="8086"/>
                  </a:lnTo>
                  <a:lnTo>
                    <a:pt x="3193" y="8362"/>
                  </a:lnTo>
                  <a:lnTo>
                    <a:pt x="3149" y="8372"/>
                  </a:lnTo>
                  <a:lnTo>
                    <a:pt x="3086" y="8454"/>
                  </a:lnTo>
                  <a:lnTo>
                    <a:pt x="2989" y="8570"/>
                  </a:lnTo>
                  <a:lnTo>
                    <a:pt x="2549" y="8570"/>
                  </a:lnTo>
                  <a:lnTo>
                    <a:pt x="1552" y="8347"/>
                  </a:lnTo>
                  <a:lnTo>
                    <a:pt x="0" y="8038"/>
                  </a:lnTo>
                  <a:lnTo>
                    <a:pt x="0" y="4375"/>
                  </a:lnTo>
                  <a:lnTo>
                    <a:pt x="1717" y="4742"/>
                  </a:lnTo>
                  <a:lnTo>
                    <a:pt x="1877" y="4777"/>
                  </a:lnTo>
                  <a:lnTo>
                    <a:pt x="1973" y="4777"/>
                  </a:lnTo>
                  <a:lnTo>
                    <a:pt x="1934" y="4725"/>
                  </a:lnTo>
                  <a:lnTo>
                    <a:pt x="1898" y="4675"/>
                  </a:lnTo>
                  <a:lnTo>
                    <a:pt x="1864" y="4625"/>
                  </a:lnTo>
                  <a:lnTo>
                    <a:pt x="1832" y="4575"/>
                  </a:lnTo>
                  <a:lnTo>
                    <a:pt x="1802" y="4526"/>
                  </a:lnTo>
                  <a:lnTo>
                    <a:pt x="1773" y="4477"/>
                  </a:lnTo>
                  <a:lnTo>
                    <a:pt x="1744" y="4429"/>
                  </a:lnTo>
                  <a:lnTo>
                    <a:pt x="1717" y="4380"/>
                  </a:lnTo>
                  <a:lnTo>
                    <a:pt x="1689" y="4332"/>
                  </a:lnTo>
                  <a:lnTo>
                    <a:pt x="1662" y="4284"/>
                  </a:lnTo>
                  <a:lnTo>
                    <a:pt x="1636" y="4235"/>
                  </a:lnTo>
                  <a:lnTo>
                    <a:pt x="1609" y="4187"/>
                  </a:lnTo>
                  <a:lnTo>
                    <a:pt x="1580" y="4137"/>
                  </a:lnTo>
                  <a:lnTo>
                    <a:pt x="1551" y="4088"/>
                  </a:lnTo>
                  <a:lnTo>
                    <a:pt x="1521" y="4038"/>
                  </a:lnTo>
                  <a:lnTo>
                    <a:pt x="1489" y="3987"/>
                  </a:lnTo>
                  <a:lnTo>
                    <a:pt x="1373" y="3823"/>
                  </a:lnTo>
                  <a:lnTo>
                    <a:pt x="1373" y="3799"/>
                  </a:lnTo>
                  <a:lnTo>
                    <a:pt x="1310" y="3697"/>
                  </a:lnTo>
                  <a:lnTo>
                    <a:pt x="1199" y="3523"/>
                  </a:lnTo>
                  <a:lnTo>
                    <a:pt x="1083" y="3373"/>
                  </a:lnTo>
                  <a:lnTo>
                    <a:pt x="938" y="3165"/>
                  </a:lnTo>
                  <a:lnTo>
                    <a:pt x="924" y="3117"/>
                  </a:lnTo>
                  <a:lnTo>
                    <a:pt x="730" y="2807"/>
                  </a:lnTo>
                  <a:lnTo>
                    <a:pt x="647" y="2744"/>
                  </a:lnTo>
                  <a:lnTo>
                    <a:pt x="647" y="2681"/>
                  </a:lnTo>
                  <a:lnTo>
                    <a:pt x="570" y="2565"/>
                  </a:lnTo>
                  <a:lnTo>
                    <a:pt x="411" y="2390"/>
                  </a:lnTo>
                  <a:lnTo>
                    <a:pt x="313" y="2197"/>
                  </a:lnTo>
                  <a:lnTo>
                    <a:pt x="261" y="2148"/>
                  </a:lnTo>
                  <a:lnTo>
                    <a:pt x="250" y="2071"/>
                  </a:lnTo>
                  <a:lnTo>
                    <a:pt x="100" y="1854"/>
                  </a:lnTo>
                  <a:lnTo>
                    <a:pt x="52" y="1776"/>
                  </a:lnTo>
                  <a:lnTo>
                    <a:pt x="0" y="1733"/>
                  </a:lnTo>
                  <a:lnTo>
                    <a:pt x="0" y="1360"/>
                  </a:lnTo>
                  <a:close/>
                  <a:moveTo>
                    <a:pt x="7054" y="8439"/>
                  </a:moveTo>
                  <a:lnTo>
                    <a:pt x="7020" y="8362"/>
                  </a:lnTo>
                  <a:lnTo>
                    <a:pt x="6991" y="8295"/>
                  </a:lnTo>
                  <a:lnTo>
                    <a:pt x="6894" y="8269"/>
                  </a:lnTo>
                  <a:lnTo>
                    <a:pt x="6798" y="8243"/>
                  </a:lnTo>
                  <a:lnTo>
                    <a:pt x="6703" y="8217"/>
                  </a:lnTo>
                  <a:lnTo>
                    <a:pt x="6607" y="8189"/>
                  </a:lnTo>
                  <a:lnTo>
                    <a:pt x="6513" y="8162"/>
                  </a:lnTo>
                  <a:lnTo>
                    <a:pt x="6420" y="8136"/>
                  </a:lnTo>
                  <a:lnTo>
                    <a:pt x="6326" y="8112"/>
                  </a:lnTo>
                  <a:lnTo>
                    <a:pt x="6233" y="8088"/>
                  </a:lnTo>
                  <a:lnTo>
                    <a:pt x="6187" y="8076"/>
                  </a:lnTo>
                  <a:lnTo>
                    <a:pt x="6140" y="8066"/>
                  </a:lnTo>
                  <a:lnTo>
                    <a:pt x="6093" y="8056"/>
                  </a:lnTo>
                  <a:lnTo>
                    <a:pt x="6046" y="8046"/>
                  </a:lnTo>
                  <a:lnTo>
                    <a:pt x="6000" y="8038"/>
                  </a:lnTo>
                  <a:lnTo>
                    <a:pt x="5953" y="8030"/>
                  </a:lnTo>
                  <a:lnTo>
                    <a:pt x="5907" y="8023"/>
                  </a:lnTo>
                  <a:lnTo>
                    <a:pt x="5860" y="8016"/>
                  </a:lnTo>
                  <a:lnTo>
                    <a:pt x="5814" y="8012"/>
                  </a:lnTo>
                  <a:lnTo>
                    <a:pt x="5767" y="8007"/>
                  </a:lnTo>
                  <a:lnTo>
                    <a:pt x="5721" y="8004"/>
                  </a:lnTo>
                  <a:lnTo>
                    <a:pt x="5674" y="8001"/>
                  </a:lnTo>
                  <a:lnTo>
                    <a:pt x="5627" y="8000"/>
                  </a:lnTo>
                  <a:lnTo>
                    <a:pt x="5581" y="8000"/>
                  </a:lnTo>
                  <a:lnTo>
                    <a:pt x="5533" y="8001"/>
                  </a:lnTo>
                  <a:lnTo>
                    <a:pt x="5486" y="8005"/>
                  </a:lnTo>
                  <a:lnTo>
                    <a:pt x="5356" y="8105"/>
                  </a:lnTo>
                  <a:lnTo>
                    <a:pt x="5631" y="7071"/>
                  </a:lnTo>
                  <a:lnTo>
                    <a:pt x="5728" y="7002"/>
                  </a:lnTo>
                  <a:lnTo>
                    <a:pt x="5764" y="6984"/>
                  </a:lnTo>
                  <a:lnTo>
                    <a:pt x="5800" y="6967"/>
                  </a:lnTo>
                  <a:lnTo>
                    <a:pt x="5818" y="6959"/>
                  </a:lnTo>
                  <a:lnTo>
                    <a:pt x="5835" y="6952"/>
                  </a:lnTo>
                  <a:lnTo>
                    <a:pt x="5854" y="6947"/>
                  </a:lnTo>
                  <a:lnTo>
                    <a:pt x="5872" y="6940"/>
                  </a:lnTo>
                  <a:lnTo>
                    <a:pt x="5890" y="6935"/>
                  </a:lnTo>
                  <a:lnTo>
                    <a:pt x="5907" y="6930"/>
                  </a:lnTo>
                  <a:lnTo>
                    <a:pt x="5925" y="6927"/>
                  </a:lnTo>
                  <a:lnTo>
                    <a:pt x="5944" y="6924"/>
                  </a:lnTo>
                  <a:lnTo>
                    <a:pt x="5961" y="6921"/>
                  </a:lnTo>
                  <a:lnTo>
                    <a:pt x="5979" y="6920"/>
                  </a:lnTo>
                  <a:lnTo>
                    <a:pt x="5997" y="6919"/>
                  </a:lnTo>
                  <a:lnTo>
                    <a:pt x="6015" y="6918"/>
                  </a:lnTo>
                  <a:lnTo>
                    <a:pt x="6034" y="6919"/>
                  </a:lnTo>
                  <a:lnTo>
                    <a:pt x="6052" y="6920"/>
                  </a:lnTo>
                  <a:lnTo>
                    <a:pt x="6070" y="6921"/>
                  </a:lnTo>
                  <a:lnTo>
                    <a:pt x="6088" y="6924"/>
                  </a:lnTo>
                  <a:lnTo>
                    <a:pt x="6106" y="6927"/>
                  </a:lnTo>
                  <a:lnTo>
                    <a:pt x="6125" y="6932"/>
                  </a:lnTo>
                  <a:lnTo>
                    <a:pt x="6143" y="6937"/>
                  </a:lnTo>
                  <a:lnTo>
                    <a:pt x="6161" y="6942"/>
                  </a:lnTo>
                  <a:lnTo>
                    <a:pt x="6180" y="6950"/>
                  </a:lnTo>
                  <a:lnTo>
                    <a:pt x="6198" y="6957"/>
                  </a:lnTo>
                  <a:lnTo>
                    <a:pt x="6218" y="6966"/>
                  </a:lnTo>
                  <a:lnTo>
                    <a:pt x="6236" y="6975"/>
                  </a:lnTo>
                  <a:lnTo>
                    <a:pt x="6255" y="6985"/>
                  </a:lnTo>
                  <a:lnTo>
                    <a:pt x="6274" y="6997"/>
                  </a:lnTo>
                  <a:lnTo>
                    <a:pt x="6294" y="7009"/>
                  </a:lnTo>
                  <a:lnTo>
                    <a:pt x="6313" y="7021"/>
                  </a:lnTo>
                  <a:lnTo>
                    <a:pt x="6405" y="7138"/>
                  </a:lnTo>
                  <a:lnTo>
                    <a:pt x="6453" y="7327"/>
                  </a:lnTo>
                  <a:lnTo>
                    <a:pt x="6479" y="7310"/>
                  </a:lnTo>
                  <a:lnTo>
                    <a:pt x="6505" y="7294"/>
                  </a:lnTo>
                  <a:lnTo>
                    <a:pt x="6530" y="7279"/>
                  </a:lnTo>
                  <a:lnTo>
                    <a:pt x="6556" y="7265"/>
                  </a:lnTo>
                  <a:lnTo>
                    <a:pt x="6581" y="7253"/>
                  </a:lnTo>
                  <a:lnTo>
                    <a:pt x="6605" y="7240"/>
                  </a:lnTo>
                  <a:lnTo>
                    <a:pt x="6630" y="7229"/>
                  </a:lnTo>
                  <a:lnTo>
                    <a:pt x="6656" y="7219"/>
                  </a:lnTo>
                  <a:lnTo>
                    <a:pt x="6704" y="7199"/>
                  </a:lnTo>
                  <a:lnTo>
                    <a:pt x="6753" y="7182"/>
                  </a:lnTo>
                  <a:lnTo>
                    <a:pt x="6802" y="7166"/>
                  </a:lnTo>
                  <a:lnTo>
                    <a:pt x="6851" y="7151"/>
                  </a:lnTo>
                  <a:lnTo>
                    <a:pt x="6899" y="7135"/>
                  </a:lnTo>
                  <a:lnTo>
                    <a:pt x="6948" y="7120"/>
                  </a:lnTo>
                  <a:lnTo>
                    <a:pt x="6996" y="7103"/>
                  </a:lnTo>
                  <a:lnTo>
                    <a:pt x="7045" y="7084"/>
                  </a:lnTo>
                  <a:lnTo>
                    <a:pt x="7070" y="7074"/>
                  </a:lnTo>
                  <a:lnTo>
                    <a:pt x="7095" y="7062"/>
                  </a:lnTo>
                  <a:lnTo>
                    <a:pt x="7120" y="7050"/>
                  </a:lnTo>
                  <a:lnTo>
                    <a:pt x="7145" y="7039"/>
                  </a:lnTo>
                  <a:lnTo>
                    <a:pt x="7171" y="7025"/>
                  </a:lnTo>
                  <a:lnTo>
                    <a:pt x="7195" y="7011"/>
                  </a:lnTo>
                  <a:lnTo>
                    <a:pt x="7221" y="6995"/>
                  </a:lnTo>
                  <a:lnTo>
                    <a:pt x="7247" y="6979"/>
                  </a:lnTo>
                  <a:lnTo>
                    <a:pt x="7325" y="6896"/>
                  </a:lnTo>
                  <a:lnTo>
                    <a:pt x="7441" y="6814"/>
                  </a:lnTo>
                  <a:lnTo>
                    <a:pt x="7373" y="7221"/>
                  </a:lnTo>
                  <a:lnTo>
                    <a:pt x="7054" y="7327"/>
                  </a:lnTo>
                  <a:lnTo>
                    <a:pt x="6812" y="7438"/>
                  </a:lnTo>
                  <a:lnTo>
                    <a:pt x="6488" y="7588"/>
                  </a:lnTo>
                  <a:lnTo>
                    <a:pt x="6405" y="7864"/>
                  </a:lnTo>
                  <a:lnTo>
                    <a:pt x="7020" y="7990"/>
                  </a:lnTo>
                  <a:lnTo>
                    <a:pt x="7116" y="7946"/>
                  </a:lnTo>
                  <a:lnTo>
                    <a:pt x="7165" y="7888"/>
                  </a:lnTo>
                  <a:lnTo>
                    <a:pt x="7214" y="7864"/>
                  </a:lnTo>
                  <a:lnTo>
                    <a:pt x="7054" y="8439"/>
                  </a:lnTo>
                  <a:close/>
                  <a:moveTo>
                    <a:pt x="6265" y="7844"/>
                  </a:moveTo>
                  <a:lnTo>
                    <a:pt x="5539" y="7671"/>
                  </a:lnTo>
                  <a:lnTo>
                    <a:pt x="5556" y="7611"/>
                  </a:lnTo>
                  <a:lnTo>
                    <a:pt x="5570" y="7553"/>
                  </a:lnTo>
                  <a:lnTo>
                    <a:pt x="5576" y="7526"/>
                  </a:lnTo>
                  <a:lnTo>
                    <a:pt x="5584" y="7498"/>
                  </a:lnTo>
                  <a:lnTo>
                    <a:pt x="5592" y="7471"/>
                  </a:lnTo>
                  <a:lnTo>
                    <a:pt x="5602" y="7445"/>
                  </a:lnTo>
                  <a:lnTo>
                    <a:pt x="5612" y="7418"/>
                  </a:lnTo>
                  <a:lnTo>
                    <a:pt x="5624" y="7392"/>
                  </a:lnTo>
                  <a:lnTo>
                    <a:pt x="5638" y="7365"/>
                  </a:lnTo>
                  <a:lnTo>
                    <a:pt x="5654" y="7338"/>
                  </a:lnTo>
                  <a:lnTo>
                    <a:pt x="5673" y="7312"/>
                  </a:lnTo>
                  <a:lnTo>
                    <a:pt x="5694" y="7285"/>
                  </a:lnTo>
                  <a:lnTo>
                    <a:pt x="5706" y="7272"/>
                  </a:lnTo>
                  <a:lnTo>
                    <a:pt x="5719" y="7258"/>
                  </a:lnTo>
                  <a:lnTo>
                    <a:pt x="5733" y="7244"/>
                  </a:lnTo>
                  <a:lnTo>
                    <a:pt x="5748" y="7230"/>
                  </a:lnTo>
                  <a:lnTo>
                    <a:pt x="5773" y="7216"/>
                  </a:lnTo>
                  <a:lnTo>
                    <a:pt x="5798" y="7205"/>
                  </a:lnTo>
                  <a:lnTo>
                    <a:pt x="5823" y="7195"/>
                  </a:lnTo>
                  <a:lnTo>
                    <a:pt x="5846" y="7187"/>
                  </a:lnTo>
                  <a:lnTo>
                    <a:pt x="5870" y="7181"/>
                  </a:lnTo>
                  <a:lnTo>
                    <a:pt x="5892" y="7177"/>
                  </a:lnTo>
                  <a:lnTo>
                    <a:pt x="5915" y="7174"/>
                  </a:lnTo>
                  <a:lnTo>
                    <a:pt x="5936" y="7171"/>
                  </a:lnTo>
                  <a:lnTo>
                    <a:pt x="5959" y="7170"/>
                  </a:lnTo>
                  <a:lnTo>
                    <a:pt x="5980" y="7171"/>
                  </a:lnTo>
                  <a:lnTo>
                    <a:pt x="6002" y="7174"/>
                  </a:lnTo>
                  <a:lnTo>
                    <a:pt x="6024" y="7176"/>
                  </a:lnTo>
                  <a:lnTo>
                    <a:pt x="6046" y="7180"/>
                  </a:lnTo>
                  <a:lnTo>
                    <a:pt x="6069" y="7184"/>
                  </a:lnTo>
                  <a:lnTo>
                    <a:pt x="6091" y="7190"/>
                  </a:lnTo>
                  <a:lnTo>
                    <a:pt x="6115" y="7196"/>
                  </a:lnTo>
                  <a:lnTo>
                    <a:pt x="6280" y="7279"/>
                  </a:lnTo>
                  <a:lnTo>
                    <a:pt x="6313" y="7361"/>
                  </a:lnTo>
                  <a:lnTo>
                    <a:pt x="6265" y="7844"/>
                  </a:lnTo>
                  <a:close/>
                  <a:moveTo>
                    <a:pt x="4330" y="7071"/>
                  </a:moveTo>
                  <a:lnTo>
                    <a:pt x="4330" y="6920"/>
                  </a:lnTo>
                  <a:lnTo>
                    <a:pt x="4276" y="6843"/>
                  </a:lnTo>
                  <a:lnTo>
                    <a:pt x="4276" y="6702"/>
                  </a:lnTo>
                  <a:lnTo>
                    <a:pt x="4436" y="6654"/>
                  </a:lnTo>
                  <a:lnTo>
                    <a:pt x="4436" y="6712"/>
                  </a:lnTo>
                  <a:lnTo>
                    <a:pt x="4330" y="7071"/>
                  </a:lnTo>
                  <a:close/>
                  <a:moveTo>
                    <a:pt x="4213" y="6601"/>
                  </a:moveTo>
                  <a:lnTo>
                    <a:pt x="4136" y="6504"/>
                  </a:lnTo>
                  <a:lnTo>
                    <a:pt x="4146" y="6345"/>
                  </a:lnTo>
                  <a:lnTo>
                    <a:pt x="4311" y="6276"/>
                  </a:lnTo>
                  <a:lnTo>
                    <a:pt x="4359" y="6243"/>
                  </a:lnTo>
                  <a:lnTo>
                    <a:pt x="4489" y="6218"/>
                  </a:lnTo>
                  <a:lnTo>
                    <a:pt x="4489" y="6393"/>
                  </a:lnTo>
                  <a:lnTo>
                    <a:pt x="4422" y="6518"/>
                  </a:lnTo>
                  <a:lnTo>
                    <a:pt x="4359" y="6537"/>
                  </a:lnTo>
                  <a:lnTo>
                    <a:pt x="4213" y="6601"/>
                  </a:lnTo>
                  <a:close/>
                  <a:moveTo>
                    <a:pt x="4034" y="6296"/>
                  </a:moveTo>
                  <a:lnTo>
                    <a:pt x="3938" y="6195"/>
                  </a:lnTo>
                  <a:lnTo>
                    <a:pt x="3919" y="6166"/>
                  </a:lnTo>
                  <a:lnTo>
                    <a:pt x="3919" y="6103"/>
                  </a:lnTo>
                  <a:lnTo>
                    <a:pt x="4019" y="6020"/>
                  </a:lnTo>
                  <a:lnTo>
                    <a:pt x="4117" y="5953"/>
                  </a:lnTo>
                  <a:lnTo>
                    <a:pt x="4276" y="5861"/>
                  </a:lnTo>
                  <a:lnTo>
                    <a:pt x="4538" y="5744"/>
                  </a:lnTo>
                  <a:lnTo>
                    <a:pt x="4518" y="5924"/>
                  </a:lnTo>
                  <a:lnTo>
                    <a:pt x="4470" y="6035"/>
                  </a:lnTo>
                  <a:lnTo>
                    <a:pt x="4392" y="6136"/>
                  </a:lnTo>
                  <a:lnTo>
                    <a:pt x="4311" y="6151"/>
                  </a:lnTo>
                  <a:lnTo>
                    <a:pt x="4247" y="6218"/>
                  </a:lnTo>
                  <a:lnTo>
                    <a:pt x="4034" y="6296"/>
                  </a:lnTo>
                  <a:close/>
                  <a:moveTo>
                    <a:pt x="3827" y="5986"/>
                  </a:moveTo>
                  <a:lnTo>
                    <a:pt x="3812" y="5953"/>
                  </a:lnTo>
                  <a:lnTo>
                    <a:pt x="3744" y="5861"/>
                  </a:lnTo>
                  <a:lnTo>
                    <a:pt x="3792" y="5734"/>
                  </a:lnTo>
                  <a:lnTo>
                    <a:pt x="3909" y="5682"/>
                  </a:lnTo>
                  <a:lnTo>
                    <a:pt x="4213" y="5517"/>
                  </a:lnTo>
                  <a:lnTo>
                    <a:pt x="4330" y="5459"/>
                  </a:lnTo>
                  <a:lnTo>
                    <a:pt x="4538" y="5342"/>
                  </a:lnTo>
                  <a:lnTo>
                    <a:pt x="4538" y="5633"/>
                  </a:lnTo>
                  <a:lnTo>
                    <a:pt x="4455" y="5667"/>
                  </a:lnTo>
                  <a:lnTo>
                    <a:pt x="4359" y="5701"/>
                  </a:lnTo>
                  <a:lnTo>
                    <a:pt x="4136" y="5826"/>
                  </a:lnTo>
                  <a:lnTo>
                    <a:pt x="4102" y="5861"/>
                  </a:lnTo>
                  <a:lnTo>
                    <a:pt x="4019" y="5924"/>
                  </a:lnTo>
                  <a:lnTo>
                    <a:pt x="3827" y="5986"/>
                  </a:lnTo>
                  <a:close/>
                  <a:moveTo>
                    <a:pt x="6473" y="5826"/>
                  </a:moveTo>
                  <a:lnTo>
                    <a:pt x="5990" y="5599"/>
                  </a:lnTo>
                  <a:lnTo>
                    <a:pt x="5907" y="5503"/>
                  </a:lnTo>
                  <a:lnTo>
                    <a:pt x="5886" y="5482"/>
                  </a:lnTo>
                  <a:lnTo>
                    <a:pt x="5866" y="5462"/>
                  </a:lnTo>
                  <a:lnTo>
                    <a:pt x="5848" y="5441"/>
                  </a:lnTo>
                  <a:lnTo>
                    <a:pt x="5830" y="5418"/>
                  </a:lnTo>
                  <a:lnTo>
                    <a:pt x="5814" y="5396"/>
                  </a:lnTo>
                  <a:lnTo>
                    <a:pt x="5799" y="5373"/>
                  </a:lnTo>
                  <a:lnTo>
                    <a:pt x="5784" y="5349"/>
                  </a:lnTo>
                  <a:lnTo>
                    <a:pt x="5771" y="5325"/>
                  </a:lnTo>
                  <a:lnTo>
                    <a:pt x="5759" y="5300"/>
                  </a:lnTo>
                  <a:lnTo>
                    <a:pt x="5748" y="5275"/>
                  </a:lnTo>
                  <a:lnTo>
                    <a:pt x="5737" y="5249"/>
                  </a:lnTo>
                  <a:lnTo>
                    <a:pt x="5728" y="5223"/>
                  </a:lnTo>
                  <a:lnTo>
                    <a:pt x="5720" y="5198"/>
                  </a:lnTo>
                  <a:lnTo>
                    <a:pt x="5712" y="5171"/>
                  </a:lnTo>
                  <a:lnTo>
                    <a:pt x="5705" y="5144"/>
                  </a:lnTo>
                  <a:lnTo>
                    <a:pt x="5699" y="5117"/>
                  </a:lnTo>
                  <a:lnTo>
                    <a:pt x="5694" y="5089"/>
                  </a:lnTo>
                  <a:lnTo>
                    <a:pt x="5691" y="5063"/>
                  </a:lnTo>
                  <a:lnTo>
                    <a:pt x="5688" y="5035"/>
                  </a:lnTo>
                  <a:lnTo>
                    <a:pt x="5684" y="5008"/>
                  </a:lnTo>
                  <a:lnTo>
                    <a:pt x="5683" y="4980"/>
                  </a:lnTo>
                  <a:lnTo>
                    <a:pt x="5682" y="4952"/>
                  </a:lnTo>
                  <a:lnTo>
                    <a:pt x="5682" y="4924"/>
                  </a:lnTo>
                  <a:lnTo>
                    <a:pt x="5683" y="4898"/>
                  </a:lnTo>
                  <a:lnTo>
                    <a:pt x="5684" y="4870"/>
                  </a:lnTo>
                  <a:lnTo>
                    <a:pt x="5687" y="4843"/>
                  </a:lnTo>
                  <a:lnTo>
                    <a:pt x="5690" y="4815"/>
                  </a:lnTo>
                  <a:lnTo>
                    <a:pt x="5693" y="4788"/>
                  </a:lnTo>
                  <a:lnTo>
                    <a:pt x="5697" y="4763"/>
                  </a:lnTo>
                  <a:lnTo>
                    <a:pt x="5702" y="4736"/>
                  </a:lnTo>
                  <a:lnTo>
                    <a:pt x="5707" y="4710"/>
                  </a:lnTo>
                  <a:lnTo>
                    <a:pt x="5713" y="4685"/>
                  </a:lnTo>
                  <a:lnTo>
                    <a:pt x="5762" y="4500"/>
                  </a:lnTo>
                  <a:lnTo>
                    <a:pt x="5762" y="4389"/>
                  </a:lnTo>
                  <a:lnTo>
                    <a:pt x="5728" y="4360"/>
                  </a:lnTo>
                  <a:lnTo>
                    <a:pt x="5728" y="4306"/>
                  </a:lnTo>
                  <a:lnTo>
                    <a:pt x="6115" y="4283"/>
                  </a:lnTo>
                  <a:lnTo>
                    <a:pt x="6232" y="4293"/>
                  </a:lnTo>
                  <a:lnTo>
                    <a:pt x="5990" y="4458"/>
                  </a:lnTo>
                  <a:lnTo>
                    <a:pt x="5975" y="4468"/>
                  </a:lnTo>
                  <a:lnTo>
                    <a:pt x="5961" y="4479"/>
                  </a:lnTo>
                  <a:lnTo>
                    <a:pt x="5948" y="4491"/>
                  </a:lnTo>
                  <a:lnTo>
                    <a:pt x="5935" y="4504"/>
                  </a:lnTo>
                  <a:lnTo>
                    <a:pt x="5923" y="4516"/>
                  </a:lnTo>
                  <a:lnTo>
                    <a:pt x="5913" y="4530"/>
                  </a:lnTo>
                  <a:lnTo>
                    <a:pt x="5902" y="4544"/>
                  </a:lnTo>
                  <a:lnTo>
                    <a:pt x="5891" y="4559"/>
                  </a:lnTo>
                  <a:lnTo>
                    <a:pt x="5883" y="4573"/>
                  </a:lnTo>
                  <a:lnTo>
                    <a:pt x="5874" y="4589"/>
                  </a:lnTo>
                  <a:lnTo>
                    <a:pt x="5865" y="4604"/>
                  </a:lnTo>
                  <a:lnTo>
                    <a:pt x="5858" y="4620"/>
                  </a:lnTo>
                  <a:lnTo>
                    <a:pt x="5850" y="4636"/>
                  </a:lnTo>
                  <a:lnTo>
                    <a:pt x="5844" y="4652"/>
                  </a:lnTo>
                  <a:lnTo>
                    <a:pt x="5838" y="4670"/>
                  </a:lnTo>
                  <a:lnTo>
                    <a:pt x="5832" y="4687"/>
                  </a:lnTo>
                  <a:lnTo>
                    <a:pt x="5823" y="4720"/>
                  </a:lnTo>
                  <a:lnTo>
                    <a:pt x="5815" y="4755"/>
                  </a:lnTo>
                  <a:lnTo>
                    <a:pt x="5809" y="4790"/>
                  </a:lnTo>
                  <a:lnTo>
                    <a:pt x="5803" y="4824"/>
                  </a:lnTo>
                  <a:lnTo>
                    <a:pt x="5800" y="4858"/>
                  </a:lnTo>
                  <a:lnTo>
                    <a:pt x="5797" y="4891"/>
                  </a:lnTo>
                  <a:lnTo>
                    <a:pt x="5796" y="4924"/>
                  </a:lnTo>
                  <a:lnTo>
                    <a:pt x="5796" y="4956"/>
                  </a:lnTo>
                  <a:lnTo>
                    <a:pt x="5940" y="5294"/>
                  </a:lnTo>
                  <a:lnTo>
                    <a:pt x="6038" y="5391"/>
                  </a:lnTo>
                  <a:lnTo>
                    <a:pt x="6065" y="5404"/>
                  </a:lnTo>
                  <a:lnTo>
                    <a:pt x="6091" y="5417"/>
                  </a:lnTo>
                  <a:lnTo>
                    <a:pt x="6119" y="5429"/>
                  </a:lnTo>
                  <a:lnTo>
                    <a:pt x="6146" y="5441"/>
                  </a:lnTo>
                  <a:lnTo>
                    <a:pt x="6173" y="5451"/>
                  </a:lnTo>
                  <a:lnTo>
                    <a:pt x="6198" y="5461"/>
                  </a:lnTo>
                  <a:lnTo>
                    <a:pt x="6225" y="5471"/>
                  </a:lnTo>
                  <a:lnTo>
                    <a:pt x="6252" y="5479"/>
                  </a:lnTo>
                  <a:lnTo>
                    <a:pt x="6279" y="5487"/>
                  </a:lnTo>
                  <a:lnTo>
                    <a:pt x="6304" y="5494"/>
                  </a:lnTo>
                  <a:lnTo>
                    <a:pt x="6331" y="5502"/>
                  </a:lnTo>
                  <a:lnTo>
                    <a:pt x="6357" y="5507"/>
                  </a:lnTo>
                  <a:lnTo>
                    <a:pt x="6384" y="5512"/>
                  </a:lnTo>
                  <a:lnTo>
                    <a:pt x="6409" y="5518"/>
                  </a:lnTo>
                  <a:lnTo>
                    <a:pt x="6435" y="5522"/>
                  </a:lnTo>
                  <a:lnTo>
                    <a:pt x="6462" y="5525"/>
                  </a:lnTo>
                  <a:lnTo>
                    <a:pt x="6488" y="5529"/>
                  </a:lnTo>
                  <a:lnTo>
                    <a:pt x="6513" y="5531"/>
                  </a:lnTo>
                  <a:lnTo>
                    <a:pt x="6539" y="5532"/>
                  </a:lnTo>
                  <a:lnTo>
                    <a:pt x="6565" y="5533"/>
                  </a:lnTo>
                  <a:lnTo>
                    <a:pt x="6591" y="5533"/>
                  </a:lnTo>
                  <a:lnTo>
                    <a:pt x="6617" y="5533"/>
                  </a:lnTo>
                  <a:lnTo>
                    <a:pt x="6643" y="5532"/>
                  </a:lnTo>
                  <a:lnTo>
                    <a:pt x="6668" y="5530"/>
                  </a:lnTo>
                  <a:lnTo>
                    <a:pt x="6694" y="5527"/>
                  </a:lnTo>
                  <a:lnTo>
                    <a:pt x="6720" y="5524"/>
                  </a:lnTo>
                  <a:lnTo>
                    <a:pt x="6746" y="5521"/>
                  </a:lnTo>
                  <a:lnTo>
                    <a:pt x="6771" y="5517"/>
                  </a:lnTo>
                  <a:lnTo>
                    <a:pt x="6797" y="5511"/>
                  </a:lnTo>
                  <a:lnTo>
                    <a:pt x="6823" y="5506"/>
                  </a:lnTo>
                  <a:lnTo>
                    <a:pt x="6848" y="5500"/>
                  </a:lnTo>
                  <a:lnTo>
                    <a:pt x="6875" y="5492"/>
                  </a:lnTo>
                  <a:lnTo>
                    <a:pt x="7179" y="5342"/>
                  </a:lnTo>
                  <a:lnTo>
                    <a:pt x="7247" y="5251"/>
                  </a:lnTo>
                  <a:lnTo>
                    <a:pt x="7339" y="5183"/>
                  </a:lnTo>
                  <a:lnTo>
                    <a:pt x="7392" y="5086"/>
                  </a:lnTo>
                  <a:lnTo>
                    <a:pt x="7373" y="4583"/>
                  </a:lnTo>
                  <a:lnTo>
                    <a:pt x="7315" y="4525"/>
                  </a:lnTo>
                  <a:lnTo>
                    <a:pt x="6841" y="4549"/>
                  </a:lnTo>
                  <a:lnTo>
                    <a:pt x="6841" y="4602"/>
                  </a:lnTo>
                  <a:lnTo>
                    <a:pt x="6797" y="4742"/>
                  </a:lnTo>
                  <a:lnTo>
                    <a:pt x="6764" y="4791"/>
                  </a:lnTo>
                  <a:lnTo>
                    <a:pt x="6715" y="4099"/>
                  </a:lnTo>
                  <a:lnTo>
                    <a:pt x="6778" y="4099"/>
                  </a:lnTo>
                  <a:lnTo>
                    <a:pt x="6812" y="4200"/>
                  </a:lnTo>
                  <a:lnTo>
                    <a:pt x="6841" y="4229"/>
                  </a:lnTo>
                  <a:lnTo>
                    <a:pt x="7475" y="4283"/>
                  </a:lnTo>
                  <a:lnTo>
                    <a:pt x="7489" y="4360"/>
                  </a:lnTo>
                  <a:lnTo>
                    <a:pt x="7523" y="4844"/>
                  </a:lnTo>
                  <a:lnTo>
                    <a:pt x="7523" y="4886"/>
                  </a:lnTo>
                  <a:lnTo>
                    <a:pt x="7522" y="4927"/>
                  </a:lnTo>
                  <a:lnTo>
                    <a:pt x="7520" y="4968"/>
                  </a:lnTo>
                  <a:lnTo>
                    <a:pt x="7518" y="5009"/>
                  </a:lnTo>
                  <a:lnTo>
                    <a:pt x="7513" y="5050"/>
                  </a:lnTo>
                  <a:lnTo>
                    <a:pt x="7507" y="5090"/>
                  </a:lnTo>
                  <a:lnTo>
                    <a:pt x="7501" y="5131"/>
                  </a:lnTo>
                  <a:lnTo>
                    <a:pt x="7491" y="5172"/>
                  </a:lnTo>
                  <a:lnTo>
                    <a:pt x="7479" y="5213"/>
                  </a:lnTo>
                  <a:lnTo>
                    <a:pt x="7466" y="5253"/>
                  </a:lnTo>
                  <a:lnTo>
                    <a:pt x="7459" y="5274"/>
                  </a:lnTo>
                  <a:lnTo>
                    <a:pt x="7450" y="5294"/>
                  </a:lnTo>
                  <a:lnTo>
                    <a:pt x="7441" y="5314"/>
                  </a:lnTo>
                  <a:lnTo>
                    <a:pt x="7431" y="5335"/>
                  </a:lnTo>
                  <a:lnTo>
                    <a:pt x="7420" y="5355"/>
                  </a:lnTo>
                  <a:lnTo>
                    <a:pt x="7409" y="5376"/>
                  </a:lnTo>
                  <a:lnTo>
                    <a:pt x="7398" y="5397"/>
                  </a:lnTo>
                  <a:lnTo>
                    <a:pt x="7385" y="5418"/>
                  </a:lnTo>
                  <a:lnTo>
                    <a:pt x="7371" y="5439"/>
                  </a:lnTo>
                  <a:lnTo>
                    <a:pt x="7356" y="5460"/>
                  </a:lnTo>
                  <a:lnTo>
                    <a:pt x="7341" y="5481"/>
                  </a:lnTo>
                  <a:lnTo>
                    <a:pt x="7325" y="5503"/>
                  </a:lnTo>
                  <a:lnTo>
                    <a:pt x="7199" y="5633"/>
                  </a:lnTo>
                  <a:lnTo>
                    <a:pt x="7150" y="5701"/>
                  </a:lnTo>
                  <a:lnTo>
                    <a:pt x="6957" y="5778"/>
                  </a:lnTo>
                  <a:lnTo>
                    <a:pt x="6855" y="5793"/>
                  </a:lnTo>
                  <a:lnTo>
                    <a:pt x="6681" y="5826"/>
                  </a:lnTo>
                  <a:lnTo>
                    <a:pt x="6507" y="5826"/>
                  </a:lnTo>
                  <a:lnTo>
                    <a:pt x="6473" y="5826"/>
                  </a:lnTo>
                  <a:close/>
                  <a:moveTo>
                    <a:pt x="3652" y="5682"/>
                  </a:moveTo>
                  <a:lnTo>
                    <a:pt x="3550" y="5599"/>
                  </a:lnTo>
                  <a:lnTo>
                    <a:pt x="3585" y="5469"/>
                  </a:lnTo>
                  <a:lnTo>
                    <a:pt x="3812" y="5294"/>
                  </a:lnTo>
                  <a:lnTo>
                    <a:pt x="4247" y="5033"/>
                  </a:lnTo>
                  <a:lnTo>
                    <a:pt x="4330" y="4975"/>
                  </a:lnTo>
                  <a:lnTo>
                    <a:pt x="4412" y="4927"/>
                  </a:lnTo>
                  <a:lnTo>
                    <a:pt x="4455" y="4907"/>
                  </a:lnTo>
                  <a:lnTo>
                    <a:pt x="4489" y="4892"/>
                  </a:lnTo>
                  <a:lnTo>
                    <a:pt x="4538" y="4892"/>
                  </a:lnTo>
                  <a:lnTo>
                    <a:pt x="4553" y="5009"/>
                  </a:lnTo>
                  <a:lnTo>
                    <a:pt x="4538" y="5198"/>
                  </a:lnTo>
                  <a:lnTo>
                    <a:pt x="4470" y="5251"/>
                  </a:lnTo>
                  <a:lnTo>
                    <a:pt x="4392" y="5275"/>
                  </a:lnTo>
                  <a:lnTo>
                    <a:pt x="4034" y="5492"/>
                  </a:lnTo>
                  <a:lnTo>
                    <a:pt x="3894" y="5570"/>
                  </a:lnTo>
                  <a:lnTo>
                    <a:pt x="3652" y="5682"/>
                  </a:lnTo>
                  <a:close/>
                  <a:moveTo>
                    <a:pt x="3410" y="5376"/>
                  </a:moveTo>
                  <a:lnTo>
                    <a:pt x="3391" y="5328"/>
                  </a:lnTo>
                  <a:lnTo>
                    <a:pt x="3343" y="5261"/>
                  </a:lnTo>
                  <a:lnTo>
                    <a:pt x="3410" y="5134"/>
                  </a:lnTo>
                  <a:lnTo>
                    <a:pt x="3550" y="5067"/>
                  </a:lnTo>
                  <a:lnTo>
                    <a:pt x="3744" y="4907"/>
                  </a:lnTo>
                  <a:lnTo>
                    <a:pt x="3971" y="4791"/>
                  </a:lnTo>
                  <a:lnTo>
                    <a:pt x="4083" y="4713"/>
                  </a:lnTo>
                  <a:lnTo>
                    <a:pt x="4146" y="4665"/>
                  </a:lnTo>
                  <a:lnTo>
                    <a:pt x="4518" y="4458"/>
                  </a:lnTo>
                  <a:lnTo>
                    <a:pt x="4538" y="4685"/>
                  </a:lnTo>
                  <a:lnTo>
                    <a:pt x="4276" y="4892"/>
                  </a:lnTo>
                  <a:lnTo>
                    <a:pt x="4170" y="4975"/>
                  </a:lnTo>
                  <a:lnTo>
                    <a:pt x="4083" y="5009"/>
                  </a:lnTo>
                  <a:lnTo>
                    <a:pt x="4019" y="5086"/>
                  </a:lnTo>
                  <a:lnTo>
                    <a:pt x="3860" y="5169"/>
                  </a:lnTo>
                  <a:lnTo>
                    <a:pt x="3778" y="5226"/>
                  </a:lnTo>
                  <a:lnTo>
                    <a:pt x="3410" y="5376"/>
                  </a:lnTo>
                  <a:close/>
                  <a:moveTo>
                    <a:pt x="3246" y="5100"/>
                  </a:moveTo>
                  <a:lnTo>
                    <a:pt x="3168" y="5019"/>
                  </a:lnTo>
                  <a:lnTo>
                    <a:pt x="3149" y="4984"/>
                  </a:lnTo>
                  <a:lnTo>
                    <a:pt x="3168" y="4859"/>
                  </a:lnTo>
                  <a:lnTo>
                    <a:pt x="3275" y="4791"/>
                  </a:lnTo>
                  <a:lnTo>
                    <a:pt x="3502" y="4650"/>
                  </a:lnTo>
                  <a:lnTo>
                    <a:pt x="3585" y="4568"/>
                  </a:lnTo>
                  <a:lnTo>
                    <a:pt x="3652" y="4500"/>
                  </a:lnTo>
                  <a:lnTo>
                    <a:pt x="3841" y="4423"/>
                  </a:lnTo>
                  <a:lnTo>
                    <a:pt x="3875" y="4389"/>
                  </a:lnTo>
                  <a:lnTo>
                    <a:pt x="3971" y="4306"/>
                  </a:lnTo>
                  <a:lnTo>
                    <a:pt x="4412" y="4041"/>
                  </a:lnTo>
                  <a:lnTo>
                    <a:pt x="4489" y="4327"/>
                  </a:lnTo>
                  <a:lnTo>
                    <a:pt x="4170" y="4525"/>
                  </a:lnTo>
                  <a:lnTo>
                    <a:pt x="4069" y="4602"/>
                  </a:lnTo>
                  <a:lnTo>
                    <a:pt x="4034" y="4602"/>
                  </a:lnTo>
                  <a:lnTo>
                    <a:pt x="3986" y="4665"/>
                  </a:lnTo>
                  <a:lnTo>
                    <a:pt x="3841" y="4767"/>
                  </a:lnTo>
                  <a:lnTo>
                    <a:pt x="3696" y="4859"/>
                  </a:lnTo>
                  <a:lnTo>
                    <a:pt x="3633" y="4873"/>
                  </a:lnTo>
                  <a:lnTo>
                    <a:pt x="3343" y="5086"/>
                  </a:lnTo>
                  <a:lnTo>
                    <a:pt x="3246" y="5100"/>
                  </a:lnTo>
                  <a:close/>
                  <a:moveTo>
                    <a:pt x="3033" y="4777"/>
                  </a:moveTo>
                  <a:lnTo>
                    <a:pt x="2970" y="4698"/>
                  </a:lnTo>
                  <a:lnTo>
                    <a:pt x="2970" y="4665"/>
                  </a:lnTo>
                  <a:lnTo>
                    <a:pt x="2970" y="4568"/>
                  </a:lnTo>
                  <a:lnTo>
                    <a:pt x="3033" y="4525"/>
                  </a:lnTo>
                  <a:lnTo>
                    <a:pt x="3183" y="4389"/>
                  </a:lnTo>
                  <a:lnTo>
                    <a:pt x="3246" y="4327"/>
                  </a:lnTo>
                  <a:lnTo>
                    <a:pt x="3502" y="4215"/>
                  </a:lnTo>
                  <a:lnTo>
                    <a:pt x="3986" y="3876"/>
                  </a:lnTo>
                  <a:lnTo>
                    <a:pt x="4019" y="3857"/>
                  </a:lnTo>
                  <a:lnTo>
                    <a:pt x="4083" y="3799"/>
                  </a:lnTo>
                  <a:lnTo>
                    <a:pt x="4194" y="3731"/>
                  </a:lnTo>
                  <a:lnTo>
                    <a:pt x="4296" y="3683"/>
                  </a:lnTo>
                  <a:lnTo>
                    <a:pt x="4330" y="3664"/>
                  </a:lnTo>
                  <a:lnTo>
                    <a:pt x="4378" y="3664"/>
                  </a:lnTo>
                  <a:lnTo>
                    <a:pt x="4392" y="3731"/>
                  </a:lnTo>
                  <a:lnTo>
                    <a:pt x="4422" y="3925"/>
                  </a:lnTo>
                  <a:lnTo>
                    <a:pt x="4344" y="3958"/>
                  </a:lnTo>
                  <a:lnTo>
                    <a:pt x="4228" y="4016"/>
                  </a:lnTo>
                  <a:lnTo>
                    <a:pt x="4019" y="4147"/>
                  </a:lnTo>
                  <a:lnTo>
                    <a:pt x="3952" y="4200"/>
                  </a:lnTo>
                  <a:lnTo>
                    <a:pt x="3860" y="4306"/>
                  </a:lnTo>
                  <a:lnTo>
                    <a:pt x="3792" y="4306"/>
                  </a:lnTo>
                  <a:lnTo>
                    <a:pt x="3599" y="4471"/>
                  </a:lnTo>
                  <a:lnTo>
                    <a:pt x="3550" y="4491"/>
                  </a:lnTo>
                  <a:lnTo>
                    <a:pt x="3294" y="4650"/>
                  </a:lnTo>
                  <a:lnTo>
                    <a:pt x="3033" y="4777"/>
                  </a:lnTo>
                  <a:close/>
                  <a:moveTo>
                    <a:pt x="2824" y="4471"/>
                  </a:moveTo>
                  <a:lnTo>
                    <a:pt x="2776" y="4443"/>
                  </a:lnTo>
                  <a:lnTo>
                    <a:pt x="2762" y="4360"/>
                  </a:lnTo>
                  <a:lnTo>
                    <a:pt x="2762" y="4258"/>
                  </a:lnTo>
                  <a:lnTo>
                    <a:pt x="2859" y="4166"/>
                  </a:lnTo>
                  <a:lnTo>
                    <a:pt x="2907" y="4099"/>
                  </a:lnTo>
                  <a:lnTo>
                    <a:pt x="3004" y="4085"/>
                  </a:lnTo>
                  <a:lnTo>
                    <a:pt x="3101" y="4007"/>
                  </a:lnTo>
                  <a:lnTo>
                    <a:pt x="3183" y="3958"/>
                  </a:lnTo>
                  <a:lnTo>
                    <a:pt x="3246" y="3891"/>
                  </a:lnTo>
                  <a:lnTo>
                    <a:pt x="3343" y="3857"/>
                  </a:lnTo>
                  <a:lnTo>
                    <a:pt x="3391" y="3799"/>
                  </a:lnTo>
                  <a:lnTo>
                    <a:pt x="3487" y="3765"/>
                  </a:lnTo>
                  <a:lnTo>
                    <a:pt x="3570" y="3683"/>
                  </a:lnTo>
                  <a:lnTo>
                    <a:pt x="3652" y="3649"/>
                  </a:lnTo>
                  <a:lnTo>
                    <a:pt x="3710" y="3566"/>
                  </a:lnTo>
                  <a:lnTo>
                    <a:pt x="3827" y="3533"/>
                  </a:lnTo>
                  <a:lnTo>
                    <a:pt x="3952" y="3422"/>
                  </a:lnTo>
                  <a:lnTo>
                    <a:pt x="4102" y="3339"/>
                  </a:lnTo>
                  <a:lnTo>
                    <a:pt x="4170" y="3282"/>
                  </a:lnTo>
                  <a:lnTo>
                    <a:pt x="4296" y="3247"/>
                  </a:lnTo>
                  <a:lnTo>
                    <a:pt x="4330" y="3291"/>
                  </a:lnTo>
                  <a:lnTo>
                    <a:pt x="4359" y="3392"/>
                  </a:lnTo>
                  <a:lnTo>
                    <a:pt x="4330" y="3533"/>
                  </a:lnTo>
                  <a:lnTo>
                    <a:pt x="4247" y="3601"/>
                  </a:lnTo>
                  <a:lnTo>
                    <a:pt x="4170" y="3615"/>
                  </a:lnTo>
                  <a:lnTo>
                    <a:pt x="4083" y="3683"/>
                  </a:lnTo>
                  <a:lnTo>
                    <a:pt x="3696" y="3939"/>
                  </a:lnTo>
                  <a:lnTo>
                    <a:pt x="3599" y="4007"/>
                  </a:lnTo>
                  <a:lnTo>
                    <a:pt x="3502" y="4066"/>
                  </a:lnTo>
                  <a:lnTo>
                    <a:pt x="3435" y="4118"/>
                  </a:lnTo>
                  <a:lnTo>
                    <a:pt x="3357" y="4181"/>
                  </a:lnTo>
                  <a:lnTo>
                    <a:pt x="3212" y="4283"/>
                  </a:lnTo>
                  <a:lnTo>
                    <a:pt x="3168" y="4293"/>
                  </a:lnTo>
                  <a:lnTo>
                    <a:pt x="3066" y="4341"/>
                  </a:lnTo>
                  <a:lnTo>
                    <a:pt x="2926" y="4443"/>
                  </a:lnTo>
                  <a:lnTo>
                    <a:pt x="2824" y="4471"/>
                  </a:lnTo>
                  <a:close/>
                  <a:moveTo>
                    <a:pt x="2603" y="4147"/>
                  </a:moveTo>
                  <a:lnTo>
                    <a:pt x="2549" y="4066"/>
                  </a:lnTo>
                  <a:lnTo>
                    <a:pt x="2520" y="4041"/>
                  </a:lnTo>
                  <a:lnTo>
                    <a:pt x="2486" y="3973"/>
                  </a:lnTo>
                  <a:lnTo>
                    <a:pt x="2665" y="3843"/>
                  </a:lnTo>
                  <a:lnTo>
                    <a:pt x="2728" y="3765"/>
                  </a:lnTo>
                  <a:lnTo>
                    <a:pt x="3052" y="3615"/>
                  </a:lnTo>
                  <a:lnTo>
                    <a:pt x="3135" y="3523"/>
                  </a:lnTo>
                  <a:lnTo>
                    <a:pt x="3391" y="3407"/>
                  </a:lnTo>
                  <a:lnTo>
                    <a:pt x="3502" y="3315"/>
                  </a:lnTo>
                  <a:lnTo>
                    <a:pt x="3599" y="3232"/>
                  </a:lnTo>
                  <a:lnTo>
                    <a:pt x="3677" y="3199"/>
                  </a:lnTo>
                  <a:lnTo>
                    <a:pt x="3744" y="3117"/>
                  </a:lnTo>
                  <a:lnTo>
                    <a:pt x="3952" y="2986"/>
                  </a:lnTo>
                  <a:lnTo>
                    <a:pt x="4117" y="2903"/>
                  </a:lnTo>
                  <a:lnTo>
                    <a:pt x="4228" y="2903"/>
                  </a:lnTo>
                  <a:lnTo>
                    <a:pt x="4261" y="3005"/>
                  </a:lnTo>
                  <a:lnTo>
                    <a:pt x="4261" y="3117"/>
                  </a:lnTo>
                  <a:lnTo>
                    <a:pt x="4194" y="3151"/>
                  </a:lnTo>
                  <a:lnTo>
                    <a:pt x="4102" y="3213"/>
                  </a:lnTo>
                  <a:lnTo>
                    <a:pt x="4054" y="3247"/>
                  </a:lnTo>
                  <a:lnTo>
                    <a:pt x="3938" y="3339"/>
                  </a:lnTo>
                  <a:lnTo>
                    <a:pt x="3841" y="3392"/>
                  </a:lnTo>
                  <a:lnTo>
                    <a:pt x="3599" y="3566"/>
                  </a:lnTo>
                  <a:lnTo>
                    <a:pt x="3570" y="3581"/>
                  </a:lnTo>
                  <a:lnTo>
                    <a:pt x="3487" y="3634"/>
                  </a:lnTo>
                  <a:lnTo>
                    <a:pt x="3435" y="3649"/>
                  </a:lnTo>
                  <a:lnTo>
                    <a:pt x="3410" y="3683"/>
                  </a:lnTo>
                  <a:lnTo>
                    <a:pt x="3328" y="3745"/>
                  </a:lnTo>
                  <a:lnTo>
                    <a:pt x="3212" y="3808"/>
                  </a:lnTo>
                  <a:lnTo>
                    <a:pt x="3135" y="3891"/>
                  </a:lnTo>
                  <a:lnTo>
                    <a:pt x="3033" y="3925"/>
                  </a:lnTo>
                  <a:lnTo>
                    <a:pt x="2970" y="4007"/>
                  </a:lnTo>
                  <a:lnTo>
                    <a:pt x="2907" y="4007"/>
                  </a:lnTo>
                  <a:lnTo>
                    <a:pt x="2824" y="4085"/>
                  </a:lnTo>
                  <a:lnTo>
                    <a:pt x="2603" y="4147"/>
                  </a:lnTo>
                  <a:close/>
                  <a:moveTo>
                    <a:pt x="2409" y="3843"/>
                  </a:moveTo>
                  <a:lnTo>
                    <a:pt x="2292" y="3697"/>
                  </a:lnTo>
                  <a:lnTo>
                    <a:pt x="2292" y="3615"/>
                  </a:lnTo>
                  <a:lnTo>
                    <a:pt x="2361" y="3566"/>
                  </a:lnTo>
                  <a:lnTo>
                    <a:pt x="2549" y="3489"/>
                  </a:lnTo>
                  <a:lnTo>
                    <a:pt x="2684" y="3407"/>
                  </a:lnTo>
                  <a:lnTo>
                    <a:pt x="2762" y="3339"/>
                  </a:lnTo>
                  <a:lnTo>
                    <a:pt x="3004" y="3213"/>
                  </a:lnTo>
                  <a:lnTo>
                    <a:pt x="3149" y="3082"/>
                  </a:lnTo>
                  <a:lnTo>
                    <a:pt x="3391" y="2938"/>
                  </a:lnTo>
                  <a:lnTo>
                    <a:pt x="3550" y="2875"/>
                  </a:lnTo>
                  <a:lnTo>
                    <a:pt x="3696" y="2763"/>
                  </a:lnTo>
                  <a:lnTo>
                    <a:pt x="3919" y="2598"/>
                  </a:lnTo>
                  <a:lnTo>
                    <a:pt x="4083" y="2502"/>
                  </a:lnTo>
                  <a:lnTo>
                    <a:pt x="4136" y="2579"/>
                  </a:lnTo>
                  <a:lnTo>
                    <a:pt x="4146" y="2633"/>
                  </a:lnTo>
                  <a:lnTo>
                    <a:pt x="4194" y="2681"/>
                  </a:lnTo>
                  <a:lnTo>
                    <a:pt x="4170" y="2778"/>
                  </a:lnTo>
                  <a:lnTo>
                    <a:pt x="3909" y="2923"/>
                  </a:lnTo>
                  <a:lnTo>
                    <a:pt x="3758" y="3020"/>
                  </a:lnTo>
                  <a:lnTo>
                    <a:pt x="3425" y="3247"/>
                  </a:lnTo>
                  <a:lnTo>
                    <a:pt x="3357" y="3324"/>
                  </a:lnTo>
                  <a:lnTo>
                    <a:pt x="3135" y="3422"/>
                  </a:lnTo>
                  <a:lnTo>
                    <a:pt x="3086" y="3455"/>
                  </a:lnTo>
                  <a:lnTo>
                    <a:pt x="2985" y="3523"/>
                  </a:lnTo>
                  <a:lnTo>
                    <a:pt x="2582" y="3774"/>
                  </a:lnTo>
                  <a:lnTo>
                    <a:pt x="2501" y="3823"/>
                  </a:lnTo>
                  <a:lnTo>
                    <a:pt x="2409" y="3843"/>
                  </a:lnTo>
                  <a:close/>
                  <a:moveTo>
                    <a:pt x="2215" y="3533"/>
                  </a:moveTo>
                  <a:lnTo>
                    <a:pt x="2133" y="3455"/>
                  </a:lnTo>
                  <a:lnTo>
                    <a:pt x="2119" y="3422"/>
                  </a:lnTo>
                  <a:lnTo>
                    <a:pt x="2119" y="3315"/>
                  </a:lnTo>
                  <a:lnTo>
                    <a:pt x="2810" y="2903"/>
                  </a:lnTo>
                  <a:lnTo>
                    <a:pt x="2859" y="2840"/>
                  </a:lnTo>
                  <a:lnTo>
                    <a:pt x="2907" y="2821"/>
                  </a:lnTo>
                  <a:lnTo>
                    <a:pt x="2985" y="2778"/>
                  </a:lnTo>
                  <a:lnTo>
                    <a:pt x="3066" y="2729"/>
                  </a:lnTo>
                  <a:lnTo>
                    <a:pt x="3183" y="2661"/>
                  </a:lnTo>
                  <a:lnTo>
                    <a:pt x="3570" y="2405"/>
                  </a:lnTo>
                  <a:lnTo>
                    <a:pt x="3633" y="2371"/>
                  </a:lnTo>
                  <a:lnTo>
                    <a:pt x="3792" y="2260"/>
                  </a:lnTo>
                  <a:lnTo>
                    <a:pt x="3860" y="2197"/>
                  </a:lnTo>
                  <a:lnTo>
                    <a:pt x="3952" y="2163"/>
                  </a:lnTo>
                  <a:lnTo>
                    <a:pt x="4000" y="2212"/>
                  </a:lnTo>
                  <a:lnTo>
                    <a:pt x="4069" y="2371"/>
                  </a:lnTo>
                  <a:lnTo>
                    <a:pt x="4054" y="2454"/>
                  </a:lnTo>
                  <a:lnTo>
                    <a:pt x="3909" y="2502"/>
                  </a:lnTo>
                  <a:lnTo>
                    <a:pt x="3599" y="2715"/>
                  </a:lnTo>
                  <a:lnTo>
                    <a:pt x="3517" y="2763"/>
                  </a:lnTo>
                  <a:lnTo>
                    <a:pt x="3435" y="2797"/>
                  </a:lnTo>
                  <a:lnTo>
                    <a:pt x="3308" y="2875"/>
                  </a:lnTo>
                  <a:lnTo>
                    <a:pt x="3212" y="2938"/>
                  </a:lnTo>
                  <a:lnTo>
                    <a:pt x="3168" y="2971"/>
                  </a:lnTo>
                  <a:lnTo>
                    <a:pt x="3101" y="3020"/>
                  </a:lnTo>
                  <a:lnTo>
                    <a:pt x="2844" y="3180"/>
                  </a:lnTo>
                  <a:lnTo>
                    <a:pt x="2728" y="3247"/>
                  </a:lnTo>
                  <a:lnTo>
                    <a:pt x="2651" y="3291"/>
                  </a:lnTo>
                  <a:lnTo>
                    <a:pt x="2568" y="3359"/>
                  </a:lnTo>
                  <a:lnTo>
                    <a:pt x="2452" y="3422"/>
                  </a:lnTo>
                  <a:lnTo>
                    <a:pt x="2215" y="3533"/>
                  </a:lnTo>
                  <a:close/>
                  <a:moveTo>
                    <a:pt x="5554" y="3282"/>
                  </a:moveTo>
                  <a:lnTo>
                    <a:pt x="5539" y="3261"/>
                  </a:lnTo>
                  <a:lnTo>
                    <a:pt x="5520" y="3165"/>
                  </a:lnTo>
                  <a:lnTo>
                    <a:pt x="5486" y="3063"/>
                  </a:lnTo>
                  <a:lnTo>
                    <a:pt x="5404" y="2807"/>
                  </a:lnTo>
                  <a:lnTo>
                    <a:pt x="5389" y="2661"/>
                  </a:lnTo>
                  <a:lnTo>
                    <a:pt x="5457" y="2715"/>
                  </a:lnTo>
                  <a:lnTo>
                    <a:pt x="5486" y="2744"/>
                  </a:lnTo>
                  <a:lnTo>
                    <a:pt x="5665" y="2797"/>
                  </a:lnTo>
                  <a:lnTo>
                    <a:pt x="6105" y="2681"/>
                  </a:lnTo>
                  <a:lnTo>
                    <a:pt x="6211" y="2613"/>
                  </a:lnTo>
                  <a:lnTo>
                    <a:pt x="6182" y="2536"/>
                  </a:lnTo>
                  <a:lnTo>
                    <a:pt x="6130" y="2371"/>
                  </a:lnTo>
                  <a:lnTo>
                    <a:pt x="6081" y="2197"/>
                  </a:lnTo>
                  <a:lnTo>
                    <a:pt x="6052" y="2037"/>
                  </a:lnTo>
                  <a:lnTo>
                    <a:pt x="5940" y="1714"/>
                  </a:lnTo>
                  <a:lnTo>
                    <a:pt x="5631" y="1795"/>
                  </a:lnTo>
                  <a:lnTo>
                    <a:pt x="5554" y="1810"/>
                  </a:lnTo>
                  <a:lnTo>
                    <a:pt x="5457" y="1839"/>
                  </a:lnTo>
                  <a:lnTo>
                    <a:pt x="5346" y="1906"/>
                  </a:lnTo>
                  <a:lnTo>
                    <a:pt x="5278" y="1955"/>
                  </a:lnTo>
                  <a:lnTo>
                    <a:pt x="5264" y="2115"/>
                  </a:lnTo>
                  <a:lnTo>
                    <a:pt x="5118" y="1873"/>
                  </a:lnTo>
                  <a:lnTo>
                    <a:pt x="5055" y="1597"/>
                  </a:lnTo>
                  <a:lnTo>
                    <a:pt x="5070" y="1520"/>
                  </a:lnTo>
                  <a:lnTo>
                    <a:pt x="5118" y="1568"/>
                  </a:lnTo>
                  <a:lnTo>
                    <a:pt x="5147" y="1612"/>
                  </a:lnTo>
                  <a:lnTo>
                    <a:pt x="5278" y="1631"/>
                  </a:lnTo>
                  <a:lnTo>
                    <a:pt x="5631" y="1534"/>
                  </a:lnTo>
                  <a:lnTo>
                    <a:pt x="6211" y="1355"/>
                  </a:lnTo>
                  <a:lnTo>
                    <a:pt x="6633" y="1181"/>
                  </a:lnTo>
                  <a:lnTo>
                    <a:pt x="6681" y="1001"/>
                  </a:lnTo>
                  <a:lnTo>
                    <a:pt x="6812" y="1278"/>
                  </a:lnTo>
                  <a:lnTo>
                    <a:pt x="6841" y="1403"/>
                  </a:lnTo>
                  <a:lnTo>
                    <a:pt x="6875" y="1472"/>
                  </a:lnTo>
                  <a:lnTo>
                    <a:pt x="6889" y="1597"/>
                  </a:lnTo>
                  <a:lnTo>
                    <a:pt x="6831" y="1553"/>
                  </a:lnTo>
                  <a:lnTo>
                    <a:pt x="6797" y="1520"/>
                  </a:lnTo>
                  <a:lnTo>
                    <a:pt x="6536" y="1505"/>
                  </a:lnTo>
                  <a:lnTo>
                    <a:pt x="6232" y="1597"/>
                  </a:lnTo>
                  <a:lnTo>
                    <a:pt x="6130" y="1631"/>
                  </a:lnTo>
                  <a:lnTo>
                    <a:pt x="6071" y="1664"/>
                  </a:lnTo>
                  <a:lnTo>
                    <a:pt x="6081" y="1810"/>
                  </a:lnTo>
                  <a:lnTo>
                    <a:pt x="6280" y="2439"/>
                  </a:lnTo>
                  <a:lnTo>
                    <a:pt x="6313" y="2502"/>
                  </a:lnTo>
                  <a:lnTo>
                    <a:pt x="6328" y="2579"/>
                  </a:lnTo>
                  <a:lnTo>
                    <a:pt x="6536" y="2555"/>
                  </a:lnTo>
                  <a:lnTo>
                    <a:pt x="6633" y="2536"/>
                  </a:lnTo>
                  <a:lnTo>
                    <a:pt x="6749" y="2502"/>
                  </a:lnTo>
                  <a:lnTo>
                    <a:pt x="6889" y="2454"/>
                  </a:lnTo>
                  <a:lnTo>
                    <a:pt x="6923" y="2439"/>
                  </a:lnTo>
                  <a:lnTo>
                    <a:pt x="6957" y="2419"/>
                  </a:lnTo>
                  <a:lnTo>
                    <a:pt x="7020" y="2357"/>
                  </a:lnTo>
                  <a:lnTo>
                    <a:pt x="7073" y="2212"/>
                  </a:lnTo>
                  <a:lnTo>
                    <a:pt x="7097" y="2279"/>
                  </a:lnTo>
                  <a:lnTo>
                    <a:pt x="7165" y="2439"/>
                  </a:lnTo>
                  <a:lnTo>
                    <a:pt x="7247" y="2729"/>
                  </a:lnTo>
                  <a:lnTo>
                    <a:pt x="7233" y="2821"/>
                  </a:lnTo>
                  <a:lnTo>
                    <a:pt x="7179" y="2778"/>
                  </a:lnTo>
                  <a:lnTo>
                    <a:pt x="7073" y="2696"/>
                  </a:lnTo>
                  <a:lnTo>
                    <a:pt x="6812" y="2729"/>
                  </a:lnTo>
                  <a:lnTo>
                    <a:pt x="6764" y="2763"/>
                  </a:lnTo>
                  <a:lnTo>
                    <a:pt x="6081" y="2938"/>
                  </a:lnTo>
                  <a:lnTo>
                    <a:pt x="5955" y="2971"/>
                  </a:lnTo>
                  <a:lnTo>
                    <a:pt x="5907" y="3005"/>
                  </a:lnTo>
                  <a:lnTo>
                    <a:pt x="5810" y="3020"/>
                  </a:lnTo>
                  <a:lnTo>
                    <a:pt x="5665" y="3097"/>
                  </a:lnTo>
                  <a:lnTo>
                    <a:pt x="5554" y="3282"/>
                  </a:lnTo>
                  <a:close/>
                  <a:moveTo>
                    <a:pt x="2036" y="3232"/>
                  </a:moveTo>
                  <a:lnTo>
                    <a:pt x="1983" y="3232"/>
                  </a:lnTo>
                  <a:lnTo>
                    <a:pt x="1906" y="3039"/>
                  </a:lnTo>
                  <a:lnTo>
                    <a:pt x="2036" y="2957"/>
                  </a:lnTo>
                  <a:lnTo>
                    <a:pt x="2244" y="2797"/>
                  </a:lnTo>
                  <a:lnTo>
                    <a:pt x="2442" y="2715"/>
                  </a:lnTo>
                  <a:lnTo>
                    <a:pt x="2762" y="2502"/>
                  </a:lnTo>
                  <a:lnTo>
                    <a:pt x="2874" y="2439"/>
                  </a:lnTo>
                  <a:lnTo>
                    <a:pt x="3168" y="2231"/>
                  </a:lnTo>
                  <a:lnTo>
                    <a:pt x="3377" y="2096"/>
                  </a:lnTo>
                  <a:lnTo>
                    <a:pt x="3435" y="2018"/>
                  </a:lnTo>
                  <a:lnTo>
                    <a:pt x="3744" y="1873"/>
                  </a:lnTo>
                  <a:lnTo>
                    <a:pt x="3778" y="1839"/>
                  </a:lnTo>
                  <a:lnTo>
                    <a:pt x="3860" y="1873"/>
                  </a:lnTo>
                  <a:lnTo>
                    <a:pt x="3894" y="1921"/>
                  </a:lnTo>
                  <a:lnTo>
                    <a:pt x="3909" y="2081"/>
                  </a:lnTo>
                  <a:lnTo>
                    <a:pt x="3778" y="2148"/>
                  </a:lnTo>
                  <a:lnTo>
                    <a:pt x="3391" y="2405"/>
                  </a:lnTo>
                  <a:lnTo>
                    <a:pt x="3193" y="2536"/>
                  </a:lnTo>
                  <a:lnTo>
                    <a:pt x="3135" y="2613"/>
                  </a:lnTo>
                  <a:lnTo>
                    <a:pt x="3066" y="2661"/>
                  </a:lnTo>
                  <a:lnTo>
                    <a:pt x="2874" y="2744"/>
                  </a:lnTo>
                  <a:lnTo>
                    <a:pt x="2709" y="2840"/>
                  </a:lnTo>
                  <a:lnTo>
                    <a:pt x="2486" y="2971"/>
                  </a:lnTo>
                  <a:lnTo>
                    <a:pt x="2375" y="3063"/>
                  </a:lnTo>
                  <a:lnTo>
                    <a:pt x="2148" y="3180"/>
                  </a:lnTo>
                  <a:lnTo>
                    <a:pt x="2036" y="3232"/>
                  </a:lnTo>
                  <a:close/>
                  <a:moveTo>
                    <a:pt x="1808" y="2923"/>
                  </a:moveTo>
                  <a:lnTo>
                    <a:pt x="1760" y="2855"/>
                  </a:lnTo>
                  <a:lnTo>
                    <a:pt x="1717" y="2807"/>
                  </a:lnTo>
                  <a:lnTo>
                    <a:pt x="1721" y="2781"/>
                  </a:lnTo>
                  <a:lnTo>
                    <a:pt x="1727" y="2760"/>
                  </a:lnTo>
                  <a:lnTo>
                    <a:pt x="1733" y="2742"/>
                  </a:lnTo>
                  <a:lnTo>
                    <a:pt x="1741" y="2727"/>
                  </a:lnTo>
                  <a:lnTo>
                    <a:pt x="1749" y="2714"/>
                  </a:lnTo>
                  <a:lnTo>
                    <a:pt x="1758" y="2703"/>
                  </a:lnTo>
                  <a:lnTo>
                    <a:pt x="1767" y="2695"/>
                  </a:lnTo>
                  <a:lnTo>
                    <a:pt x="1778" y="2686"/>
                  </a:lnTo>
                  <a:lnTo>
                    <a:pt x="1803" y="2672"/>
                  </a:lnTo>
                  <a:lnTo>
                    <a:pt x="1833" y="2658"/>
                  </a:lnTo>
                  <a:lnTo>
                    <a:pt x="1849" y="2650"/>
                  </a:lnTo>
                  <a:lnTo>
                    <a:pt x="1866" y="2639"/>
                  </a:lnTo>
                  <a:lnTo>
                    <a:pt x="1885" y="2627"/>
                  </a:lnTo>
                  <a:lnTo>
                    <a:pt x="1906" y="2613"/>
                  </a:lnTo>
                  <a:lnTo>
                    <a:pt x="2119" y="2473"/>
                  </a:lnTo>
                  <a:lnTo>
                    <a:pt x="2200" y="2405"/>
                  </a:lnTo>
                  <a:lnTo>
                    <a:pt x="2375" y="2313"/>
                  </a:lnTo>
                  <a:lnTo>
                    <a:pt x="2423" y="2294"/>
                  </a:lnTo>
                  <a:lnTo>
                    <a:pt x="2486" y="2212"/>
                  </a:lnTo>
                  <a:lnTo>
                    <a:pt x="2549" y="2148"/>
                  </a:lnTo>
                  <a:lnTo>
                    <a:pt x="2617" y="2148"/>
                  </a:lnTo>
                  <a:lnTo>
                    <a:pt x="2684" y="2096"/>
                  </a:lnTo>
                  <a:lnTo>
                    <a:pt x="2985" y="1921"/>
                  </a:lnTo>
                  <a:lnTo>
                    <a:pt x="3066" y="1854"/>
                  </a:lnTo>
                  <a:lnTo>
                    <a:pt x="3212" y="1776"/>
                  </a:lnTo>
                  <a:lnTo>
                    <a:pt x="3377" y="1664"/>
                  </a:lnTo>
                  <a:lnTo>
                    <a:pt x="3435" y="1597"/>
                  </a:lnTo>
                  <a:lnTo>
                    <a:pt x="3633" y="1520"/>
                  </a:lnTo>
                  <a:lnTo>
                    <a:pt x="3729" y="1520"/>
                  </a:lnTo>
                  <a:lnTo>
                    <a:pt x="3758" y="1587"/>
                  </a:lnTo>
                  <a:lnTo>
                    <a:pt x="3758" y="1645"/>
                  </a:lnTo>
                  <a:lnTo>
                    <a:pt x="3570" y="1873"/>
                  </a:lnTo>
                  <a:lnTo>
                    <a:pt x="3536" y="1873"/>
                  </a:lnTo>
                  <a:lnTo>
                    <a:pt x="3468" y="1955"/>
                  </a:lnTo>
                  <a:lnTo>
                    <a:pt x="2936" y="2260"/>
                  </a:lnTo>
                  <a:lnTo>
                    <a:pt x="2844" y="2323"/>
                  </a:lnTo>
                  <a:lnTo>
                    <a:pt x="2709" y="2405"/>
                  </a:lnTo>
                  <a:lnTo>
                    <a:pt x="2549" y="2521"/>
                  </a:lnTo>
                  <a:lnTo>
                    <a:pt x="2452" y="2598"/>
                  </a:lnTo>
                  <a:lnTo>
                    <a:pt x="2307" y="2661"/>
                  </a:lnTo>
                  <a:lnTo>
                    <a:pt x="2225" y="2729"/>
                  </a:lnTo>
                  <a:lnTo>
                    <a:pt x="1906" y="2903"/>
                  </a:lnTo>
                  <a:lnTo>
                    <a:pt x="1808" y="2923"/>
                  </a:lnTo>
                  <a:close/>
                  <a:moveTo>
                    <a:pt x="1635" y="2633"/>
                  </a:moveTo>
                  <a:lnTo>
                    <a:pt x="1567" y="2555"/>
                  </a:lnTo>
                  <a:lnTo>
                    <a:pt x="1567" y="2521"/>
                  </a:lnTo>
                  <a:lnTo>
                    <a:pt x="1533" y="2488"/>
                  </a:lnTo>
                  <a:lnTo>
                    <a:pt x="1581" y="2390"/>
                  </a:lnTo>
                  <a:lnTo>
                    <a:pt x="1664" y="2357"/>
                  </a:lnTo>
                  <a:lnTo>
                    <a:pt x="1857" y="2212"/>
                  </a:lnTo>
                  <a:lnTo>
                    <a:pt x="2200" y="1989"/>
                  </a:lnTo>
                  <a:lnTo>
                    <a:pt x="2278" y="1935"/>
                  </a:lnTo>
                  <a:lnTo>
                    <a:pt x="2375" y="1887"/>
                  </a:lnTo>
                  <a:lnTo>
                    <a:pt x="2452" y="1829"/>
                  </a:lnTo>
                  <a:lnTo>
                    <a:pt x="2549" y="1762"/>
                  </a:lnTo>
                  <a:lnTo>
                    <a:pt x="3018" y="1472"/>
                  </a:lnTo>
                  <a:lnTo>
                    <a:pt x="3116" y="1422"/>
                  </a:lnTo>
                  <a:lnTo>
                    <a:pt x="3454" y="1210"/>
                  </a:lnTo>
                  <a:lnTo>
                    <a:pt x="3487" y="1195"/>
                  </a:lnTo>
                  <a:lnTo>
                    <a:pt x="3550" y="1230"/>
                  </a:lnTo>
                  <a:lnTo>
                    <a:pt x="3618" y="1355"/>
                  </a:lnTo>
                  <a:lnTo>
                    <a:pt x="3599" y="1422"/>
                  </a:lnTo>
                  <a:lnTo>
                    <a:pt x="3570" y="1452"/>
                  </a:lnTo>
                  <a:lnTo>
                    <a:pt x="3018" y="1776"/>
                  </a:lnTo>
                  <a:lnTo>
                    <a:pt x="2985" y="1810"/>
                  </a:lnTo>
                  <a:lnTo>
                    <a:pt x="2907" y="1873"/>
                  </a:lnTo>
                  <a:lnTo>
                    <a:pt x="2844" y="1887"/>
                  </a:lnTo>
                  <a:lnTo>
                    <a:pt x="2632" y="2018"/>
                  </a:lnTo>
                  <a:lnTo>
                    <a:pt x="2568" y="2071"/>
                  </a:lnTo>
                  <a:lnTo>
                    <a:pt x="2501" y="2096"/>
                  </a:lnTo>
                  <a:lnTo>
                    <a:pt x="2390" y="2197"/>
                  </a:lnTo>
                  <a:lnTo>
                    <a:pt x="2215" y="2294"/>
                  </a:lnTo>
                  <a:lnTo>
                    <a:pt x="2167" y="2337"/>
                  </a:lnTo>
                  <a:lnTo>
                    <a:pt x="1925" y="2488"/>
                  </a:lnTo>
                  <a:lnTo>
                    <a:pt x="1842" y="2555"/>
                  </a:lnTo>
                  <a:lnTo>
                    <a:pt x="1760" y="2598"/>
                  </a:lnTo>
                  <a:lnTo>
                    <a:pt x="1635" y="2633"/>
                  </a:lnTo>
                  <a:close/>
                  <a:moveTo>
                    <a:pt x="1441" y="2337"/>
                  </a:moveTo>
                  <a:lnTo>
                    <a:pt x="1325" y="2096"/>
                  </a:lnTo>
                  <a:lnTo>
                    <a:pt x="1407" y="2071"/>
                  </a:lnTo>
                  <a:lnTo>
                    <a:pt x="1499" y="1989"/>
                  </a:lnTo>
                  <a:lnTo>
                    <a:pt x="1649" y="1921"/>
                  </a:lnTo>
                  <a:lnTo>
                    <a:pt x="1717" y="1854"/>
                  </a:lnTo>
                  <a:lnTo>
                    <a:pt x="1823" y="1762"/>
                  </a:lnTo>
                  <a:lnTo>
                    <a:pt x="1973" y="1679"/>
                  </a:lnTo>
                  <a:lnTo>
                    <a:pt x="2050" y="1631"/>
                  </a:lnTo>
                  <a:lnTo>
                    <a:pt x="2181" y="1568"/>
                  </a:lnTo>
                  <a:lnTo>
                    <a:pt x="2278" y="1505"/>
                  </a:lnTo>
                  <a:lnTo>
                    <a:pt x="2568" y="1312"/>
                  </a:lnTo>
                  <a:lnTo>
                    <a:pt x="2632" y="1263"/>
                  </a:lnTo>
                  <a:lnTo>
                    <a:pt x="2699" y="1195"/>
                  </a:lnTo>
                  <a:lnTo>
                    <a:pt x="3004" y="1036"/>
                  </a:lnTo>
                  <a:lnTo>
                    <a:pt x="3246" y="871"/>
                  </a:lnTo>
                  <a:lnTo>
                    <a:pt x="3377" y="842"/>
                  </a:lnTo>
                  <a:lnTo>
                    <a:pt x="3454" y="1036"/>
                  </a:lnTo>
                  <a:lnTo>
                    <a:pt x="3377" y="1113"/>
                  </a:lnTo>
                  <a:lnTo>
                    <a:pt x="3066" y="1355"/>
                  </a:lnTo>
                  <a:lnTo>
                    <a:pt x="3004" y="1370"/>
                  </a:lnTo>
                  <a:lnTo>
                    <a:pt x="2762" y="1553"/>
                  </a:lnTo>
                  <a:lnTo>
                    <a:pt x="2709" y="1568"/>
                  </a:lnTo>
                  <a:lnTo>
                    <a:pt x="2632" y="1631"/>
                  </a:lnTo>
                  <a:lnTo>
                    <a:pt x="2520" y="1679"/>
                  </a:lnTo>
                  <a:lnTo>
                    <a:pt x="2307" y="1810"/>
                  </a:lnTo>
                  <a:lnTo>
                    <a:pt x="2215" y="1887"/>
                  </a:lnTo>
                  <a:lnTo>
                    <a:pt x="2002" y="2004"/>
                  </a:lnTo>
                  <a:lnTo>
                    <a:pt x="1959" y="2071"/>
                  </a:lnTo>
                  <a:lnTo>
                    <a:pt x="1794" y="2129"/>
                  </a:lnTo>
                  <a:lnTo>
                    <a:pt x="1664" y="2212"/>
                  </a:lnTo>
                  <a:lnTo>
                    <a:pt x="1567" y="2279"/>
                  </a:lnTo>
                  <a:lnTo>
                    <a:pt x="1441" y="2337"/>
                  </a:lnTo>
                  <a:close/>
                  <a:moveTo>
                    <a:pt x="1233" y="2004"/>
                  </a:moveTo>
                  <a:lnTo>
                    <a:pt x="1214" y="1970"/>
                  </a:lnTo>
                  <a:lnTo>
                    <a:pt x="1151" y="1935"/>
                  </a:lnTo>
                  <a:lnTo>
                    <a:pt x="1131" y="1887"/>
                  </a:lnTo>
                  <a:lnTo>
                    <a:pt x="1116" y="1854"/>
                  </a:lnTo>
                  <a:lnTo>
                    <a:pt x="1151" y="1776"/>
                  </a:lnTo>
                  <a:lnTo>
                    <a:pt x="1441" y="1597"/>
                  </a:lnTo>
                  <a:lnTo>
                    <a:pt x="1615" y="1485"/>
                  </a:lnTo>
                  <a:lnTo>
                    <a:pt x="1717" y="1403"/>
                  </a:lnTo>
                  <a:lnTo>
                    <a:pt x="1775" y="1345"/>
                  </a:lnTo>
                  <a:lnTo>
                    <a:pt x="1906" y="1278"/>
                  </a:lnTo>
                  <a:lnTo>
                    <a:pt x="2099" y="1147"/>
                  </a:lnTo>
                  <a:lnTo>
                    <a:pt x="2409" y="968"/>
                  </a:lnTo>
                  <a:lnTo>
                    <a:pt x="2467" y="886"/>
                  </a:lnTo>
                  <a:lnTo>
                    <a:pt x="3033" y="538"/>
                  </a:lnTo>
                  <a:lnTo>
                    <a:pt x="3066" y="538"/>
                  </a:lnTo>
                  <a:lnTo>
                    <a:pt x="3183" y="552"/>
                  </a:lnTo>
                  <a:lnTo>
                    <a:pt x="3226" y="644"/>
                  </a:lnTo>
                  <a:lnTo>
                    <a:pt x="3260" y="678"/>
                  </a:lnTo>
                  <a:lnTo>
                    <a:pt x="3212" y="759"/>
                  </a:lnTo>
                  <a:lnTo>
                    <a:pt x="3183" y="828"/>
                  </a:lnTo>
                  <a:lnTo>
                    <a:pt x="3066" y="861"/>
                  </a:lnTo>
                  <a:lnTo>
                    <a:pt x="2926" y="953"/>
                  </a:lnTo>
                  <a:lnTo>
                    <a:pt x="2859" y="1001"/>
                  </a:lnTo>
                  <a:lnTo>
                    <a:pt x="2278" y="1389"/>
                  </a:lnTo>
                  <a:lnTo>
                    <a:pt x="2225" y="1452"/>
                  </a:lnTo>
                  <a:lnTo>
                    <a:pt x="1775" y="1693"/>
                  </a:lnTo>
                  <a:lnTo>
                    <a:pt x="1698" y="1762"/>
                  </a:lnTo>
                  <a:lnTo>
                    <a:pt x="1441" y="1921"/>
                  </a:lnTo>
                  <a:lnTo>
                    <a:pt x="1393" y="1935"/>
                  </a:lnTo>
                  <a:lnTo>
                    <a:pt x="1233" y="2004"/>
                  </a:lnTo>
                  <a:close/>
                  <a:moveTo>
                    <a:pt x="1015" y="1693"/>
                  </a:moveTo>
                  <a:lnTo>
                    <a:pt x="938" y="1568"/>
                  </a:lnTo>
                  <a:lnTo>
                    <a:pt x="938" y="1505"/>
                  </a:lnTo>
                  <a:lnTo>
                    <a:pt x="1068" y="1422"/>
                  </a:lnTo>
                  <a:lnTo>
                    <a:pt x="1116" y="1403"/>
                  </a:lnTo>
                  <a:lnTo>
                    <a:pt x="1243" y="1292"/>
                  </a:lnTo>
                  <a:lnTo>
                    <a:pt x="1373" y="1181"/>
                  </a:lnTo>
                  <a:lnTo>
                    <a:pt x="1808" y="953"/>
                  </a:lnTo>
                  <a:lnTo>
                    <a:pt x="1906" y="871"/>
                  </a:lnTo>
                  <a:lnTo>
                    <a:pt x="1973" y="794"/>
                  </a:lnTo>
                  <a:lnTo>
                    <a:pt x="2017" y="794"/>
                  </a:lnTo>
                  <a:lnTo>
                    <a:pt x="2099" y="726"/>
                  </a:lnTo>
                  <a:lnTo>
                    <a:pt x="2200" y="663"/>
                  </a:lnTo>
                  <a:lnTo>
                    <a:pt x="2442" y="503"/>
                  </a:lnTo>
                  <a:lnTo>
                    <a:pt x="2520" y="455"/>
                  </a:lnTo>
                  <a:lnTo>
                    <a:pt x="2617" y="402"/>
                  </a:lnTo>
                  <a:lnTo>
                    <a:pt x="2743" y="310"/>
                  </a:lnTo>
                  <a:lnTo>
                    <a:pt x="2810" y="227"/>
                  </a:lnTo>
                  <a:lnTo>
                    <a:pt x="2874" y="213"/>
                  </a:lnTo>
                  <a:lnTo>
                    <a:pt x="2907" y="194"/>
                  </a:lnTo>
                  <a:lnTo>
                    <a:pt x="3066" y="377"/>
                  </a:lnTo>
                  <a:lnTo>
                    <a:pt x="3018" y="436"/>
                  </a:lnTo>
                  <a:lnTo>
                    <a:pt x="2926" y="517"/>
                  </a:lnTo>
                  <a:lnTo>
                    <a:pt x="2844" y="600"/>
                  </a:lnTo>
                  <a:lnTo>
                    <a:pt x="2791" y="600"/>
                  </a:lnTo>
                  <a:lnTo>
                    <a:pt x="2709" y="663"/>
                  </a:lnTo>
                  <a:lnTo>
                    <a:pt x="2534" y="759"/>
                  </a:lnTo>
                  <a:lnTo>
                    <a:pt x="2442" y="828"/>
                  </a:lnTo>
                  <a:lnTo>
                    <a:pt x="2326" y="939"/>
                  </a:lnTo>
                  <a:lnTo>
                    <a:pt x="2133" y="1036"/>
                  </a:lnTo>
                  <a:lnTo>
                    <a:pt x="2002" y="1103"/>
                  </a:lnTo>
                  <a:lnTo>
                    <a:pt x="1959" y="1161"/>
                  </a:lnTo>
                  <a:lnTo>
                    <a:pt x="1717" y="1312"/>
                  </a:lnTo>
                  <a:lnTo>
                    <a:pt x="1581" y="1370"/>
                  </a:lnTo>
                  <a:lnTo>
                    <a:pt x="1489" y="1437"/>
                  </a:lnTo>
                  <a:lnTo>
                    <a:pt x="1422" y="1485"/>
                  </a:lnTo>
                  <a:lnTo>
                    <a:pt x="1180" y="1631"/>
                  </a:lnTo>
                  <a:lnTo>
                    <a:pt x="1015" y="1693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31775" y="205789"/>
            <a:ext cx="8642350" cy="457200"/>
          </a:xfrm>
          <a:prstGeom prst="rect">
            <a:avLst/>
          </a:prstGeom>
          <a:gradFill rotWithShape="1">
            <a:gsLst>
              <a:gs pos="0">
                <a:srgbClr val="182F76"/>
              </a:gs>
              <a:gs pos="100000">
                <a:srgbClr val="3366FF">
                  <a:alpha val="39998"/>
                </a:srgb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i="0" dirty="0">
                <a:solidFill>
                  <a:schemeClr val="bg1"/>
                </a:solidFill>
                <a:latin typeface="Lucida Sans" pitchFamily="34" charset="0"/>
              </a:rPr>
              <a:t>New AIDA adaptor PCB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9388" y="179388"/>
            <a:ext cx="8780462" cy="6496050"/>
          </a:xfrm>
          <a:prstGeom prst="rect">
            <a:avLst/>
          </a:prstGeom>
          <a:noFill/>
          <a:ln w="4445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3D9736-C1C6-434B-9F3B-850EA38F6E47}"/>
              </a:ext>
            </a:extLst>
          </p:cNvPr>
          <p:cNvSpPr txBox="1"/>
          <p:nvPr/>
        </p:nvSpPr>
        <p:spPr>
          <a:xfrm>
            <a:off x="1441959" y="710694"/>
            <a:ext cx="655833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AIDA adaptor PCB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connects AIDA front end electronics (FEE64) to DSSSD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provides AC coupling for ASIC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provides connections for test and detector bias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r>
              <a:rPr lang="en-GB" sz="1800" dirty="0">
                <a:solidFill>
                  <a:srgbClr val="FF0000"/>
                </a:solidFill>
              </a:rPr>
              <a:t>OLD</a:t>
            </a:r>
            <a:r>
              <a:rPr lang="en-GB" sz="1800" dirty="0"/>
              <a:t>	rev A 120418 design improvements identified by tests</a:t>
            </a:r>
          </a:p>
          <a:p>
            <a:endParaRPr lang="en-GB" sz="1800" dirty="0"/>
          </a:p>
          <a:p>
            <a:r>
              <a:rPr lang="en-GB" sz="1800" dirty="0">
                <a:solidFill>
                  <a:srgbClr val="FF0000"/>
                </a:solidFill>
              </a:rPr>
              <a:t>NEW</a:t>
            </a:r>
            <a:r>
              <a:rPr lang="en-GB" sz="1800" dirty="0"/>
              <a:t>	rev B specification completed March 2023</a:t>
            </a:r>
          </a:p>
          <a:p>
            <a:endParaRPr lang="en-GB" sz="1800" dirty="0"/>
          </a:p>
          <a:p>
            <a:r>
              <a:rPr lang="en-GB" sz="1800" dirty="0"/>
              <a:t>	rev B 120623 PCBs available for tests July 2023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29BE2B1-33CF-48F8-AD8E-ADDF6AD2EF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031" y="3573016"/>
            <a:ext cx="8328232" cy="264224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296276-8BBE-4DA3-B9F1-8E74BE126FCF}"/>
              </a:ext>
            </a:extLst>
          </p:cNvPr>
          <p:cNvSpPr txBox="1"/>
          <p:nvPr/>
        </p:nvSpPr>
        <p:spPr>
          <a:xfrm>
            <a:off x="4238249" y="5875335"/>
            <a:ext cx="457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111AC0-595E-4D71-B9A9-4D3FB4204460}"/>
              </a:ext>
            </a:extLst>
          </p:cNvPr>
          <p:cNvSpPr txBox="1"/>
          <p:nvPr/>
        </p:nvSpPr>
        <p:spPr>
          <a:xfrm>
            <a:off x="2198837" y="573325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FF0000"/>
                </a:solidFill>
              </a:rPr>
              <a:t>OLD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7ABA2D-5935-4A7A-9523-F593F5A444C0}"/>
              </a:ext>
            </a:extLst>
          </p:cNvPr>
          <p:cNvSpPr txBox="1"/>
          <p:nvPr/>
        </p:nvSpPr>
        <p:spPr>
          <a:xfrm>
            <a:off x="6321392" y="573325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FF0000"/>
                </a:solidFill>
              </a:rPr>
              <a:t>OLD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A751F8-747B-437D-9FA2-2684D2235205}"/>
              </a:ext>
            </a:extLst>
          </p:cNvPr>
          <p:cNvSpPr txBox="1"/>
          <p:nvPr/>
        </p:nvSpPr>
        <p:spPr>
          <a:xfrm>
            <a:off x="2198837" y="443711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36854E-DC24-431F-BE99-3F0ECD6C6B23}"/>
              </a:ext>
            </a:extLst>
          </p:cNvPr>
          <p:cNvSpPr txBox="1"/>
          <p:nvPr/>
        </p:nvSpPr>
        <p:spPr>
          <a:xfrm>
            <a:off x="6289331" y="443711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FF0000"/>
                </a:solidFill>
              </a:rPr>
              <a:t>NEW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6241E3-9C26-4FCB-AE0F-9C40385B54BD}"/>
              </a:ext>
            </a:extLst>
          </p:cNvPr>
          <p:cNvSpPr txBox="1"/>
          <p:nvPr/>
        </p:nvSpPr>
        <p:spPr>
          <a:xfrm>
            <a:off x="179512" y="6311633"/>
            <a:ext cx="8922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Per strip preamplifier outputs – no cabling or DSSSD – y-axis = 122mV, x-axis = 20</a:t>
            </a:r>
            <a:r>
              <a:rPr lang="el-GR" sz="1800" dirty="0"/>
              <a:t>μ</a:t>
            </a:r>
            <a:r>
              <a:rPr lang="en-GB" sz="1800" dirty="0"/>
              <a:t>s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223765-FECB-4C9E-BCE7-26C8D1366926}"/>
              </a:ext>
            </a:extLst>
          </p:cNvPr>
          <p:cNvSpPr txBox="1"/>
          <p:nvPr/>
        </p:nvSpPr>
        <p:spPr>
          <a:xfrm>
            <a:off x="2038536" y="3697577"/>
            <a:ext cx="1043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pulser signal</a:t>
            </a:r>
          </a:p>
        </p:txBody>
      </p:sp>
    </p:spTree>
    <p:extLst>
      <p:ext uri="{BB962C8B-B14F-4D97-AF65-F5344CB8AC3E}">
        <p14:creationId xmlns:p14="http://schemas.microsoft.com/office/powerpoint/2010/main" val="292663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79512" y="225946"/>
            <a:ext cx="1990725" cy="2266950"/>
            <a:chOff x="114" y="107"/>
            <a:chExt cx="1254" cy="142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4" y="107"/>
              <a:ext cx="1254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117" y="821"/>
              <a:ext cx="1174" cy="714"/>
            </a:xfrm>
            <a:custGeom>
              <a:avLst/>
              <a:gdLst>
                <a:gd name="T0" fmla="*/ 102 w 14090"/>
                <a:gd name="T1" fmla="*/ 1879 h 8566"/>
                <a:gd name="T2" fmla="*/ 769 w 14090"/>
                <a:gd name="T3" fmla="*/ 4012 h 8566"/>
                <a:gd name="T4" fmla="*/ 2047 w 14090"/>
                <a:gd name="T5" fmla="*/ 5163 h 8566"/>
                <a:gd name="T6" fmla="*/ 6428 w 14090"/>
                <a:gd name="T7" fmla="*/ 3502 h 8566"/>
                <a:gd name="T8" fmla="*/ 7528 w 14090"/>
                <a:gd name="T9" fmla="*/ 3288 h 8566"/>
                <a:gd name="T10" fmla="*/ 8106 w 14090"/>
                <a:gd name="T11" fmla="*/ 2168 h 8566"/>
                <a:gd name="T12" fmla="*/ 10160 w 14090"/>
                <a:gd name="T13" fmla="*/ 397 h 8566"/>
                <a:gd name="T14" fmla="*/ 8622 w 14090"/>
                <a:gd name="T15" fmla="*/ 1447 h 8566"/>
                <a:gd name="T16" fmla="*/ 7480 w 14090"/>
                <a:gd name="T17" fmla="*/ 0 h 8566"/>
                <a:gd name="T18" fmla="*/ 5032 w 14090"/>
                <a:gd name="T19" fmla="*/ 1583 h 8566"/>
                <a:gd name="T20" fmla="*/ 5918 w 14090"/>
                <a:gd name="T21" fmla="*/ 146 h 8566"/>
                <a:gd name="T22" fmla="*/ 4596 w 14090"/>
                <a:gd name="T23" fmla="*/ 436 h 8566"/>
                <a:gd name="T24" fmla="*/ 9527 w 14090"/>
                <a:gd name="T25" fmla="*/ 1172 h 8566"/>
                <a:gd name="T26" fmla="*/ 6657 w 14090"/>
                <a:gd name="T27" fmla="*/ 3678 h 8566"/>
                <a:gd name="T28" fmla="*/ 2821 w 14090"/>
                <a:gd name="T29" fmla="*/ 5256 h 8566"/>
                <a:gd name="T30" fmla="*/ 1734 w 14090"/>
                <a:gd name="T31" fmla="*/ 5301 h 8566"/>
                <a:gd name="T32" fmla="*/ 817 w 14090"/>
                <a:gd name="T33" fmla="*/ 4487 h 8566"/>
                <a:gd name="T34" fmla="*/ 416 w 14090"/>
                <a:gd name="T35" fmla="*/ 4452 h 8566"/>
                <a:gd name="T36" fmla="*/ 319 w 14090"/>
                <a:gd name="T37" fmla="*/ 5566 h 8566"/>
                <a:gd name="T38" fmla="*/ 2581 w 14090"/>
                <a:gd name="T39" fmla="*/ 6001 h 8566"/>
                <a:gd name="T40" fmla="*/ 10059 w 14090"/>
                <a:gd name="T41" fmla="*/ 3001 h 8566"/>
                <a:gd name="T42" fmla="*/ 1349 w 14090"/>
                <a:gd name="T43" fmla="*/ 8324 h 8566"/>
                <a:gd name="T44" fmla="*/ 2695 w 14090"/>
                <a:gd name="T45" fmla="*/ 6804 h 8566"/>
                <a:gd name="T46" fmla="*/ 1910 w 14090"/>
                <a:gd name="T47" fmla="*/ 6811 h 8566"/>
                <a:gd name="T48" fmla="*/ 4089 w 14090"/>
                <a:gd name="T49" fmla="*/ 8334 h 8566"/>
                <a:gd name="T50" fmla="*/ 4952 w 14090"/>
                <a:gd name="T51" fmla="*/ 6663 h 8566"/>
                <a:gd name="T52" fmla="*/ 5618 w 14090"/>
                <a:gd name="T53" fmla="*/ 7754 h 8566"/>
                <a:gd name="T54" fmla="*/ 4896 w 14090"/>
                <a:gd name="T55" fmla="*/ 8400 h 8566"/>
                <a:gd name="T56" fmla="*/ 4427 w 14090"/>
                <a:gd name="T57" fmla="*/ 6741 h 8566"/>
                <a:gd name="T58" fmla="*/ 5213 w 14090"/>
                <a:gd name="T59" fmla="*/ 7088 h 8566"/>
                <a:gd name="T60" fmla="*/ 5303 w 14090"/>
                <a:gd name="T61" fmla="*/ 7934 h 8566"/>
                <a:gd name="T62" fmla="*/ 6402 w 14090"/>
                <a:gd name="T63" fmla="*/ 6272 h 8566"/>
                <a:gd name="T64" fmla="*/ 8913 w 14090"/>
                <a:gd name="T65" fmla="*/ 6998 h 8566"/>
                <a:gd name="T66" fmla="*/ 8463 w 14090"/>
                <a:gd name="T67" fmla="*/ 5968 h 8566"/>
                <a:gd name="T68" fmla="*/ 9541 w 14090"/>
                <a:gd name="T69" fmla="*/ 5063 h 8566"/>
                <a:gd name="T70" fmla="*/ 3237 w 14090"/>
                <a:gd name="T71" fmla="*/ 5405 h 8566"/>
                <a:gd name="T72" fmla="*/ 5516 w 14090"/>
                <a:gd name="T73" fmla="*/ 4370 h 8566"/>
                <a:gd name="T74" fmla="*/ 4398 w 14090"/>
                <a:gd name="T75" fmla="*/ 5242 h 8566"/>
                <a:gd name="T76" fmla="*/ 6294 w 14090"/>
                <a:gd name="T77" fmla="*/ 4056 h 8566"/>
                <a:gd name="T78" fmla="*/ 4984 w 14090"/>
                <a:gd name="T79" fmla="*/ 5178 h 8566"/>
                <a:gd name="T80" fmla="*/ 5468 w 14090"/>
                <a:gd name="T81" fmla="*/ 4980 h 8566"/>
                <a:gd name="T82" fmla="*/ 4984 w 14090"/>
                <a:gd name="T83" fmla="*/ 5420 h 8566"/>
                <a:gd name="T84" fmla="*/ 6367 w 14090"/>
                <a:gd name="T85" fmla="*/ 4854 h 8566"/>
                <a:gd name="T86" fmla="*/ 6435 w 14090"/>
                <a:gd name="T87" fmla="*/ 4994 h 8566"/>
                <a:gd name="T88" fmla="*/ 10868 w 14090"/>
                <a:gd name="T89" fmla="*/ 3194 h 8566"/>
                <a:gd name="T90" fmla="*/ 12064 w 14090"/>
                <a:gd name="T91" fmla="*/ 3697 h 8566"/>
                <a:gd name="T92" fmla="*/ 4659 w 14090"/>
                <a:gd name="T93" fmla="*/ 1868 h 8566"/>
                <a:gd name="T94" fmla="*/ 3237 w 14090"/>
                <a:gd name="T95" fmla="*/ 4729 h 8566"/>
                <a:gd name="T96" fmla="*/ 12029 w 14090"/>
                <a:gd name="T97" fmla="*/ 4012 h 8566"/>
                <a:gd name="T98" fmla="*/ 11061 w 14090"/>
                <a:gd name="T99" fmla="*/ 4095 h 8566"/>
                <a:gd name="T100" fmla="*/ 9091 w 14090"/>
                <a:gd name="T101" fmla="*/ 3368 h 8566"/>
                <a:gd name="T102" fmla="*/ 10123 w 14090"/>
                <a:gd name="T103" fmla="*/ 2275 h 8566"/>
                <a:gd name="T104" fmla="*/ 6334 w 14090"/>
                <a:gd name="T105" fmla="*/ 3161 h 8566"/>
                <a:gd name="T106" fmla="*/ 6361 w 14090"/>
                <a:gd name="T107" fmla="*/ 2214 h 8566"/>
                <a:gd name="T108" fmla="*/ 6058 w 14090"/>
                <a:gd name="T109" fmla="*/ 3403 h 8566"/>
                <a:gd name="T110" fmla="*/ 7224 w 14090"/>
                <a:gd name="T111" fmla="*/ 3383 h 8566"/>
                <a:gd name="T112" fmla="*/ 10190 w 14090"/>
                <a:gd name="T113" fmla="*/ 1868 h 8566"/>
                <a:gd name="T114" fmla="*/ 7727 w 14090"/>
                <a:gd name="T115" fmla="*/ 2415 h 8566"/>
                <a:gd name="T116" fmla="*/ 13015 w 14090"/>
                <a:gd name="T117" fmla="*/ 2197 h 8566"/>
                <a:gd name="T118" fmla="*/ 13653 w 14090"/>
                <a:gd name="T119" fmla="*/ 1741 h 8566"/>
                <a:gd name="T120" fmla="*/ 12683 w 14090"/>
                <a:gd name="T121" fmla="*/ 994 h 8566"/>
                <a:gd name="T122" fmla="*/ 13412 w 14090"/>
                <a:gd name="T123" fmla="*/ 2435 h 8566"/>
                <a:gd name="T124" fmla="*/ 6692 w 14090"/>
                <a:gd name="T125" fmla="*/ 882 h 8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090" h="8566">
                  <a:moveTo>
                    <a:pt x="517" y="0"/>
                  </a:moveTo>
                  <a:lnTo>
                    <a:pt x="509" y="44"/>
                  </a:lnTo>
                  <a:lnTo>
                    <a:pt x="499" y="87"/>
                  </a:lnTo>
                  <a:lnTo>
                    <a:pt x="491" y="130"/>
                  </a:lnTo>
                  <a:lnTo>
                    <a:pt x="482" y="173"/>
                  </a:lnTo>
                  <a:lnTo>
                    <a:pt x="474" y="215"/>
                  </a:lnTo>
                  <a:lnTo>
                    <a:pt x="465" y="257"/>
                  </a:lnTo>
                  <a:lnTo>
                    <a:pt x="457" y="301"/>
                  </a:lnTo>
                  <a:lnTo>
                    <a:pt x="450" y="344"/>
                  </a:lnTo>
                  <a:lnTo>
                    <a:pt x="383" y="688"/>
                  </a:lnTo>
                  <a:lnTo>
                    <a:pt x="348" y="755"/>
                  </a:lnTo>
                  <a:lnTo>
                    <a:pt x="339" y="822"/>
                  </a:lnTo>
                  <a:lnTo>
                    <a:pt x="328" y="889"/>
                  </a:lnTo>
                  <a:lnTo>
                    <a:pt x="316" y="955"/>
                  </a:lnTo>
                  <a:lnTo>
                    <a:pt x="303" y="1021"/>
                  </a:lnTo>
                  <a:lnTo>
                    <a:pt x="289" y="1087"/>
                  </a:lnTo>
                  <a:lnTo>
                    <a:pt x="275" y="1154"/>
                  </a:lnTo>
                  <a:lnTo>
                    <a:pt x="260" y="1220"/>
                  </a:lnTo>
                  <a:lnTo>
                    <a:pt x="245" y="1286"/>
                  </a:lnTo>
                  <a:lnTo>
                    <a:pt x="213" y="1418"/>
                  </a:lnTo>
                  <a:lnTo>
                    <a:pt x="180" y="1550"/>
                  </a:lnTo>
                  <a:lnTo>
                    <a:pt x="148" y="1682"/>
                  </a:lnTo>
                  <a:lnTo>
                    <a:pt x="117" y="1812"/>
                  </a:lnTo>
                  <a:lnTo>
                    <a:pt x="102" y="1879"/>
                  </a:lnTo>
                  <a:lnTo>
                    <a:pt x="88" y="1944"/>
                  </a:lnTo>
                  <a:lnTo>
                    <a:pt x="74" y="2010"/>
                  </a:lnTo>
                  <a:lnTo>
                    <a:pt x="61" y="2076"/>
                  </a:lnTo>
                  <a:lnTo>
                    <a:pt x="50" y="2142"/>
                  </a:lnTo>
                  <a:lnTo>
                    <a:pt x="39" y="2207"/>
                  </a:lnTo>
                  <a:lnTo>
                    <a:pt x="29" y="2274"/>
                  </a:lnTo>
                  <a:lnTo>
                    <a:pt x="21" y="2339"/>
                  </a:lnTo>
                  <a:lnTo>
                    <a:pt x="13" y="2406"/>
                  </a:lnTo>
                  <a:lnTo>
                    <a:pt x="8" y="2472"/>
                  </a:lnTo>
                  <a:lnTo>
                    <a:pt x="3" y="2538"/>
                  </a:lnTo>
                  <a:lnTo>
                    <a:pt x="0" y="2604"/>
                  </a:lnTo>
                  <a:lnTo>
                    <a:pt x="0" y="2670"/>
                  </a:lnTo>
                  <a:lnTo>
                    <a:pt x="1" y="2737"/>
                  </a:lnTo>
                  <a:lnTo>
                    <a:pt x="5" y="2804"/>
                  </a:lnTo>
                  <a:lnTo>
                    <a:pt x="10" y="2870"/>
                  </a:lnTo>
                  <a:lnTo>
                    <a:pt x="58" y="2919"/>
                  </a:lnTo>
                  <a:lnTo>
                    <a:pt x="183" y="3126"/>
                  </a:lnTo>
                  <a:lnTo>
                    <a:pt x="300" y="3301"/>
                  </a:lnTo>
                  <a:lnTo>
                    <a:pt x="425" y="3543"/>
                  </a:lnTo>
                  <a:lnTo>
                    <a:pt x="483" y="3625"/>
                  </a:lnTo>
                  <a:lnTo>
                    <a:pt x="494" y="3659"/>
                  </a:lnTo>
                  <a:lnTo>
                    <a:pt x="575" y="3737"/>
                  </a:lnTo>
                  <a:lnTo>
                    <a:pt x="644" y="3868"/>
                  </a:lnTo>
                  <a:lnTo>
                    <a:pt x="769" y="4012"/>
                  </a:lnTo>
                  <a:lnTo>
                    <a:pt x="784" y="4108"/>
                  </a:lnTo>
                  <a:lnTo>
                    <a:pt x="865" y="4162"/>
                  </a:lnTo>
                  <a:lnTo>
                    <a:pt x="934" y="4269"/>
                  </a:lnTo>
                  <a:lnTo>
                    <a:pt x="1011" y="4404"/>
                  </a:lnTo>
                  <a:lnTo>
                    <a:pt x="1079" y="4487"/>
                  </a:lnTo>
                  <a:lnTo>
                    <a:pt x="1142" y="4579"/>
                  </a:lnTo>
                  <a:lnTo>
                    <a:pt x="1336" y="4786"/>
                  </a:lnTo>
                  <a:lnTo>
                    <a:pt x="1428" y="4902"/>
                  </a:lnTo>
                  <a:lnTo>
                    <a:pt x="1468" y="4934"/>
                  </a:lnTo>
                  <a:lnTo>
                    <a:pt x="1508" y="4964"/>
                  </a:lnTo>
                  <a:lnTo>
                    <a:pt x="1549" y="4991"/>
                  </a:lnTo>
                  <a:lnTo>
                    <a:pt x="1588" y="5017"/>
                  </a:lnTo>
                  <a:lnTo>
                    <a:pt x="1628" y="5040"/>
                  </a:lnTo>
                  <a:lnTo>
                    <a:pt x="1668" y="5062"/>
                  </a:lnTo>
                  <a:lnTo>
                    <a:pt x="1707" y="5081"/>
                  </a:lnTo>
                  <a:lnTo>
                    <a:pt x="1746" y="5098"/>
                  </a:lnTo>
                  <a:lnTo>
                    <a:pt x="1784" y="5114"/>
                  </a:lnTo>
                  <a:lnTo>
                    <a:pt x="1823" y="5127"/>
                  </a:lnTo>
                  <a:lnTo>
                    <a:pt x="1861" y="5139"/>
                  </a:lnTo>
                  <a:lnTo>
                    <a:pt x="1899" y="5147"/>
                  </a:lnTo>
                  <a:lnTo>
                    <a:pt x="1936" y="5155"/>
                  </a:lnTo>
                  <a:lnTo>
                    <a:pt x="1974" y="5160"/>
                  </a:lnTo>
                  <a:lnTo>
                    <a:pt x="2010" y="5163"/>
                  </a:lnTo>
                  <a:lnTo>
                    <a:pt x="2047" y="5163"/>
                  </a:lnTo>
                  <a:lnTo>
                    <a:pt x="2075" y="5163"/>
                  </a:lnTo>
                  <a:lnTo>
                    <a:pt x="2187" y="5178"/>
                  </a:lnTo>
                  <a:lnTo>
                    <a:pt x="2821" y="5028"/>
                  </a:lnTo>
                  <a:lnTo>
                    <a:pt x="2932" y="5028"/>
                  </a:lnTo>
                  <a:lnTo>
                    <a:pt x="2961" y="4994"/>
                  </a:lnTo>
                  <a:lnTo>
                    <a:pt x="3063" y="4980"/>
                  </a:lnTo>
                  <a:lnTo>
                    <a:pt x="3305" y="4854"/>
                  </a:lnTo>
                  <a:lnTo>
                    <a:pt x="3397" y="4835"/>
                  </a:lnTo>
                  <a:lnTo>
                    <a:pt x="3499" y="4771"/>
                  </a:lnTo>
                  <a:lnTo>
                    <a:pt x="3580" y="4738"/>
                  </a:lnTo>
                  <a:lnTo>
                    <a:pt x="4031" y="4510"/>
                  </a:lnTo>
                  <a:lnTo>
                    <a:pt x="4112" y="4496"/>
                  </a:lnTo>
                  <a:lnTo>
                    <a:pt x="4838" y="4129"/>
                  </a:lnTo>
                  <a:lnTo>
                    <a:pt x="4930" y="4046"/>
                  </a:lnTo>
                  <a:lnTo>
                    <a:pt x="5255" y="3887"/>
                  </a:lnTo>
                  <a:lnTo>
                    <a:pt x="5332" y="3818"/>
                  </a:lnTo>
                  <a:lnTo>
                    <a:pt x="5434" y="3804"/>
                  </a:lnTo>
                  <a:lnTo>
                    <a:pt x="5516" y="3760"/>
                  </a:lnTo>
                  <a:lnTo>
                    <a:pt x="5598" y="3727"/>
                  </a:lnTo>
                  <a:lnTo>
                    <a:pt x="5898" y="3610"/>
                  </a:lnTo>
                  <a:lnTo>
                    <a:pt x="6319" y="3518"/>
                  </a:lnTo>
                  <a:lnTo>
                    <a:pt x="6355" y="3513"/>
                  </a:lnTo>
                  <a:lnTo>
                    <a:pt x="6392" y="3508"/>
                  </a:lnTo>
                  <a:lnTo>
                    <a:pt x="6428" y="3502"/>
                  </a:lnTo>
                  <a:lnTo>
                    <a:pt x="6465" y="3498"/>
                  </a:lnTo>
                  <a:lnTo>
                    <a:pt x="6539" y="3492"/>
                  </a:lnTo>
                  <a:lnTo>
                    <a:pt x="6611" y="3487"/>
                  </a:lnTo>
                  <a:lnTo>
                    <a:pt x="6685" y="3484"/>
                  </a:lnTo>
                  <a:lnTo>
                    <a:pt x="6760" y="3484"/>
                  </a:lnTo>
                  <a:lnTo>
                    <a:pt x="6834" y="3485"/>
                  </a:lnTo>
                  <a:lnTo>
                    <a:pt x="6909" y="3487"/>
                  </a:lnTo>
                  <a:lnTo>
                    <a:pt x="6983" y="3491"/>
                  </a:lnTo>
                  <a:lnTo>
                    <a:pt x="7058" y="3496"/>
                  </a:lnTo>
                  <a:lnTo>
                    <a:pt x="7133" y="3502"/>
                  </a:lnTo>
                  <a:lnTo>
                    <a:pt x="7208" y="3509"/>
                  </a:lnTo>
                  <a:lnTo>
                    <a:pt x="7284" y="3517"/>
                  </a:lnTo>
                  <a:lnTo>
                    <a:pt x="7359" y="3525"/>
                  </a:lnTo>
                  <a:lnTo>
                    <a:pt x="7434" y="3533"/>
                  </a:lnTo>
                  <a:lnTo>
                    <a:pt x="7510" y="3543"/>
                  </a:lnTo>
                  <a:lnTo>
                    <a:pt x="7509" y="3515"/>
                  </a:lnTo>
                  <a:lnTo>
                    <a:pt x="7509" y="3486"/>
                  </a:lnTo>
                  <a:lnTo>
                    <a:pt x="7510" y="3458"/>
                  </a:lnTo>
                  <a:lnTo>
                    <a:pt x="7511" y="3429"/>
                  </a:lnTo>
                  <a:lnTo>
                    <a:pt x="7513" y="3402"/>
                  </a:lnTo>
                  <a:lnTo>
                    <a:pt x="7516" y="3373"/>
                  </a:lnTo>
                  <a:lnTo>
                    <a:pt x="7519" y="3345"/>
                  </a:lnTo>
                  <a:lnTo>
                    <a:pt x="7524" y="3316"/>
                  </a:lnTo>
                  <a:lnTo>
                    <a:pt x="7528" y="3288"/>
                  </a:lnTo>
                  <a:lnTo>
                    <a:pt x="7533" y="3259"/>
                  </a:lnTo>
                  <a:lnTo>
                    <a:pt x="7539" y="3231"/>
                  </a:lnTo>
                  <a:lnTo>
                    <a:pt x="7545" y="3202"/>
                  </a:lnTo>
                  <a:lnTo>
                    <a:pt x="7558" y="3146"/>
                  </a:lnTo>
                  <a:lnTo>
                    <a:pt x="7574" y="3089"/>
                  </a:lnTo>
                  <a:lnTo>
                    <a:pt x="7591" y="3032"/>
                  </a:lnTo>
                  <a:lnTo>
                    <a:pt x="7610" y="2976"/>
                  </a:lnTo>
                  <a:lnTo>
                    <a:pt x="7631" y="2920"/>
                  </a:lnTo>
                  <a:lnTo>
                    <a:pt x="7653" y="2864"/>
                  </a:lnTo>
                  <a:lnTo>
                    <a:pt x="7676" y="2808"/>
                  </a:lnTo>
                  <a:lnTo>
                    <a:pt x="7700" y="2753"/>
                  </a:lnTo>
                  <a:lnTo>
                    <a:pt x="7725" y="2697"/>
                  </a:lnTo>
                  <a:lnTo>
                    <a:pt x="7752" y="2642"/>
                  </a:lnTo>
                  <a:lnTo>
                    <a:pt x="7852" y="2469"/>
                  </a:lnTo>
                  <a:lnTo>
                    <a:pt x="7864" y="2451"/>
                  </a:lnTo>
                  <a:lnTo>
                    <a:pt x="7876" y="2432"/>
                  </a:lnTo>
                  <a:lnTo>
                    <a:pt x="7889" y="2414"/>
                  </a:lnTo>
                  <a:lnTo>
                    <a:pt x="7903" y="2395"/>
                  </a:lnTo>
                  <a:lnTo>
                    <a:pt x="7932" y="2358"/>
                  </a:lnTo>
                  <a:lnTo>
                    <a:pt x="7963" y="2321"/>
                  </a:lnTo>
                  <a:lnTo>
                    <a:pt x="7996" y="2282"/>
                  </a:lnTo>
                  <a:lnTo>
                    <a:pt x="8031" y="2245"/>
                  </a:lnTo>
                  <a:lnTo>
                    <a:pt x="8068" y="2206"/>
                  </a:lnTo>
                  <a:lnTo>
                    <a:pt x="8106" y="2168"/>
                  </a:lnTo>
                  <a:lnTo>
                    <a:pt x="8185" y="2090"/>
                  </a:lnTo>
                  <a:lnTo>
                    <a:pt x="8267" y="2010"/>
                  </a:lnTo>
                  <a:lnTo>
                    <a:pt x="8349" y="1930"/>
                  </a:lnTo>
                  <a:lnTo>
                    <a:pt x="8429" y="1849"/>
                  </a:lnTo>
                  <a:lnTo>
                    <a:pt x="8622" y="1626"/>
                  </a:lnTo>
                  <a:lnTo>
                    <a:pt x="8980" y="1365"/>
                  </a:lnTo>
                  <a:lnTo>
                    <a:pt x="9043" y="1307"/>
                  </a:lnTo>
                  <a:lnTo>
                    <a:pt x="9072" y="1274"/>
                  </a:lnTo>
                  <a:lnTo>
                    <a:pt x="9174" y="1191"/>
                  </a:lnTo>
                  <a:lnTo>
                    <a:pt x="9299" y="1124"/>
                  </a:lnTo>
                  <a:lnTo>
                    <a:pt x="9382" y="1007"/>
                  </a:lnTo>
                  <a:lnTo>
                    <a:pt x="9556" y="882"/>
                  </a:lnTo>
                  <a:lnTo>
                    <a:pt x="9610" y="832"/>
                  </a:lnTo>
                  <a:lnTo>
                    <a:pt x="9691" y="765"/>
                  </a:lnTo>
                  <a:lnTo>
                    <a:pt x="9750" y="722"/>
                  </a:lnTo>
                  <a:lnTo>
                    <a:pt x="9832" y="640"/>
                  </a:lnTo>
                  <a:lnTo>
                    <a:pt x="9914" y="591"/>
                  </a:lnTo>
                  <a:lnTo>
                    <a:pt x="9959" y="554"/>
                  </a:lnTo>
                  <a:lnTo>
                    <a:pt x="9998" y="523"/>
                  </a:lnTo>
                  <a:lnTo>
                    <a:pt x="10035" y="495"/>
                  </a:lnTo>
                  <a:lnTo>
                    <a:pt x="10068" y="470"/>
                  </a:lnTo>
                  <a:lnTo>
                    <a:pt x="10100" y="447"/>
                  </a:lnTo>
                  <a:lnTo>
                    <a:pt x="10130" y="423"/>
                  </a:lnTo>
                  <a:lnTo>
                    <a:pt x="10160" y="397"/>
                  </a:lnTo>
                  <a:lnTo>
                    <a:pt x="10190" y="369"/>
                  </a:lnTo>
                  <a:lnTo>
                    <a:pt x="10442" y="44"/>
                  </a:lnTo>
                  <a:lnTo>
                    <a:pt x="10480" y="0"/>
                  </a:lnTo>
                  <a:lnTo>
                    <a:pt x="10040" y="0"/>
                  </a:lnTo>
                  <a:lnTo>
                    <a:pt x="10190" y="34"/>
                  </a:lnTo>
                  <a:lnTo>
                    <a:pt x="10123" y="179"/>
                  </a:lnTo>
                  <a:lnTo>
                    <a:pt x="10094" y="242"/>
                  </a:lnTo>
                  <a:lnTo>
                    <a:pt x="9933" y="388"/>
                  </a:lnTo>
                  <a:lnTo>
                    <a:pt x="9852" y="470"/>
                  </a:lnTo>
                  <a:lnTo>
                    <a:pt x="9672" y="591"/>
                  </a:lnTo>
                  <a:lnTo>
                    <a:pt x="9639" y="659"/>
                  </a:lnTo>
                  <a:lnTo>
                    <a:pt x="9556" y="688"/>
                  </a:lnTo>
                  <a:lnTo>
                    <a:pt x="9493" y="755"/>
                  </a:lnTo>
                  <a:lnTo>
                    <a:pt x="9450" y="765"/>
                  </a:lnTo>
                  <a:lnTo>
                    <a:pt x="9368" y="832"/>
                  </a:lnTo>
                  <a:lnTo>
                    <a:pt x="9155" y="997"/>
                  </a:lnTo>
                  <a:lnTo>
                    <a:pt x="9126" y="1032"/>
                  </a:lnTo>
                  <a:lnTo>
                    <a:pt x="9058" y="1124"/>
                  </a:lnTo>
                  <a:lnTo>
                    <a:pt x="8966" y="1157"/>
                  </a:lnTo>
                  <a:lnTo>
                    <a:pt x="8884" y="1224"/>
                  </a:lnTo>
                  <a:lnTo>
                    <a:pt x="8734" y="1331"/>
                  </a:lnTo>
                  <a:lnTo>
                    <a:pt x="8705" y="1365"/>
                  </a:lnTo>
                  <a:lnTo>
                    <a:pt x="8671" y="1399"/>
                  </a:lnTo>
                  <a:lnTo>
                    <a:pt x="8622" y="1447"/>
                  </a:lnTo>
                  <a:lnTo>
                    <a:pt x="8574" y="1516"/>
                  </a:lnTo>
                  <a:lnTo>
                    <a:pt x="8496" y="1525"/>
                  </a:lnTo>
                  <a:lnTo>
                    <a:pt x="8365" y="1399"/>
                  </a:lnTo>
                  <a:lnTo>
                    <a:pt x="8138" y="1041"/>
                  </a:lnTo>
                  <a:lnTo>
                    <a:pt x="8129" y="997"/>
                  </a:lnTo>
                  <a:lnTo>
                    <a:pt x="8075" y="915"/>
                  </a:lnTo>
                  <a:lnTo>
                    <a:pt x="8046" y="867"/>
                  </a:lnTo>
                  <a:lnTo>
                    <a:pt x="7950" y="789"/>
                  </a:lnTo>
                  <a:lnTo>
                    <a:pt x="7950" y="741"/>
                  </a:lnTo>
                  <a:lnTo>
                    <a:pt x="7867" y="799"/>
                  </a:lnTo>
                  <a:lnTo>
                    <a:pt x="7708" y="867"/>
                  </a:lnTo>
                  <a:lnTo>
                    <a:pt x="7562" y="963"/>
                  </a:lnTo>
                  <a:lnTo>
                    <a:pt x="7529" y="997"/>
                  </a:lnTo>
                  <a:lnTo>
                    <a:pt x="7301" y="867"/>
                  </a:lnTo>
                  <a:lnTo>
                    <a:pt x="7268" y="832"/>
                  </a:lnTo>
                  <a:lnTo>
                    <a:pt x="7224" y="832"/>
                  </a:lnTo>
                  <a:lnTo>
                    <a:pt x="7141" y="789"/>
                  </a:lnTo>
                  <a:lnTo>
                    <a:pt x="6967" y="640"/>
                  </a:lnTo>
                  <a:lnTo>
                    <a:pt x="6919" y="581"/>
                  </a:lnTo>
                  <a:lnTo>
                    <a:pt x="7224" y="344"/>
                  </a:lnTo>
                  <a:lnTo>
                    <a:pt x="7320" y="276"/>
                  </a:lnTo>
                  <a:lnTo>
                    <a:pt x="7485" y="146"/>
                  </a:lnTo>
                  <a:lnTo>
                    <a:pt x="7529" y="112"/>
                  </a:lnTo>
                  <a:lnTo>
                    <a:pt x="7480" y="0"/>
                  </a:lnTo>
                  <a:lnTo>
                    <a:pt x="7316" y="0"/>
                  </a:lnTo>
                  <a:lnTo>
                    <a:pt x="7321" y="13"/>
                  </a:lnTo>
                  <a:lnTo>
                    <a:pt x="7326" y="26"/>
                  </a:lnTo>
                  <a:lnTo>
                    <a:pt x="7330" y="39"/>
                  </a:lnTo>
                  <a:lnTo>
                    <a:pt x="7333" y="52"/>
                  </a:lnTo>
                  <a:lnTo>
                    <a:pt x="7335" y="64"/>
                  </a:lnTo>
                  <a:lnTo>
                    <a:pt x="7336" y="76"/>
                  </a:lnTo>
                  <a:lnTo>
                    <a:pt x="7336" y="89"/>
                  </a:lnTo>
                  <a:lnTo>
                    <a:pt x="7335" y="102"/>
                  </a:lnTo>
                  <a:lnTo>
                    <a:pt x="7268" y="179"/>
                  </a:lnTo>
                  <a:lnTo>
                    <a:pt x="7209" y="194"/>
                  </a:lnTo>
                  <a:lnTo>
                    <a:pt x="7093" y="261"/>
                  </a:lnTo>
                  <a:lnTo>
                    <a:pt x="7026" y="344"/>
                  </a:lnTo>
                  <a:lnTo>
                    <a:pt x="6595" y="591"/>
                  </a:lnTo>
                  <a:lnTo>
                    <a:pt x="6498" y="640"/>
                  </a:lnTo>
                  <a:lnTo>
                    <a:pt x="6382" y="688"/>
                  </a:lnTo>
                  <a:lnTo>
                    <a:pt x="6208" y="799"/>
                  </a:lnTo>
                  <a:lnTo>
                    <a:pt x="6173" y="832"/>
                  </a:lnTo>
                  <a:lnTo>
                    <a:pt x="6048" y="949"/>
                  </a:lnTo>
                  <a:lnTo>
                    <a:pt x="5931" y="983"/>
                  </a:lnTo>
                  <a:lnTo>
                    <a:pt x="5656" y="1172"/>
                  </a:lnTo>
                  <a:lnTo>
                    <a:pt x="5240" y="1433"/>
                  </a:lnTo>
                  <a:lnTo>
                    <a:pt x="5109" y="1491"/>
                  </a:lnTo>
                  <a:lnTo>
                    <a:pt x="5032" y="1583"/>
                  </a:lnTo>
                  <a:lnTo>
                    <a:pt x="4930" y="1641"/>
                  </a:lnTo>
                  <a:lnTo>
                    <a:pt x="4824" y="1675"/>
                  </a:lnTo>
                  <a:lnTo>
                    <a:pt x="4688" y="1723"/>
                  </a:lnTo>
                  <a:lnTo>
                    <a:pt x="4606" y="1689"/>
                  </a:lnTo>
                  <a:lnTo>
                    <a:pt x="4596" y="1593"/>
                  </a:lnTo>
                  <a:lnTo>
                    <a:pt x="4742" y="1516"/>
                  </a:lnTo>
                  <a:lnTo>
                    <a:pt x="4838" y="1466"/>
                  </a:lnTo>
                  <a:lnTo>
                    <a:pt x="4916" y="1399"/>
                  </a:lnTo>
                  <a:lnTo>
                    <a:pt x="4984" y="1385"/>
                  </a:lnTo>
                  <a:lnTo>
                    <a:pt x="5399" y="1124"/>
                  </a:lnTo>
                  <a:lnTo>
                    <a:pt x="5598" y="963"/>
                  </a:lnTo>
                  <a:lnTo>
                    <a:pt x="5691" y="901"/>
                  </a:lnTo>
                  <a:lnTo>
                    <a:pt x="5806" y="847"/>
                  </a:lnTo>
                  <a:lnTo>
                    <a:pt x="6000" y="741"/>
                  </a:lnTo>
                  <a:lnTo>
                    <a:pt x="6092" y="673"/>
                  </a:lnTo>
                  <a:lnTo>
                    <a:pt x="6125" y="640"/>
                  </a:lnTo>
                  <a:lnTo>
                    <a:pt x="6450" y="450"/>
                  </a:lnTo>
                  <a:lnTo>
                    <a:pt x="6677" y="310"/>
                  </a:lnTo>
                  <a:lnTo>
                    <a:pt x="6836" y="179"/>
                  </a:lnTo>
                  <a:lnTo>
                    <a:pt x="7093" y="0"/>
                  </a:lnTo>
                  <a:lnTo>
                    <a:pt x="6223" y="0"/>
                  </a:lnTo>
                  <a:lnTo>
                    <a:pt x="6077" y="69"/>
                  </a:lnTo>
                  <a:lnTo>
                    <a:pt x="6000" y="102"/>
                  </a:lnTo>
                  <a:lnTo>
                    <a:pt x="5918" y="146"/>
                  </a:lnTo>
                  <a:lnTo>
                    <a:pt x="5918" y="0"/>
                  </a:lnTo>
                  <a:lnTo>
                    <a:pt x="5762" y="0"/>
                  </a:lnTo>
                  <a:lnTo>
                    <a:pt x="5758" y="69"/>
                  </a:lnTo>
                  <a:lnTo>
                    <a:pt x="5758" y="242"/>
                  </a:lnTo>
                  <a:lnTo>
                    <a:pt x="5710" y="310"/>
                  </a:lnTo>
                  <a:lnTo>
                    <a:pt x="5608" y="310"/>
                  </a:lnTo>
                  <a:lnTo>
                    <a:pt x="5637" y="0"/>
                  </a:lnTo>
                  <a:lnTo>
                    <a:pt x="5235" y="0"/>
                  </a:lnTo>
                  <a:lnTo>
                    <a:pt x="5066" y="112"/>
                  </a:lnTo>
                  <a:lnTo>
                    <a:pt x="5013" y="127"/>
                  </a:lnTo>
                  <a:lnTo>
                    <a:pt x="4984" y="146"/>
                  </a:lnTo>
                  <a:lnTo>
                    <a:pt x="4901" y="261"/>
                  </a:lnTo>
                  <a:lnTo>
                    <a:pt x="5192" y="388"/>
                  </a:lnTo>
                  <a:lnTo>
                    <a:pt x="5366" y="470"/>
                  </a:lnTo>
                  <a:lnTo>
                    <a:pt x="5308" y="552"/>
                  </a:lnTo>
                  <a:lnTo>
                    <a:pt x="5090" y="688"/>
                  </a:lnTo>
                  <a:lnTo>
                    <a:pt x="5013" y="741"/>
                  </a:lnTo>
                  <a:lnTo>
                    <a:pt x="4805" y="832"/>
                  </a:lnTo>
                  <a:lnTo>
                    <a:pt x="4805" y="799"/>
                  </a:lnTo>
                  <a:lnTo>
                    <a:pt x="4848" y="344"/>
                  </a:lnTo>
                  <a:lnTo>
                    <a:pt x="4824" y="286"/>
                  </a:lnTo>
                  <a:lnTo>
                    <a:pt x="4742" y="344"/>
                  </a:lnTo>
                  <a:lnTo>
                    <a:pt x="4688" y="354"/>
                  </a:lnTo>
                  <a:lnTo>
                    <a:pt x="4596" y="436"/>
                  </a:lnTo>
                  <a:lnTo>
                    <a:pt x="4548" y="450"/>
                  </a:lnTo>
                  <a:lnTo>
                    <a:pt x="4481" y="484"/>
                  </a:lnTo>
                  <a:lnTo>
                    <a:pt x="4413" y="561"/>
                  </a:lnTo>
                  <a:lnTo>
                    <a:pt x="4306" y="591"/>
                  </a:lnTo>
                  <a:lnTo>
                    <a:pt x="4190" y="673"/>
                  </a:lnTo>
                  <a:lnTo>
                    <a:pt x="4064" y="707"/>
                  </a:lnTo>
                  <a:lnTo>
                    <a:pt x="4214" y="0"/>
                  </a:lnTo>
                  <a:lnTo>
                    <a:pt x="517" y="0"/>
                  </a:lnTo>
                  <a:close/>
                  <a:moveTo>
                    <a:pt x="10698" y="0"/>
                  </a:moveTo>
                  <a:lnTo>
                    <a:pt x="10607" y="112"/>
                  </a:lnTo>
                  <a:lnTo>
                    <a:pt x="10543" y="228"/>
                  </a:lnTo>
                  <a:lnTo>
                    <a:pt x="10476" y="261"/>
                  </a:lnTo>
                  <a:lnTo>
                    <a:pt x="10442" y="319"/>
                  </a:lnTo>
                  <a:lnTo>
                    <a:pt x="10315" y="436"/>
                  </a:lnTo>
                  <a:lnTo>
                    <a:pt x="10253" y="504"/>
                  </a:lnTo>
                  <a:lnTo>
                    <a:pt x="10190" y="581"/>
                  </a:lnTo>
                  <a:lnTo>
                    <a:pt x="10156" y="625"/>
                  </a:lnTo>
                  <a:lnTo>
                    <a:pt x="10025" y="755"/>
                  </a:lnTo>
                  <a:lnTo>
                    <a:pt x="9958" y="755"/>
                  </a:lnTo>
                  <a:lnTo>
                    <a:pt x="9933" y="823"/>
                  </a:lnTo>
                  <a:lnTo>
                    <a:pt x="9783" y="949"/>
                  </a:lnTo>
                  <a:lnTo>
                    <a:pt x="9672" y="997"/>
                  </a:lnTo>
                  <a:lnTo>
                    <a:pt x="9639" y="1032"/>
                  </a:lnTo>
                  <a:lnTo>
                    <a:pt x="9527" y="1172"/>
                  </a:lnTo>
                  <a:lnTo>
                    <a:pt x="9474" y="1172"/>
                  </a:lnTo>
                  <a:lnTo>
                    <a:pt x="9430" y="1239"/>
                  </a:lnTo>
                  <a:lnTo>
                    <a:pt x="9368" y="1307"/>
                  </a:lnTo>
                  <a:lnTo>
                    <a:pt x="9285" y="1316"/>
                  </a:lnTo>
                  <a:lnTo>
                    <a:pt x="9208" y="1365"/>
                  </a:lnTo>
                  <a:lnTo>
                    <a:pt x="9140" y="1447"/>
                  </a:lnTo>
                  <a:lnTo>
                    <a:pt x="8990" y="1558"/>
                  </a:lnTo>
                  <a:lnTo>
                    <a:pt x="8898" y="1626"/>
                  </a:lnTo>
                  <a:lnTo>
                    <a:pt x="8724" y="1757"/>
                  </a:lnTo>
                  <a:lnTo>
                    <a:pt x="8671" y="1849"/>
                  </a:lnTo>
                  <a:lnTo>
                    <a:pt x="8607" y="1902"/>
                  </a:lnTo>
                  <a:lnTo>
                    <a:pt x="8540" y="1965"/>
                  </a:lnTo>
                  <a:lnTo>
                    <a:pt x="8463" y="2033"/>
                  </a:lnTo>
                  <a:lnTo>
                    <a:pt x="8264" y="2192"/>
                  </a:lnTo>
                  <a:lnTo>
                    <a:pt x="8221" y="2285"/>
                  </a:lnTo>
                  <a:lnTo>
                    <a:pt x="8138" y="2319"/>
                  </a:lnTo>
                  <a:lnTo>
                    <a:pt x="7993" y="2561"/>
                  </a:lnTo>
                  <a:lnTo>
                    <a:pt x="7708" y="3093"/>
                  </a:lnTo>
                  <a:lnTo>
                    <a:pt x="7693" y="3276"/>
                  </a:lnTo>
                  <a:lnTo>
                    <a:pt x="7674" y="3253"/>
                  </a:lnTo>
                  <a:lnTo>
                    <a:pt x="7660" y="3518"/>
                  </a:lnTo>
                  <a:lnTo>
                    <a:pt x="7693" y="3887"/>
                  </a:lnTo>
                  <a:lnTo>
                    <a:pt x="7258" y="3727"/>
                  </a:lnTo>
                  <a:lnTo>
                    <a:pt x="6657" y="3678"/>
                  </a:lnTo>
                  <a:lnTo>
                    <a:pt x="6048" y="3770"/>
                  </a:lnTo>
                  <a:lnTo>
                    <a:pt x="5981" y="3818"/>
                  </a:lnTo>
                  <a:lnTo>
                    <a:pt x="5758" y="3901"/>
                  </a:lnTo>
                  <a:lnTo>
                    <a:pt x="5656" y="3920"/>
                  </a:lnTo>
                  <a:lnTo>
                    <a:pt x="5608" y="3945"/>
                  </a:lnTo>
                  <a:lnTo>
                    <a:pt x="5530" y="3968"/>
                  </a:lnTo>
                  <a:lnTo>
                    <a:pt x="5080" y="4162"/>
                  </a:lnTo>
                  <a:lnTo>
                    <a:pt x="4998" y="4210"/>
                  </a:lnTo>
                  <a:lnTo>
                    <a:pt x="4838" y="4322"/>
                  </a:lnTo>
                  <a:lnTo>
                    <a:pt x="4708" y="4370"/>
                  </a:lnTo>
                  <a:lnTo>
                    <a:pt x="4606" y="4429"/>
                  </a:lnTo>
                  <a:lnTo>
                    <a:pt x="4494" y="4496"/>
                  </a:lnTo>
                  <a:lnTo>
                    <a:pt x="4388" y="4564"/>
                  </a:lnTo>
                  <a:lnTo>
                    <a:pt x="4224" y="4646"/>
                  </a:lnTo>
                  <a:lnTo>
                    <a:pt x="4146" y="4661"/>
                  </a:lnTo>
                  <a:lnTo>
                    <a:pt x="4011" y="4738"/>
                  </a:lnTo>
                  <a:lnTo>
                    <a:pt x="3929" y="4771"/>
                  </a:lnTo>
                  <a:lnTo>
                    <a:pt x="3741" y="4869"/>
                  </a:lnTo>
                  <a:lnTo>
                    <a:pt x="3658" y="4902"/>
                  </a:lnTo>
                  <a:lnTo>
                    <a:pt x="3547" y="4946"/>
                  </a:lnTo>
                  <a:lnTo>
                    <a:pt x="3155" y="5144"/>
                  </a:lnTo>
                  <a:lnTo>
                    <a:pt x="3043" y="5178"/>
                  </a:lnTo>
                  <a:lnTo>
                    <a:pt x="2980" y="5213"/>
                  </a:lnTo>
                  <a:lnTo>
                    <a:pt x="2821" y="5256"/>
                  </a:lnTo>
                  <a:lnTo>
                    <a:pt x="2661" y="5290"/>
                  </a:lnTo>
                  <a:lnTo>
                    <a:pt x="2603" y="5302"/>
                  </a:lnTo>
                  <a:lnTo>
                    <a:pt x="2544" y="5312"/>
                  </a:lnTo>
                  <a:lnTo>
                    <a:pt x="2486" y="5323"/>
                  </a:lnTo>
                  <a:lnTo>
                    <a:pt x="2427" y="5333"/>
                  </a:lnTo>
                  <a:lnTo>
                    <a:pt x="2367" y="5341"/>
                  </a:lnTo>
                  <a:lnTo>
                    <a:pt x="2308" y="5348"/>
                  </a:lnTo>
                  <a:lnTo>
                    <a:pt x="2248" y="5353"/>
                  </a:lnTo>
                  <a:lnTo>
                    <a:pt x="2188" y="5357"/>
                  </a:lnTo>
                  <a:lnTo>
                    <a:pt x="2158" y="5358"/>
                  </a:lnTo>
                  <a:lnTo>
                    <a:pt x="2127" y="5358"/>
                  </a:lnTo>
                  <a:lnTo>
                    <a:pt x="2097" y="5358"/>
                  </a:lnTo>
                  <a:lnTo>
                    <a:pt x="2067" y="5357"/>
                  </a:lnTo>
                  <a:lnTo>
                    <a:pt x="2037" y="5356"/>
                  </a:lnTo>
                  <a:lnTo>
                    <a:pt x="2007" y="5354"/>
                  </a:lnTo>
                  <a:lnTo>
                    <a:pt x="1976" y="5351"/>
                  </a:lnTo>
                  <a:lnTo>
                    <a:pt x="1946" y="5348"/>
                  </a:lnTo>
                  <a:lnTo>
                    <a:pt x="1916" y="5343"/>
                  </a:lnTo>
                  <a:lnTo>
                    <a:pt x="1885" y="5338"/>
                  </a:lnTo>
                  <a:lnTo>
                    <a:pt x="1855" y="5333"/>
                  </a:lnTo>
                  <a:lnTo>
                    <a:pt x="1825" y="5326"/>
                  </a:lnTo>
                  <a:lnTo>
                    <a:pt x="1794" y="5318"/>
                  </a:lnTo>
                  <a:lnTo>
                    <a:pt x="1764" y="5310"/>
                  </a:lnTo>
                  <a:lnTo>
                    <a:pt x="1734" y="5301"/>
                  </a:lnTo>
                  <a:lnTo>
                    <a:pt x="1703" y="5290"/>
                  </a:lnTo>
                  <a:lnTo>
                    <a:pt x="1673" y="5280"/>
                  </a:lnTo>
                  <a:lnTo>
                    <a:pt x="1644" y="5269"/>
                  </a:lnTo>
                  <a:lnTo>
                    <a:pt x="1615" y="5258"/>
                  </a:lnTo>
                  <a:lnTo>
                    <a:pt x="1587" y="5245"/>
                  </a:lnTo>
                  <a:lnTo>
                    <a:pt x="1559" y="5231"/>
                  </a:lnTo>
                  <a:lnTo>
                    <a:pt x="1532" y="5216"/>
                  </a:lnTo>
                  <a:lnTo>
                    <a:pt x="1505" y="5200"/>
                  </a:lnTo>
                  <a:lnTo>
                    <a:pt x="1479" y="5183"/>
                  </a:lnTo>
                  <a:lnTo>
                    <a:pt x="1452" y="5165"/>
                  </a:lnTo>
                  <a:lnTo>
                    <a:pt x="1428" y="5146"/>
                  </a:lnTo>
                  <a:lnTo>
                    <a:pt x="1403" y="5126"/>
                  </a:lnTo>
                  <a:lnTo>
                    <a:pt x="1378" y="5106"/>
                  </a:lnTo>
                  <a:lnTo>
                    <a:pt x="1355" y="5084"/>
                  </a:lnTo>
                  <a:lnTo>
                    <a:pt x="1331" y="5062"/>
                  </a:lnTo>
                  <a:lnTo>
                    <a:pt x="1309" y="5038"/>
                  </a:lnTo>
                  <a:lnTo>
                    <a:pt x="1287" y="5013"/>
                  </a:lnTo>
                  <a:lnTo>
                    <a:pt x="1176" y="4971"/>
                  </a:lnTo>
                  <a:lnTo>
                    <a:pt x="1127" y="4888"/>
                  </a:lnTo>
                  <a:lnTo>
                    <a:pt x="1079" y="4786"/>
                  </a:lnTo>
                  <a:lnTo>
                    <a:pt x="992" y="4729"/>
                  </a:lnTo>
                  <a:lnTo>
                    <a:pt x="944" y="4661"/>
                  </a:lnTo>
                  <a:lnTo>
                    <a:pt x="886" y="4564"/>
                  </a:lnTo>
                  <a:lnTo>
                    <a:pt x="817" y="4487"/>
                  </a:lnTo>
                  <a:lnTo>
                    <a:pt x="750" y="4385"/>
                  </a:lnTo>
                  <a:lnTo>
                    <a:pt x="425" y="3887"/>
                  </a:lnTo>
                  <a:lnTo>
                    <a:pt x="383" y="3818"/>
                  </a:lnTo>
                  <a:lnTo>
                    <a:pt x="348" y="3727"/>
                  </a:lnTo>
                  <a:lnTo>
                    <a:pt x="285" y="3645"/>
                  </a:lnTo>
                  <a:lnTo>
                    <a:pt x="266" y="3597"/>
                  </a:lnTo>
                  <a:lnTo>
                    <a:pt x="208" y="3518"/>
                  </a:lnTo>
                  <a:lnTo>
                    <a:pt x="183" y="3451"/>
                  </a:lnTo>
                  <a:lnTo>
                    <a:pt x="126" y="3417"/>
                  </a:lnTo>
                  <a:lnTo>
                    <a:pt x="77" y="3320"/>
                  </a:lnTo>
                  <a:lnTo>
                    <a:pt x="10" y="3286"/>
                  </a:lnTo>
                  <a:lnTo>
                    <a:pt x="0" y="3901"/>
                  </a:lnTo>
                  <a:lnTo>
                    <a:pt x="0" y="4012"/>
                  </a:lnTo>
                  <a:lnTo>
                    <a:pt x="106" y="3968"/>
                  </a:lnTo>
                  <a:lnTo>
                    <a:pt x="218" y="4108"/>
                  </a:lnTo>
                  <a:lnTo>
                    <a:pt x="242" y="4162"/>
                  </a:lnTo>
                  <a:lnTo>
                    <a:pt x="141" y="4245"/>
                  </a:lnTo>
                  <a:lnTo>
                    <a:pt x="91" y="4254"/>
                  </a:lnTo>
                  <a:lnTo>
                    <a:pt x="0" y="4351"/>
                  </a:lnTo>
                  <a:lnTo>
                    <a:pt x="10" y="4452"/>
                  </a:lnTo>
                  <a:lnTo>
                    <a:pt x="91" y="4452"/>
                  </a:lnTo>
                  <a:lnTo>
                    <a:pt x="368" y="4337"/>
                  </a:lnTo>
                  <a:lnTo>
                    <a:pt x="383" y="4370"/>
                  </a:lnTo>
                  <a:lnTo>
                    <a:pt x="416" y="4452"/>
                  </a:lnTo>
                  <a:lnTo>
                    <a:pt x="368" y="4510"/>
                  </a:lnTo>
                  <a:lnTo>
                    <a:pt x="285" y="4579"/>
                  </a:lnTo>
                  <a:lnTo>
                    <a:pt x="183" y="4612"/>
                  </a:lnTo>
                  <a:lnTo>
                    <a:pt x="10" y="4771"/>
                  </a:lnTo>
                  <a:lnTo>
                    <a:pt x="0" y="4888"/>
                  </a:lnTo>
                  <a:lnTo>
                    <a:pt x="77" y="4869"/>
                  </a:lnTo>
                  <a:lnTo>
                    <a:pt x="174" y="4786"/>
                  </a:lnTo>
                  <a:lnTo>
                    <a:pt x="242" y="4771"/>
                  </a:lnTo>
                  <a:lnTo>
                    <a:pt x="266" y="4704"/>
                  </a:lnTo>
                  <a:lnTo>
                    <a:pt x="383" y="4661"/>
                  </a:lnTo>
                  <a:lnTo>
                    <a:pt x="460" y="4593"/>
                  </a:lnTo>
                  <a:lnTo>
                    <a:pt x="494" y="4579"/>
                  </a:lnTo>
                  <a:lnTo>
                    <a:pt x="542" y="4646"/>
                  </a:lnTo>
                  <a:lnTo>
                    <a:pt x="590" y="4694"/>
                  </a:lnTo>
                  <a:lnTo>
                    <a:pt x="625" y="4752"/>
                  </a:lnTo>
                  <a:lnTo>
                    <a:pt x="590" y="4786"/>
                  </a:lnTo>
                  <a:lnTo>
                    <a:pt x="561" y="4821"/>
                  </a:lnTo>
                  <a:lnTo>
                    <a:pt x="527" y="4854"/>
                  </a:lnTo>
                  <a:lnTo>
                    <a:pt x="368" y="4946"/>
                  </a:lnTo>
                  <a:lnTo>
                    <a:pt x="300" y="4994"/>
                  </a:lnTo>
                  <a:lnTo>
                    <a:pt x="208" y="5063"/>
                  </a:lnTo>
                  <a:lnTo>
                    <a:pt x="24" y="5063"/>
                  </a:lnTo>
                  <a:lnTo>
                    <a:pt x="10" y="5484"/>
                  </a:lnTo>
                  <a:lnTo>
                    <a:pt x="319" y="5566"/>
                  </a:lnTo>
                  <a:lnTo>
                    <a:pt x="494" y="5628"/>
                  </a:lnTo>
                  <a:lnTo>
                    <a:pt x="565" y="5651"/>
                  </a:lnTo>
                  <a:lnTo>
                    <a:pt x="635" y="5672"/>
                  </a:lnTo>
                  <a:lnTo>
                    <a:pt x="706" y="5693"/>
                  </a:lnTo>
                  <a:lnTo>
                    <a:pt x="777" y="5712"/>
                  </a:lnTo>
                  <a:lnTo>
                    <a:pt x="847" y="5730"/>
                  </a:lnTo>
                  <a:lnTo>
                    <a:pt x="918" y="5747"/>
                  </a:lnTo>
                  <a:lnTo>
                    <a:pt x="988" y="5764"/>
                  </a:lnTo>
                  <a:lnTo>
                    <a:pt x="1057" y="5780"/>
                  </a:lnTo>
                  <a:lnTo>
                    <a:pt x="1128" y="5795"/>
                  </a:lnTo>
                  <a:lnTo>
                    <a:pt x="1197" y="5810"/>
                  </a:lnTo>
                  <a:lnTo>
                    <a:pt x="1267" y="5824"/>
                  </a:lnTo>
                  <a:lnTo>
                    <a:pt x="1337" y="5837"/>
                  </a:lnTo>
                  <a:lnTo>
                    <a:pt x="1405" y="5850"/>
                  </a:lnTo>
                  <a:lnTo>
                    <a:pt x="1475" y="5862"/>
                  </a:lnTo>
                  <a:lnTo>
                    <a:pt x="1544" y="5872"/>
                  </a:lnTo>
                  <a:lnTo>
                    <a:pt x="1614" y="5884"/>
                  </a:lnTo>
                  <a:lnTo>
                    <a:pt x="1752" y="5905"/>
                  </a:lnTo>
                  <a:lnTo>
                    <a:pt x="1890" y="5923"/>
                  </a:lnTo>
                  <a:lnTo>
                    <a:pt x="2028" y="5940"/>
                  </a:lnTo>
                  <a:lnTo>
                    <a:pt x="2165" y="5957"/>
                  </a:lnTo>
                  <a:lnTo>
                    <a:pt x="2304" y="5972"/>
                  </a:lnTo>
                  <a:lnTo>
                    <a:pt x="2442" y="5987"/>
                  </a:lnTo>
                  <a:lnTo>
                    <a:pt x="2581" y="6001"/>
                  </a:lnTo>
                  <a:lnTo>
                    <a:pt x="2719" y="6016"/>
                  </a:lnTo>
                  <a:lnTo>
                    <a:pt x="4064" y="5947"/>
                  </a:lnTo>
                  <a:lnTo>
                    <a:pt x="4204" y="5968"/>
                  </a:lnTo>
                  <a:lnTo>
                    <a:pt x="4998" y="5822"/>
                  </a:lnTo>
                  <a:lnTo>
                    <a:pt x="5952" y="5614"/>
                  </a:lnTo>
                  <a:lnTo>
                    <a:pt x="6300" y="5464"/>
                  </a:lnTo>
                  <a:lnTo>
                    <a:pt x="6382" y="5455"/>
                  </a:lnTo>
                  <a:lnTo>
                    <a:pt x="6532" y="5372"/>
                  </a:lnTo>
                  <a:lnTo>
                    <a:pt x="7510" y="4902"/>
                  </a:lnTo>
                  <a:lnTo>
                    <a:pt x="7610" y="4854"/>
                  </a:lnTo>
                  <a:lnTo>
                    <a:pt x="7693" y="4821"/>
                  </a:lnTo>
                  <a:lnTo>
                    <a:pt x="8061" y="4612"/>
                  </a:lnTo>
                  <a:lnTo>
                    <a:pt x="8173" y="4564"/>
                  </a:lnTo>
                  <a:lnTo>
                    <a:pt x="8254" y="4496"/>
                  </a:lnTo>
                  <a:lnTo>
                    <a:pt x="8400" y="4429"/>
                  </a:lnTo>
                  <a:lnTo>
                    <a:pt x="8574" y="4288"/>
                  </a:lnTo>
                  <a:lnTo>
                    <a:pt x="8734" y="4177"/>
                  </a:lnTo>
                  <a:lnTo>
                    <a:pt x="8980" y="4002"/>
                  </a:lnTo>
                  <a:lnTo>
                    <a:pt x="9208" y="3785"/>
                  </a:lnTo>
                  <a:lnTo>
                    <a:pt x="9266" y="3737"/>
                  </a:lnTo>
                  <a:lnTo>
                    <a:pt x="9464" y="3576"/>
                  </a:lnTo>
                  <a:lnTo>
                    <a:pt x="9624" y="3451"/>
                  </a:lnTo>
                  <a:lnTo>
                    <a:pt x="9783" y="3301"/>
                  </a:lnTo>
                  <a:lnTo>
                    <a:pt x="10059" y="3001"/>
                  </a:lnTo>
                  <a:lnTo>
                    <a:pt x="10190" y="2802"/>
                  </a:lnTo>
                  <a:lnTo>
                    <a:pt x="10365" y="2642"/>
                  </a:lnTo>
                  <a:lnTo>
                    <a:pt x="10659" y="2241"/>
                  </a:lnTo>
                  <a:lnTo>
                    <a:pt x="10751" y="2110"/>
                  </a:lnTo>
                  <a:lnTo>
                    <a:pt x="10819" y="2033"/>
                  </a:lnTo>
                  <a:lnTo>
                    <a:pt x="10882" y="1965"/>
                  </a:lnTo>
                  <a:lnTo>
                    <a:pt x="10993" y="1800"/>
                  </a:lnTo>
                  <a:lnTo>
                    <a:pt x="11109" y="1549"/>
                  </a:lnTo>
                  <a:lnTo>
                    <a:pt x="11283" y="1224"/>
                  </a:lnTo>
                  <a:lnTo>
                    <a:pt x="11385" y="1124"/>
                  </a:lnTo>
                  <a:lnTo>
                    <a:pt x="11443" y="930"/>
                  </a:lnTo>
                  <a:lnTo>
                    <a:pt x="11821" y="0"/>
                  </a:lnTo>
                  <a:lnTo>
                    <a:pt x="11385" y="0"/>
                  </a:lnTo>
                  <a:lnTo>
                    <a:pt x="11385" y="44"/>
                  </a:lnTo>
                  <a:lnTo>
                    <a:pt x="11318" y="194"/>
                  </a:lnTo>
                  <a:lnTo>
                    <a:pt x="10978" y="344"/>
                  </a:lnTo>
                  <a:lnTo>
                    <a:pt x="10978" y="261"/>
                  </a:lnTo>
                  <a:lnTo>
                    <a:pt x="11041" y="179"/>
                  </a:lnTo>
                  <a:lnTo>
                    <a:pt x="11109" y="78"/>
                  </a:lnTo>
                  <a:lnTo>
                    <a:pt x="11187" y="0"/>
                  </a:lnTo>
                  <a:lnTo>
                    <a:pt x="10698" y="0"/>
                  </a:lnTo>
                  <a:close/>
                  <a:moveTo>
                    <a:pt x="2317" y="8551"/>
                  </a:moveTo>
                  <a:lnTo>
                    <a:pt x="1186" y="8416"/>
                  </a:lnTo>
                  <a:lnTo>
                    <a:pt x="1349" y="8324"/>
                  </a:lnTo>
                  <a:lnTo>
                    <a:pt x="1363" y="8279"/>
                  </a:lnTo>
                  <a:lnTo>
                    <a:pt x="1375" y="8233"/>
                  </a:lnTo>
                  <a:lnTo>
                    <a:pt x="1387" y="8188"/>
                  </a:lnTo>
                  <a:lnTo>
                    <a:pt x="1398" y="8143"/>
                  </a:lnTo>
                  <a:lnTo>
                    <a:pt x="1408" y="8097"/>
                  </a:lnTo>
                  <a:lnTo>
                    <a:pt x="1418" y="8052"/>
                  </a:lnTo>
                  <a:lnTo>
                    <a:pt x="1427" y="8007"/>
                  </a:lnTo>
                  <a:lnTo>
                    <a:pt x="1435" y="7961"/>
                  </a:lnTo>
                  <a:lnTo>
                    <a:pt x="1450" y="7870"/>
                  </a:lnTo>
                  <a:lnTo>
                    <a:pt x="1463" y="7780"/>
                  </a:lnTo>
                  <a:lnTo>
                    <a:pt x="1475" y="7689"/>
                  </a:lnTo>
                  <a:lnTo>
                    <a:pt x="1485" y="7598"/>
                  </a:lnTo>
                  <a:lnTo>
                    <a:pt x="1495" y="7508"/>
                  </a:lnTo>
                  <a:lnTo>
                    <a:pt x="1504" y="7417"/>
                  </a:lnTo>
                  <a:lnTo>
                    <a:pt x="1512" y="7326"/>
                  </a:lnTo>
                  <a:lnTo>
                    <a:pt x="1521" y="7235"/>
                  </a:lnTo>
                  <a:lnTo>
                    <a:pt x="1530" y="7145"/>
                  </a:lnTo>
                  <a:lnTo>
                    <a:pt x="1540" y="7054"/>
                  </a:lnTo>
                  <a:lnTo>
                    <a:pt x="1551" y="6963"/>
                  </a:lnTo>
                  <a:lnTo>
                    <a:pt x="1563" y="6873"/>
                  </a:lnTo>
                  <a:lnTo>
                    <a:pt x="1529" y="6790"/>
                  </a:lnTo>
                  <a:lnTo>
                    <a:pt x="1509" y="6756"/>
                  </a:lnTo>
                  <a:lnTo>
                    <a:pt x="1418" y="6664"/>
                  </a:lnTo>
                  <a:lnTo>
                    <a:pt x="2695" y="6804"/>
                  </a:lnTo>
                  <a:lnTo>
                    <a:pt x="2671" y="7032"/>
                  </a:lnTo>
                  <a:lnTo>
                    <a:pt x="2613" y="7081"/>
                  </a:lnTo>
                  <a:lnTo>
                    <a:pt x="2594" y="6983"/>
                  </a:lnTo>
                  <a:lnTo>
                    <a:pt x="2573" y="6966"/>
                  </a:lnTo>
                  <a:lnTo>
                    <a:pt x="2554" y="6950"/>
                  </a:lnTo>
                  <a:lnTo>
                    <a:pt x="2534" y="6936"/>
                  </a:lnTo>
                  <a:lnTo>
                    <a:pt x="2513" y="6923"/>
                  </a:lnTo>
                  <a:lnTo>
                    <a:pt x="2492" y="6911"/>
                  </a:lnTo>
                  <a:lnTo>
                    <a:pt x="2472" y="6901"/>
                  </a:lnTo>
                  <a:lnTo>
                    <a:pt x="2450" y="6892"/>
                  </a:lnTo>
                  <a:lnTo>
                    <a:pt x="2429" y="6883"/>
                  </a:lnTo>
                  <a:lnTo>
                    <a:pt x="2407" y="6876"/>
                  </a:lnTo>
                  <a:lnTo>
                    <a:pt x="2386" y="6870"/>
                  </a:lnTo>
                  <a:lnTo>
                    <a:pt x="2365" y="6864"/>
                  </a:lnTo>
                  <a:lnTo>
                    <a:pt x="2342" y="6860"/>
                  </a:lnTo>
                  <a:lnTo>
                    <a:pt x="2298" y="6852"/>
                  </a:lnTo>
                  <a:lnTo>
                    <a:pt x="2253" y="6847"/>
                  </a:lnTo>
                  <a:lnTo>
                    <a:pt x="2162" y="6840"/>
                  </a:lnTo>
                  <a:lnTo>
                    <a:pt x="2070" y="6834"/>
                  </a:lnTo>
                  <a:lnTo>
                    <a:pt x="2024" y="6830"/>
                  </a:lnTo>
                  <a:lnTo>
                    <a:pt x="1978" y="6823"/>
                  </a:lnTo>
                  <a:lnTo>
                    <a:pt x="1956" y="6820"/>
                  </a:lnTo>
                  <a:lnTo>
                    <a:pt x="1932" y="6816"/>
                  </a:lnTo>
                  <a:lnTo>
                    <a:pt x="1910" y="6811"/>
                  </a:lnTo>
                  <a:lnTo>
                    <a:pt x="1887" y="6804"/>
                  </a:lnTo>
                  <a:lnTo>
                    <a:pt x="1833" y="6823"/>
                  </a:lnTo>
                  <a:lnTo>
                    <a:pt x="1770" y="7515"/>
                  </a:lnTo>
                  <a:lnTo>
                    <a:pt x="2337" y="7565"/>
                  </a:lnTo>
                  <a:lnTo>
                    <a:pt x="2419" y="7515"/>
                  </a:lnTo>
                  <a:lnTo>
                    <a:pt x="2477" y="7419"/>
                  </a:lnTo>
                  <a:lnTo>
                    <a:pt x="2429" y="7884"/>
                  </a:lnTo>
                  <a:lnTo>
                    <a:pt x="2371" y="7772"/>
                  </a:lnTo>
                  <a:lnTo>
                    <a:pt x="2337" y="7743"/>
                  </a:lnTo>
                  <a:lnTo>
                    <a:pt x="2304" y="7709"/>
                  </a:lnTo>
                  <a:lnTo>
                    <a:pt x="1737" y="7642"/>
                  </a:lnTo>
                  <a:lnTo>
                    <a:pt x="1670" y="8256"/>
                  </a:lnTo>
                  <a:lnTo>
                    <a:pt x="1670" y="8290"/>
                  </a:lnTo>
                  <a:lnTo>
                    <a:pt x="1737" y="8358"/>
                  </a:lnTo>
                  <a:lnTo>
                    <a:pt x="2337" y="8416"/>
                  </a:lnTo>
                  <a:lnTo>
                    <a:pt x="2419" y="8368"/>
                  </a:lnTo>
                  <a:lnTo>
                    <a:pt x="2496" y="8241"/>
                  </a:lnTo>
                  <a:lnTo>
                    <a:pt x="2579" y="8228"/>
                  </a:lnTo>
                  <a:lnTo>
                    <a:pt x="2429" y="8566"/>
                  </a:lnTo>
                  <a:lnTo>
                    <a:pt x="2317" y="8551"/>
                  </a:lnTo>
                  <a:close/>
                  <a:moveTo>
                    <a:pt x="3948" y="8499"/>
                  </a:moveTo>
                  <a:lnTo>
                    <a:pt x="3948" y="8470"/>
                  </a:lnTo>
                  <a:lnTo>
                    <a:pt x="3982" y="8435"/>
                  </a:lnTo>
                  <a:lnTo>
                    <a:pt x="4089" y="8334"/>
                  </a:lnTo>
                  <a:lnTo>
                    <a:pt x="3929" y="6882"/>
                  </a:lnTo>
                  <a:lnTo>
                    <a:pt x="3900" y="6858"/>
                  </a:lnTo>
                  <a:lnTo>
                    <a:pt x="3789" y="6804"/>
                  </a:lnTo>
                  <a:lnTo>
                    <a:pt x="3789" y="6742"/>
                  </a:lnTo>
                  <a:lnTo>
                    <a:pt x="3838" y="6739"/>
                  </a:lnTo>
                  <a:lnTo>
                    <a:pt x="3888" y="6736"/>
                  </a:lnTo>
                  <a:lnTo>
                    <a:pt x="3938" y="6730"/>
                  </a:lnTo>
                  <a:lnTo>
                    <a:pt x="3987" y="6725"/>
                  </a:lnTo>
                  <a:lnTo>
                    <a:pt x="4085" y="6711"/>
                  </a:lnTo>
                  <a:lnTo>
                    <a:pt x="4183" y="6696"/>
                  </a:lnTo>
                  <a:lnTo>
                    <a:pt x="4280" y="6680"/>
                  </a:lnTo>
                  <a:lnTo>
                    <a:pt x="4377" y="6665"/>
                  </a:lnTo>
                  <a:lnTo>
                    <a:pt x="4425" y="6659"/>
                  </a:lnTo>
                  <a:lnTo>
                    <a:pt x="4473" y="6652"/>
                  </a:lnTo>
                  <a:lnTo>
                    <a:pt x="4521" y="6648"/>
                  </a:lnTo>
                  <a:lnTo>
                    <a:pt x="4569" y="6642"/>
                  </a:lnTo>
                  <a:lnTo>
                    <a:pt x="4618" y="6640"/>
                  </a:lnTo>
                  <a:lnTo>
                    <a:pt x="4665" y="6638"/>
                  </a:lnTo>
                  <a:lnTo>
                    <a:pt x="4713" y="6638"/>
                  </a:lnTo>
                  <a:lnTo>
                    <a:pt x="4761" y="6639"/>
                  </a:lnTo>
                  <a:lnTo>
                    <a:pt x="4808" y="6642"/>
                  </a:lnTo>
                  <a:lnTo>
                    <a:pt x="4856" y="6647"/>
                  </a:lnTo>
                  <a:lnTo>
                    <a:pt x="4903" y="6654"/>
                  </a:lnTo>
                  <a:lnTo>
                    <a:pt x="4952" y="6663"/>
                  </a:lnTo>
                  <a:lnTo>
                    <a:pt x="4999" y="6675"/>
                  </a:lnTo>
                  <a:lnTo>
                    <a:pt x="5047" y="6690"/>
                  </a:lnTo>
                  <a:lnTo>
                    <a:pt x="5094" y="6707"/>
                  </a:lnTo>
                  <a:lnTo>
                    <a:pt x="5141" y="6726"/>
                  </a:lnTo>
                  <a:lnTo>
                    <a:pt x="5189" y="6750"/>
                  </a:lnTo>
                  <a:lnTo>
                    <a:pt x="5236" y="6775"/>
                  </a:lnTo>
                  <a:lnTo>
                    <a:pt x="5285" y="6805"/>
                  </a:lnTo>
                  <a:lnTo>
                    <a:pt x="5332" y="6838"/>
                  </a:lnTo>
                  <a:lnTo>
                    <a:pt x="5497" y="7017"/>
                  </a:lnTo>
                  <a:lnTo>
                    <a:pt x="5574" y="7177"/>
                  </a:lnTo>
                  <a:lnTo>
                    <a:pt x="5598" y="7259"/>
                  </a:lnTo>
                  <a:lnTo>
                    <a:pt x="5608" y="7308"/>
                  </a:lnTo>
                  <a:lnTo>
                    <a:pt x="5617" y="7355"/>
                  </a:lnTo>
                  <a:lnTo>
                    <a:pt x="5624" y="7402"/>
                  </a:lnTo>
                  <a:lnTo>
                    <a:pt x="5629" y="7450"/>
                  </a:lnTo>
                  <a:lnTo>
                    <a:pt x="5634" y="7496"/>
                  </a:lnTo>
                  <a:lnTo>
                    <a:pt x="5635" y="7543"/>
                  </a:lnTo>
                  <a:lnTo>
                    <a:pt x="5635" y="7590"/>
                  </a:lnTo>
                  <a:lnTo>
                    <a:pt x="5633" y="7636"/>
                  </a:lnTo>
                  <a:lnTo>
                    <a:pt x="5632" y="7660"/>
                  </a:lnTo>
                  <a:lnTo>
                    <a:pt x="5628" y="7683"/>
                  </a:lnTo>
                  <a:lnTo>
                    <a:pt x="5626" y="7707"/>
                  </a:lnTo>
                  <a:lnTo>
                    <a:pt x="5622" y="7731"/>
                  </a:lnTo>
                  <a:lnTo>
                    <a:pt x="5618" y="7754"/>
                  </a:lnTo>
                  <a:lnTo>
                    <a:pt x="5613" y="7778"/>
                  </a:lnTo>
                  <a:lnTo>
                    <a:pt x="5608" y="7800"/>
                  </a:lnTo>
                  <a:lnTo>
                    <a:pt x="5603" y="7824"/>
                  </a:lnTo>
                  <a:lnTo>
                    <a:pt x="5595" y="7847"/>
                  </a:lnTo>
                  <a:lnTo>
                    <a:pt x="5589" y="7871"/>
                  </a:lnTo>
                  <a:lnTo>
                    <a:pt x="5580" y="7896"/>
                  </a:lnTo>
                  <a:lnTo>
                    <a:pt x="5572" y="7919"/>
                  </a:lnTo>
                  <a:lnTo>
                    <a:pt x="5562" y="7943"/>
                  </a:lnTo>
                  <a:lnTo>
                    <a:pt x="5552" y="7966"/>
                  </a:lnTo>
                  <a:lnTo>
                    <a:pt x="5542" y="7990"/>
                  </a:lnTo>
                  <a:lnTo>
                    <a:pt x="5530" y="8014"/>
                  </a:lnTo>
                  <a:lnTo>
                    <a:pt x="5434" y="8159"/>
                  </a:lnTo>
                  <a:lnTo>
                    <a:pt x="5390" y="8192"/>
                  </a:lnTo>
                  <a:lnTo>
                    <a:pt x="5346" y="8221"/>
                  </a:lnTo>
                  <a:lnTo>
                    <a:pt x="5301" y="8248"/>
                  </a:lnTo>
                  <a:lnTo>
                    <a:pt x="5257" y="8273"/>
                  </a:lnTo>
                  <a:lnTo>
                    <a:pt x="5212" y="8295"/>
                  </a:lnTo>
                  <a:lnTo>
                    <a:pt x="5167" y="8315"/>
                  </a:lnTo>
                  <a:lnTo>
                    <a:pt x="5122" y="8334"/>
                  </a:lnTo>
                  <a:lnTo>
                    <a:pt x="5077" y="8351"/>
                  </a:lnTo>
                  <a:lnTo>
                    <a:pt x="5032" y="8365"/>
                  </a:lnTo>
                  <a:lnTo>
                    <a:pt x="4986" y="8378"/>
                  </a:lnTo>
                  <a:lnTo>
                    <a:pt x="4941" y="8389"/>
                  </a:lnTo>
                  <a:lnTo>
                    <a:pt x="4896" y="8400"/>
                  </a:lnTo>
                  <a:lnTo>
                    <a:pt x="4850" y="8409"/>
                  </a:lnTo>
                  <a:lnTo>
                    <a:pt x="4805" y="8416"/>
                  </a:lnTo>
                  <a:lnTo>
                    <a:pt x="4759" y="8424"/>
                  </a:lnTo>
                  <a:lnTo>
                    <a:pt x="4713" y="8429"/>
                  </a:lnTo>
                  <a:lnTo>
                    <a:pt x="4622" y="8440"/>
                  </a:lnTo>
                  <a:lnTo>
                    <a:pt x="4530" y="8448"/>
                  </a:lnTo>
                  <a:lnTo>
                    <a:pt x="4439" y="8456"/>
                  </a:lnTo>
                  <a:lnTo>
                    <a:pt x="4347" y="8463"/>
                  </a:lnTo>
                  <a:lnTo>
                    <a:pt x="4301" y="8467"/>
                  </a:lnTo>
                  <a:lnTo>
                    <a:pt x="4256" y="8472"/>
                  </a:lnTo>
                  <a:lnTo>
                    <a:pt x="4210" y="8477"/>
                  </a:lnTo>
                  <a:lnTo>
                    <a:pt x="4164" y="8484"/>
                  </a:lnTo>
                  <a:lnTo>
                    <a:pt x="4119" y="8491"/>
                  </a:lnTo>
                  <a:lnTo>
                    <a:pt x="4073" y="8499"/>
                  </a:lnTo>
                  <a:lnTo>
                    <a:pt x="4028" y="8507"/>
                  </a:lnTo>
                  <a:lnTo>
                    <a:pt x="3982" y="8518"/>
                  </a:lnTo>
                  <a:lnTo>
                    <a:pt x="3948" y="8499"/>
                  </a:lnTo>
                  <a:close/>
                  <a:moveTo>
                    <a:pt x="4529" y="8358"/>
                  </a:moveTo>
                  <a:lnTo>
                    <a:pt x="4466" y="8334"/>
                  </a:lnTo>
                  <a:lnTo>
                    <a:pt x="4398" y="8276"/>
                  </a:lnTo>
                  <a:lnTo>
                    <a:pt x="4190" y="6775"/>
                  </a:lnTo>
                  <a:lnTo>
                    <a:pt x="4286" y="6761"/>
                  </a:lnTo>
                  <a:lnTo>
                    <a:pt x="4380" y="6747"/>
                  </a:lnTo>
                  <a:lnTo>
                    <a:pt x="4427" y="6741"/>
                  </a:lnTo>
                  <a:lnTo>
                    <a:pt x="4473" y="6736"/>
                  </a:lnTo>
                  <a:lnTo>
                    <a:pt x="4519" y="6731"/>
                  </a:lnTo>
                  <a:lnTo>
                    <a:pt x="4566" y="6728"/>
                  </a:lnTo>
                  <a:lnTo>
                    <a:pt x="4589" y="6728"/>
                  </a:lnTo>
                  <a:lnTo>
                    <a:pt x="4611" y="6727"/>
                  </a:lnTo>
                  <a:lnTo>
                    <a:pt x="4635" y="6728"/>
                  </a:lnTo>
                  <a:lnTo>
                    <a:pt x="4657" y="6729"/>
                  </a:lnTo>
                  <a:lnTo>
                    <a:pt x="4681" y="6730"/>
                  </a:lnTo>
                  <a:lnTo>
                    <a:pt x="4703" y="6734"/>
                  </a:lnTo>
                  <a:lnTo>
                    <a:pt x="4726" y="6737"/>
                  </a:lnTo>
                  <a:lnTo>
                    <a:pt x="4748" y="6740"/>
                  </a:lnTo>
                  <a:lnTo>
                    <a:pt x="4772" y="6745"/>
                  </a:lnTo>
                  <a:lnTo>
                    <a:pt x="4794" y="6751"/>
                  </a:lnTo>
                  <a:lnTo>
                    <a:pt x="4817" y="6757"/>
                  </a:lnTo>
                  <a:lnTo>
                    <a:pt x="4839" y="6765"/>
                  </a:lnTo>
                  <a:lnTo>
                    <a:pt x="4863" y="6773"/>
                  </a:lnTo>
                  <a:lnTo>
                    <a:pt x="4885" y="6783"/>
                  </a:lnTo>
                  <a:lnTo>
                    <a:pt x="4908" y="6792"/>
                  </a:lnTo>
                  <a:lnTo>
                    <a:pt x="4930" y="6804"/>
                  </a:lnTo>
                  <a:lnTo>
                    <a:pt x="5090" y="6882"/>
                  </a:lnTo>
                  <a:lnTo>
                    <a:pt x="5158" y="6983"/>
                  </a:lnTo>
                  <a:lnTo>
                    <a:pt x="5177" y="7018"/>
                  </a:lnTo>
                  <a:lnTo>
                    <a:pt x="5196" y="7054"/>
                  </a:lnTo>
                  <a:lnTo>
                    <a:pt x="5213" y="7088"/>
                  </a:lnTo>
                  <a:lnTo>
                    <a:pt x="5230" y="7123"/>
                  </a:lnTo>
                  <a:lnTo>
                    <a:pt x="5246" y="7158"/>
                  </a:lnTo>
                  <a:lnTo>
                    <a:pt x="5262" y="7193"/>
                  </a:lnTo>
                  <a:lnTo>
                    <a:pt x="5276" y="7227"/>
                  </a:lnTo>
                  <a:lnTo>
                    <a:pt x="5290" y="7263"/>
                  </a:lnTo>
                  <a:lnTo>
                    <a:pt x="5303" y="7298"/>
                  </a:lnTo>
                  <a:lnTo>
                    <a:pt x="5314" y="7332"/>
                  </a:lnTo>
                  <a:lnTo>
                    <a:pt x="5324" y="7368"/>
                  </a:lnTo>
                  <a:lnTo>
                    <a:pt x="5334" y="7402"/>
                  </a:lnTo>
                  <a:lnTo>
                    <a:pt x="5341" y="7437"/>
                  </a:lnTo>
                  <a:lnTo>
                    <a:pt x="5348" y="7473"/>
                  </a:lnTo>
                  <a:lnTo>
                    <a:pt x="5354" y="7508"/>
                  </a:lnTo>
                  <a:lnTo>
                    <a:pt x="5357" y="7542"/>
                  </a:lnTo>
                  <a:lnTo>
                    <a:pt x="5361" y="7577"/>
                  </a:lnTo>
                  <a:lnTo>
                    <a:pt x="5362" y="7613"/>
                  </a:lnTo>
                  <a:lnTo>
                    <a:pt x="5362" y="7648"/>
                  </a:lnTo>
                  <a:lnTo>
                    <a:pt x="5361" y="7683"/>
                  </a:lnTo>
                  <a:lnTo>
                    <a:pt x="5357" y="7719"/>
                  </a:lnTo>
                  <a:lnTo>
                    <a:pt x="5352" y="7754"/>
                  </a:lnTo>
                  <a:lnTo>
                    <a:pt x="5346" y="7791"/>
                  </a:lnTo>
                  <a:lnTo>
                    <a:pt x="5338" y="7826"/>
                  </a:lnTo>
                  <a:lnTo>
                    <a:pt x="5329" y="7862"/>
                  </a:lnTo>
                  <a:lnTo>
                    <a:pt x="5317" y="7898"/>
                  </a:lnTo>
                  <a:lnTo>
                    <a:pt x="5303" y="7934"/>
                  </a:lnTo>
                  <a:lnTo>
                    <a:pt x="5288" y="7971"/>
                  </a:lnTo>
                  <a:lnTo>
                    <a:pt x="5271" y="8006"/>
                  </a:lnTo>
                  <a:lnTo>
                    <a:pt x="5251" y="8042"/>
                  </a:lnTo>
                  <a:lnTo>
                    <a:pt x="5230" y="8080"/>
                  </a:lnTo>
                  <a:lnTo>
                    <a:pt x="5207" y="8116"/>
                  </a:lnTo>
                  <a:lnTo>
                    <a:pt x="5066" y="8241"/>
                  </a:lnTo>
                  <a:lnTo>
                    <a:pt x="4901" y="8310"/>
                  </a:lnTo>
                  <a:lnTo>
                    <a:pt x="4771" y="8324"/>
                  </a:lnTo>
                  <a:lnTo>
                    <a:pt x="4529" y="8358"/>
                  </a:lnTo>
                  <a:close/>
                  <a:moveTo>
                    <a:pt x="7001" y="7874"/>
                  </a:moveTo>
                  <a:lnTo>
                    <a:pt x="7026" y="7826"/>
                  </a:lnTo>
                  <a:lnTo>
                    <a:pt x="7108" y="7709"/>
                  </a:lnTo>
                  <a:lnTo>
                    <a:pt x="7078" y="7515"/>
                  </a:lnTo>
                  <a:lnTo>
                    <a:pt x="6967" y="7206"/>
                  </a:lnTo>
                  <a:lnTo>
                    <a:pt x="6934" y="7158"/>
                  </a:lnTo>
                  <a:lnTo>
                    <a:pt x="6919" y="7081"/>
                  </a:lnTo>
                  <a:lnTo>
                    <a:pt x="6866" y="6950"/>
                  </a:lnTo>
                  <a:lnTo>
                    <a:pt x="6817" y="6804"/>
                  </a:lnTo>
                  <a:lnTo>
                    <a:pt x="6759" y="6674"/>
                  </a:lnTo>
                  <a:lnTo>
                    <a:pt x="6726" y="6548"/>
                  </a:lnTo>
                  <a:lnTo>
                    <a:pt x="6692" y="6466"/>
                  </a:lnTo>
                  <a:lnTo>
                    <a:pt x="6609" y="6320"/>
                  </a:lnTo>
                  <a:lnTo>
                    <a:pt x="6575" y="6291"/>
                  </a:lnTo>
                  <a:lnTo>
                    <a:pt x="6402" y="6272"/>
                  </a:lnTo>
                  <a:lnTo>
                    <a:pt x="6498" y="6189"/>
                  </a:lnTo>
                  <a:lnTo>
                    <a:pt x="6595" y="6156"/>
                  </a:lnTo>
                  <a:lnTo>
                    <a:pt x="6740" y="6112"/>
                  </a:lnTo>
                  <a:lnTo>
                    <a:pt x="6919" y="6064"/>
                  </a:lnTo>
                  <a:lnTo>
                    <a:pt x="7001" y="6030"/>
                  </a:lnTo>
                  <a:lnTo>
                    <a:pt x="6899" y="6147"/>
                  </a:lnTo>
                  <a:lnTo>
                    <a:pt x="6899" y="6306"/>
                  </a:lnTo>
                  <a:lnTo>
                    <a:pt x="6967" y="6466"/>
                  </a:lnTo>
                  <a:lnTo>
                    <a:pt x="6982" y="6562"/>
                  </a:lnTo>
                  <a:lnTo>
                    <a:pt x="7078" y="6775"/>
                  </a:lnTo>
                  <a:lnTo>
                    <a:pt x="7093" y="6858"/>
                  </a:lnTo>
                  <a:lnTo>
                    <a:pt x="7161" y="6998"/>
                  </a:lnTo>
                  <a:lnTo>
                    <a:pt x="7176" y="7081"/>
                  </a:lnTo>
                  <a:lnTo>
                    <a:pt x="7209" y="7123"/>
                  </a:lnTo>
                  <a:lnTo>
                    <a:pt x="7224" y="7206"/>
                  </a:lnTo>
                  <a:lnTo>
                    <a:pt x="7268" y="7342"/>
                  </a:lnTo>
                  <a:lnTo>
                    <a:pt x="7383" y="7584"/>
                  </a:lnTo>
                  <a:lnTo>
                    <a:pt x="7418" y="7607"/>
                  </a:lnTo>
                  <a:lnTo>
                    <a:pt x="7577" y="7661"/>
                  </a:lnTo>
                  <a:lnTo>
                    <a:pt x="7287" y="7807"/>
                  </a:lnTo>
                  <a:lnTo>
                    <a:pt x="7190" y="7826"/>
                  </a:lnTo>
                  <a:lnTo>
                    <a:pt x="7093" y="7850"/>
                  </a:lnTo>
                  <a:lnTo>
                    <a:pt x="7001" y="7874"/>
                  </a:lnTo>
                  <a:close/>
                  <a:moveTo>
                    <a:pt x="8913" y="6998"/>
                  </a:moveTo>
                  <a:lnTo>
                    <a:pt x="8947" y="6935"/>
                  </a:lnTo>
                  <a:lnTo>
                    <a:pt x="8950" y="6922"/>
                  </a:lnTo>
                  <a:lnTo>
                    <a:pt x="8953" y="6908"/>
                  </a:lnTo>
                  <a:lnTo>
                    <a:pt x="8954" y="6894"/>
                  </a:lnTo>
                  <a:lnTo>
                    <a:pt x="8956" y="6880"/>
                  </a:lnTo>
                  <a:lnTo>
                    <a:pt x="8956" y="6866"/>
                  </a:lnTo>
                  <a:lnTo>
                    <a:pt x="8956" y="6853"/>
                  </a:lnTo>
                  <a:lnTo>
                    <a:pt x="8955" y="6840"/>
                  </a:lnTo>
                  <a:lnTo>
                    <a:pt x="8953" y="6826"/>
                  </a:lnTo>
                  <a:lnTo>
                    <a:pt x="8951" y="6812"/>
                  </a:lnTo>
                  <a:lnTo>
                    <a:pt x="8949" y="6798"/>
                  </a:lnTo>
                  <a:lnTo>
                    <a:pt x="8945" y="6784"/>
                  </a:lnTo>
                  <a:lnTo>
                    <a:pt x="8941" y="6771"/>
                  </a:lnTo>
                  <a:lnTo>
                    <a:pt x="8932" y="6743"/>
                  </a:lnTo>
                  <a:lnTo>
                    <a:pt x="8921" y="6715"/>
                  </a:lnTo>
                  <a:lnTo>
                    <a:pt x="8908" y="6689"/>
                  </a:lnTo>
                  <a:lnTo>
                    <a:pt x="8894" y="6661"/>
                  </a:lnTo>
                  <a:lnTo>
                    <a:pt x="8880" y="6634"/>
                  </a:lnTo>
                  <a:lnTo>
                    <a:pt x="8864" y="6606"/>
                  </a:lnTo>
                  <a:lnTo>
                    <a:pt x="8833" y="6553"/>
                  </a:lnTo>
                  <a:lnTo>
                    <a:pt x="8801" y="6500"/>
                  </a:lnTo>
                  <a:lnTo>
                    <a:pt x="8734" y="6398"/>
                  </a:lnTo>
                  <a:lnTo>
                    <a:pt x="8525" y="6049"/>
                  </a:lnTo>
                  <a:lnTo>
                    <a:pt x="8463" y="5968"/>
                  </a:lnTo>
                  <a:lnTo>
                    <a:pt x="8415" y="5890"/>
                  </a:lnTo>
                  <a:lnTo>
                    <a:pt x="8346" y="5755"/>
                  </a:lnTo>
                  <a:lnTo>
                    <a:pt x="8284" y="5672"/>
                  </a:lnTo>
                  <a:lnTo>
                    <a:pt x="7993" y="5595"/>
                  </a:lnTo>
                  <a:lnTo>
                    <a:pt x="7950" y="5532"/>
                  </a:lnTo>
                  <a:lnTo>
                    <a:pt x="8013" y="5513"/>
                  </a:lnTo>
                  <a:lnTo>
                    <a:pt x="8264" y="5386"/>
                  </a:lnTo>
                  <a:lnTo>
                    <a:pt x="9933" y="5807"/>
                  </a:lnTo>
                  <a:lnTo>
                    <a:pt x="9852" y="5697"/>
                  </a:lnTo>
                  <a:lnTo>
                    <a:pt x="9783" y="5614"/>
                  </a:lnTo>
                  <a:lnTo>
                    <a:pt x="9769" y="5566"/>
                  </a:lnTo>
                  <a:lnTo>
                    <a:pt x="9735" y="5532"/>
                  </a:lnTo>
                  <a:lnTo>
                    <a:pt x="9541" y="5271"/>
                  </a:lnTo>
                  <a:lnTo>
                    <a:pt x="9493" y="5178"/>
                  </a:lnTo>
                  <a:lnTo>
                    <a:pt x="9430" y="5077"/>
                  </a:lnTo>
                  <a:lnTo>
                    <a:pt x="9348" y="4971"/>
                  </a:lnTo>
                  <a:lnTo>
                    <a:pt x="9208" y="4869"/>
                  </a:lnTo>
                  <a:lnTo>
                    <a:pt x="9106" y="4888"/>
                  </a:lnTo>
                  <a:lnTo>
                    <a:pt x="9058" y="4821"/>
                  </a:lnTo>
                  <a:lnTo>
                    <a:pt x="9266" y="4704"/>
                  </a:lnTo>
                  <a:lnTo>
                    <a:pt x="9348" y="4646"/>
                  </a:lnTo>
                  <a:lnTo>
                    <a:pt x="9450" y="4612"/>
                  </a:lnTo>
                  <a:lnTo>
                    <a:pt x="9397" y="4704"/>
                  </a:lnTo>
                  <a:lnTo>
                    <a:pt x="9541" y="5063"/>
                  </a:lnTo>
                  <a:lnTo>
                    <a:pt x="9610" y="5144"/>
                  </a:lnTo>
                  <a:lnTo>
                    <a:pt x="9691" y="5242"/>
                  </a:lnTo>
                  <a:lnTo>
                    <a:pt x="9706" y="5290"/>
                  </a:lnTo>
                  <a:lnTo>
                    <a:pt x="9750" y="5353"/>
                  </a:lnTo>
                  <a:lnTo>
                    <a:pt x="10315" y="6180"/>
                  </a:lnTo>
                  <a:lnTo>
                    <a:pt x="8496" y="5726"/>
                  </a:lnTo>
                  <a:lnTo>
                    <a:pt x="8540" y="5822"/>
                  </a:lnTo>
                  <a:lnTo>
                    <a:pt x="8622" y="5938"/>
                  </a:lnTo>
                  <a:lnTo>
                    <a:pt x="8671" y="6064"/>
                  </a:lnTo>
                  <a:lnTo>
                    <a:pt x="8734" y="6180"/>
                  </a:lnTo>
                  <a:lnTo>
                    <a:pt x="8816" y="6306"/>
                  </a:lnTo>
                  <a:lnTo>
                    <a:pt x="8980" y="6562"/>
                  </a:lnTo>
                  <a:lnTo>
                    <a:pt x="9058" y="6674"/>
                  </a:lnTo>
                  <a:lnTo>
                    <a:pt x="9091" y="6708"/>
                  </a:lnTo>
                  <a:lnTo>
                    <a:pt x="9314" y="6756"/>
                  </a:lnTo>
                  <a:lnTo>
                    <a:pt x="9155" y="6873"/>
                  </a:lnTo>
                  <a:lnTo>
                    <a:pt x="8913" y="6998"/>
                  </a:lnTo>
                  <a:close/>
                  <a:moveTo>
                    <a:pt x="2671" y="5580"/>
                  </a:moveTo>
                  <a:lnTo>
                    <a:pt x="2613" y="5532"/>
                  </a:lnTo>
                  <a:lnTo>
                    <a:pt x="3145" y="5372"/>
                  </a:lnTo>
                  <a:lnTo>
                    <a:pt x="3237" y="5353"/>
                  </a:lnTo>
                  <a:lnTo>
                    <a:pt x="3270" y="5338"/>
                  </a:lnTo>
                  <a:lnTo>
                    <a:pt x="3338" y="5372"/>
                  </a:lnTo>
                  <a:lnTo>
                    <a:pt x="3237" y="5405"/>
                  </a:lnTo>
                  <a:lnTo>
                    <a:pt x="3155" y="5484"/>
                  </a:lnTo>
                  <a:lnTo>
                    <a:pt x="3077" y="5513"/>
                  </a:lnTo>
                  <a:lnTo>
                    <a:pt x="3028" y="5566"/>
                  </a:lnTo>
                  <a:lnTo>
                    <a:pt x="2903" y="5580"/>
                  </a:lnTo>
                  <a:lnTo>
                    <a:pt x="2753" y="5580"/>
                  </a:lnTo>
                  <a:lnTo>
                    <a:pt x="2671" y="5580"/>
                  </a:lnTo>
                  <a:close/>
                  <a:moveTo>
                    <a:pt x="3285" y="5566"/>
                  </a:moveTo>
                  <a:lnTo>
                    <a:pt x="3270" y="5532"/>
                  </a:lnTo>
                  <a:lnTo>
                    <a:pt x="3387" y="5464"/>
                  </a:lnTo>
                  <a:lnTo>
                    <a:pt x="3445" y="5386"/>
                  </a:lnTo>
                  <a:lnTo>
                    <a:pt x="3547" y="5372"/>
                  </a:lnTo>
                  <a:lnTo>
                    <a:pt x="4123" y="4994"/>
                  </a:lnTo>
                  <a:lnTo>
                    <a:pt x="4204" y="4936"/>
                  </a:lnTo>
                  <a:lnTo>
                    <a:pt x="4582" y="4771"/>
                  </a:lnTo>
                  <a:lnTo>
                    <a:pt x="4674" y="4704"/>
                  </a:lnTo>
                  <a:lnTo>
                    <a:pt x="4805" y="4646"/>
                  </a:lnTo>
                  <a:lnTo>
                    <a:pt x="4882" y="4579"/>
                  </a:lnTo>
                  <a:lnTo>
                    <a:pt x="5192" y="4452"/>
                  </a:lnTo>
                  <a:lnTo>
                    <a:pt x="5274" y="4419"/>
                  </a:lnTo>
                  <a:lnTo>
                    <a:pt x="5449" y="4337"/>
                  </a:lnTo>
                  <a:lnTo>
                    <a:pt x="5530" y="4302"/>
                  </a:lnTo>
                  <a:lnTo>
                    <a:pt x="5710" y="4245"/>
                  </a:lnTo>
                  <a:lnTo>
                    <a:pt x="5598" y="4288"/>
                  </a:lnTo>
                  <a:lnTo>
                    <a:pt x="5516" y="4370"/>
                  </a:lnTo>
                  <a:lnTo>
                    <a:pt x="5449" y="4385"/>
                  </a:lnTo>
                  <a:lnTo>
                    <a:pt x="5124" y="4646"/>
                  </a:lnTo>
                  <a:lnTo>
                    <a:pt x="4771" y="4869"/>
                  </a:lnTo>
                  <a:lnTo>
                    <a:pt x="4723" y="4888"/>
                  </a:lnTo>
                  <a:lnTo>
                    <a:pt x="4630" y="4946"/>
                  </a:lnTo>
                  <a:lnTo>
                    <a:pt x="4548" y="4994"/>
                  </a:lnTo>
                  <a:lnTo>
                    <a:pt x="4481" y="5048"/>
                  </a:lnTo>
                  <a:lnTo>
                    <a:pt x="4398" y="5111"/>
                  </a:lnTo>
                  <a:lnTo>
                    <a:pt x="4354" y="5130"/>
                  </a:lnTo>
                  <a:lnTo>
                    <a:pt x="4273" y="5188"/>
                  </a:lnTo>
                  <a:lnTo>
                    <a:pt x="4224" y="5213"/>
                  </a:lnTo>
                  <a:lnTo>
                    <a:pt x="4089" y="5324"/>
                  </a:lnTo>
                  <a:lnTo>
                    <a:pt x="4031" y="5353"/>
                  </a:lnTo>
                  <a:lnTo>
                    <a:pt x="3948" y="5372"/>
                  </a:lnTo>
                  <a:lnTo>
                    <a:pt x="3837" y="5430"/>
                  </a:lnTo>
                  <a:lnTo>
                    <a:pt x="3720" y="5513"/>
                  </a:lnTo>
                  <a:lnTo>
                    <a:pt x="3561" y="5546"/>
                  </a:lnTo>
                  <a:lnTo>
                    <a:pt x="3445" y="5580"/>
                  </a:lnTo>
                  <a:lnTo>
                    <a:pt x="3285" y="5566"/>
                  </a:lnTo>
                  <a:close/>
                  <a:moveTo>
                    <a:pt x="3962" y="5513"/>
                  </a:moveTo>
                  <a:lnTo>
                    <a:pt x="4031" y="5464"/>
                  </a:lnTo>
                  <a:lnTo>
                    <a:pt x="4146" y="5386"/>
                  </a:lnTo>
                  <a:lnTo>
                    <a:pt x="4224" y="5324"/>
                  </a:lnTo>
                  <a:lnTo>
                    <a:pt x="4398" y="5242"/>
                  </a:lnTo>
                  <a:lnTo>
                    <a:pt x="4515" y="5130"/>
                  </a:lnTo>
                  <a:lnTo>
                    <a:pt x="4582" y="5077"/>
                  </a:lnTo>
                  <a:lnTo>
                    <a:pt x="4771" y="4980"/>
                  </a:lnTo>
                  <a:lnTo>
                    <a:pt x="5013" y="4835"/>
                  </a:lnTo>
                  <a:lnTo>
                    <a:pt x="5172" y="4729"/>
                  </a:lnTo>
                  <a:lnTo>
                    <a:pt x="5255" y="4661"/>
                  </a:lnTo>
                  <a:lnTo>
                    <a:pt x="5322" y="4646"/>
                  </a:lnTo>
                  <a:lnTo>
                    <a:pt x="5407" y="4594"/>
                  </a:lnTo>
                  <a:lnTo>
                    <a:pt x="5491" y="4538"/>
                  </a:lnTo>
                  <a:lnTo>
                    <a:pt x="5576" y="4481"/>
                  </a:lnTo>
                  <a:lnTo>
                    <a:pt x="5659" y="4424"/>
                  </a:lnTo>
                  <a:lnTo>
                    <a:pt x="5744" y="4367"/>
                  </a:lnTo>
                  <a:lnTo>
                    <a:pt x="5829" y="4311"/>
                  </a:lnTo>
                  <a:lnTo>
                    <a:pt x="5871" y="4284"/>
                  </a:lnTo>
                  <a:lnTo>
                    <a:pt x="5913" y="4257"/>
                  </a:lnTo>
                  <a:lnTo>
                    <a:pt x="5956" y="4231"/>
                  </a:lnTo>
                  <a:lnTo>
                    <a:pt x="5998" y="4205"/>
                  </a:lnTo>
                  <a:lnTo>
                    <a:pt x="6041" y="4180"/>
                  </a:lnTo>
                  <a:lnTo>
                    <a:pt x="6082" y="4157"/>
                  </a:lnTo>
                  <a:lnTo>
                    <a:pt x="6125" y="4134"/>
                  </a:lnTo>
                  <a:lnTo>
                    <a:pt x="6167" y="4113"/>
                  </a:lnTo>
                  <a:lnTo>
                    <a:pt x="6210" y="4092"/>
                  </a:lnTo>
                  <a:lnTo>
                    <a:pt x="6252" y="4073"/>
                  </a:lnTo>
                  <a:lnTo>
                    <a:pt x="6294" y="4056"/>
                  </a:lnTo>
                  <a:lnTo>
                    <a:pt x="6337" y="4040"/>
                  </a:lnTo>
                  <a:lnTo>
                    <a:pt x="6379" y="4025"/>
                  </a:lnTo>
                  <a:lnTo>
                    <a:pt x="6422" y="4013"/>
                  </a:lnTo>
                  <a:lnTo>
                    <a:pt x="6465" y="4001"/>
                  </a:lnTo>
                  <a:lnTo>
                    <a:pt x="6506" y="3993"/>
                  </a:lnTo>
                  <a:lnTo>
                    <a:pt x="6549" y="3986"/>
                  </a:lnTo>
                  <a:lnTo>
                    <a:pt x="6592" y="3981"/>
                  </a:lnTo>
                  <a:lnTo>
                    <a:pt x="6635" y="3979"/>
                  </a:lnTo>
                  <a:lnTo>
                    <a:pt x="6677" y="3978"/>
                  </a:lnTo>
                  <a:lnTo>
                    <a:pt x="6706" y="4060"/>
                  </a:lnTo>
                  <a:lnTo>
                    <a:pt x="6542" y="4162"/>
                  </a:lnTo>
                  <a:lnTo>
                    <a:pt x="6402" y="4254"/>
                  </a:lnTo>
                  <a:lnTo>
                    <a:pt x="6319" y="4322"/>
                  </a:lnTo>
                  <a:lnTo>
                    <a:pt x="6223" y="4385"/>
                  </a:lnTo>
                  <a:lnTo>
                    <a:pt x="5966" y="4544"/>
                  </a:lnTo>
                  <a:lnTo>
                    <a:pt x="5918" y="4564"/>
                  </a:lnTo>
                  <a:lnTo>
                    <a:pt x="5772" y="4661"/>
                  </a:lnTo>
                  <a:lnTo>
                    <a:pt x="5724" y="4729"/>
                  </a:lnTo>
                  <a:lnTo>
                    <a:pt x="5564" y="4786"/>
                  </a:lnTo>
                  <a:lnTo>
                    <a:pt x="5482" y="4821"/>
                  </a:lnTo>
                  <a:lnTo>
                    <a:pt x="5289" y="4971"/>
                  </a:lnTo>
                  <a:lnTo>
                    <a:pt x="5192" y="5028"/>
                  </a:lnTo>
                  <a:lnTo>
                    <a:pt x="5080" y="5111"/>
                  </a:lnTo>
                  <a:lnTo>
                    <a:pt x="4984" y="5178"/>
                  </a:lnTo>
                  <a:lnTo>
                    <a:pt x="4901" y="5242"/>
                  </a:lnTo>
                  <a:lnTo>
                    <a:pt x="4756" y="5338"/>
                  </a:lnTo>
                  <a:lnTo>
                    <a:pt x="4724" y="5351"/>
                  </a:lnTo>
                  <a:lnTo>
                    <a:pt x="4691" y="5365"/>
                  </a:lnTo>
                  <a:lnTo>
                    <a:pt x="4660" y="5380"/>
                  </a:lnTo>
                  <a:lnTo>
                    <a:pt x="4629" y="5395"/>
                  </a:lnTo>
                  <a:lnTo>
                    <a:pt x="4568" y="5424"/>
                  </a:lnTo>
                  <a:lnTo>
                    <a:pt x="4508" y="5453"/>
                  </a:lnTo>
                  <a:lnTo>
                    <a:pt x="4479" y="5467"/>
                  </a:lnTo>
                  <a:lnTo>
                    <a:pt x="4449" y="5479"/>
                  </a:lnTo>
                  <a:lnTo>
                    <a:pt x="4421" y="5492"/>
                  </a:lnTo>
                  <a:lnTo>
                    <a:pt x="4391" y="5503"/>
                  </a:lnTo>
                  <a:lnTo>
                    <a:pt x="4362" y="5513"/>
                  </a:lnTo>
                  <a:lnTo>
                    <a:pt x="4332" y="5521"/>
                  </a:lnTo>
                  <a:lnTo>
                    <a:pt x="4302" y="5528"/>
                  </a:lnTo>
                  <a:lnTo>
                    <a:pt x="4273" y="5532"/>
                  </a:lnTo>
                  <a:lnTo>
                    <a:pt x="4112" y="5532"/>
                  </a:lnTo>
                  <a:lnTo>
                    <a:pt x="3962" y="5513"/>
                  </a:lnTo>
                  <a:close/>
                  <a:moveTo>
                    <a:pt x="4805" y="5430"/>
                  </a:moveTo>
                  <a:lnTo>
                    <a:pt x="4930" y="5353"/>
                  </a:lnTo>
                  <a:lnTo>
                    <a:pt x="5226" y="5178"/>
                  </a:lnTo>
                  <a:lnTo>
                    <a:pt x="5332" y="5077"/>
                  </a:lnTo>
                  <a:lnTo>
                    <a:pt x="5414" y="4994"/>
                  </a:lnTo>
                  <a:lnTo>
                    <a:pt x="5468" y="4980"/>
                  </a:lnTo>
                  <a:lnTo>
                    <a:pt x="5691" y="4854"/>
                  </a:lnTo>
                  <a:lnTo>
                    <a:pt x="5850" y="4752"/>
                  </a:lnTo>
                  <a:lnTo>
                    <a:pt x="5918" y="4671"/>
                  </a:lnTo>
                  <a:lnTo>
                    <a:pt x="6242" y="4496"/>
                  </a:lnTo>
                  <a:lnTo>
                    <a:pt x="6484" y="4370"/>
                  </a:lnTo>
                  <a:lnTo>
                    <a:pt x="6919" y="4060"/>
                  </a:lnTo>
                  <a:lnTo>
                    <a:pt x="7026" y="4002"/>
                  </a:lnTo>
                  <a:lnTo>
                    <a:pt x="7224" y="4027"/>
                  </a:lnTo>
                  <a:lnTo>
                    <a:pt x="7335" y="4143"/>
                  </a:lnTo>
                  <a:lnTo>
                    <a:pt x="7268" y="4143"/>
                  </a:lnTo>
                  <a:lnTo>
                    <a:pt x="7176" y="4220"/>
                  </a:lnTo>
                  <a:lnTo>
                    <a:pt x="7108" y="4254"/>
                  </a:lnTo>
                  <a:lnTo>
                    <a:pt x="7001" y="4351"/>
                  </a:lnTo>
                  <a:lnTo>
                    <a:pt x="6807" y="4462"/>
                  </a:lnTo>
                  <a:lnTo>
                    <a:pt x="6575" y="4593"/>
                  </a:lnTo>
                  <a:lnTo>
                    <a:pt x="6542" y="4627"/>
                  </a:lnTo>
                  <a:lnTo>
                    <a:pt x="6242" y="4821"/>
                  </a:lnTo>
                  <a:lnTo>
                    <a:pt x="6140" y="4869"/>
                  </a:lnTo>
                  <a:lnTo>
                    <a:pt x="5772" y="5096"/>
                  </a:lnTo>
                  <a:lnTo>
                    <a:pt x="5710" y="5130"/>
                  </a:lnTo>
                  <a:lnTo>
                    <a:pt x="5356" y="5324"/>
                  </a:lnTo>
                  <a:lnTo>
                    <a:pt x="5226" y="5338"/>
                  </a:lnTo>
                  <a:lnTo>
                    <a:pt x="5143" y="5372"/>
                  </a:lnTo>
                  <a:lnTo>
                    <a:pt x="4984" y="5420"/>
                  </a:lnTo>
                  <a:lnTo>
                    <a:pt x="4882" y="5430"/>
                  </a:lnTo>
                  <a:lnTo>
                    <a:pt x="4805" y="5430"/>
                  </a:lnTo>
                  <a:close/>
                  <a:moveTo>
                    <a:pt x="934" y="5324"/>
                  </a:moveTo>
                  <a:lnTo>
                    <a:pt x="817" y="5290"/>
                  </a:lnTo>
                  <a:lnTo>
                    <a:pt x="803" y="5222"/>
                  </a:lnTo>
                  <a:lnTo>
                    <a:pt x="865" y="5178"/>
                  </a:lnTo>
                  <a:lnTo>
                    <a:pt x="909" y="5178"/>
                  </a:lnTo>
                  <a:lnTo>
                    <a:pt x="1011" y="5178"/>
                  </a:lnTo>
                  <a:lnTo>
                    <a:pt x="1094" y="5305"/>
                  </a:lnTo>
                  <a:lnTo>
                    <a:pt x="934" y="5324"/>
                  </a:lnTo>
                  <a:close/>
                  <a:moveTo>
                    <a:pt x="542" y="5213"/>
                  </a:moveTo>
                  <a:lnTo>
                    <a:pt x="333" y="5163"/>
                  </a:lnTo>
                  <a:lnTo>
                    <a:pt x="383" y="5077"/>
                  </a:lnTo>
                  <a:lnTo>
                    <a:pt x="542" y="4971"/>
                  </a:lnTo>
                  <a:lnTo>
                    <a:pt x="625" y="4902"/>
                  </a:lnTo>
                  <a:lnTo>
                    <a:pt x="784" y="4888"/>
                  </a:lnTo>
                  <a:lnTo>
                    <a:pt x="865" y="5028"/>
                  </a:lnTo>
                  <a:lnTo>
                    <a:pt x="735" y="5144"/>
                  </a:lnTo>
                  <a:lnTo>
                    <a:pt x="644" y="5222"/>
                  </a:lnTo>
                  <a:lnTo>
                    <a:pt x="542" y="5213"/>
                  </a:lnTo>
                  <a:close/>
                  <a:moveTo>
                    <a:pt x="5869" y="5163"/>
                  </a:moveTo>
                  <a:lnTo>
                    <a:pt x="5931" y="5111"/>
                  </a:lnTo>
                  <a:lnTo>
                    <a:pt x="6290" y="4913"/>
                  </a:lnTo>
                  <a:lnTo>
                    <a:pt x="6367" y="4854"/>
                  </a:lnTo>
                  <a:lnTo>
                    <a:pt x="6498" y="4806"/>
                  </a:lnTo>
                  <a:lnTo>
                    <a:pt x="6677" y="4694"/>
                  </a:lnTo>
                  <a:lnTo>
                    <a:pt x="6740" y="4612"/>
                  </a:lnTo>
                  <a:lnTo>
                    <a:pt x="6807" y="4612"/>
                  </a:lnTo>
                  <a:lnTo>
                    <a:pt x="6886" y="4544"/>
                  </a:lnTo>
                  <a:lnTo>
                    <a:pt x="6919" y="4544"/>
                  </a:lnTo>
                  <a:lnTo>
                    <a:pt x="7209" y="4404"/>
                  </a:lnTo>
                  <a:lnTo>
                    <a:pt x="7466" y="4220"/>
                  </a:lnTo>
                  <a:lnTo>
                    <a:pt x="7660" y="4210"/>
                  </a:lnTo>
                  <a:lnTo>
                    <a:pt x="7752" y="4288"/>
                  </a:lnTo>
                  <a:lnTo>
                    <a:pt x="7660" y="4404"/>
                  </a:lnTo>
                  <a:lnTo>
                    <a:pt x="7577" y="4429"/>
                  </a:lnTo>
                  <a:lnTo>
                    <a:pt x="7500" y="4452"/>
                  </a:lnTo>
                  <a:lnTo>
                    <a:pt x="7403" y="4510"/>
                  </a:lnTo>
                  <a:lnTo>
                    <a:pt x="7268" y="4564"/>
                  </a:lnTo>
                  <a:lnTo>
                    <a:pt x="7078" y="4661"/>
                  </a:lnTo>
                  <a:lnTo>
                    <a:pt x="7049" y="4704"/>
                  </a:lnTo>
                  <a:lnTo>
                    <a:pt x="6967" y="4752"/>
                  </a:lnTo>
                  <a:lnTo>
                    <a:pt x="6851" y="4786"/>
                  </a:lnTo>
                  <a:lnTo>
                    <a:pt x="6774" y="4821"/>
                  </a:lnTo>
                  <a:lnTo>
                    <a:pt x="6740" y="4835"/>
                  </a:lnTo>
                  <a:lnTo>
                    <a:pt x="6624" y="4913"/>
                  </a:lnTo>
                  <a:lnTo>
                    <a:pt x="6517" y="4946"/>
                  </a:lnTo>
                  <a:lnTo>
                    <a:pt x="6435" y="4994"/>
                  </a:lnTo>
                  <a:lnTo>
                    <a:pt x="6353" y="5013"/>
                  </a:lnTo>
                  <a:lnTo>
                    <a:pt x="6319" y="5028"/>
                  </a:lnTo>
                  <a:lnTo>
                    <a:pt x="6242" y="5063"/>
                  </a:lnTo>
                  <a:lnTo>
                    <a:pt x="6140" y="5111"/>
                  </a:lnTo>
                  <a:lnTo>
                    <a:pt x="6058" y="5130"/>
                  </a:lnTo>
                  <a:lnTo>
                    <a:pt x="5869" y="5163"/>
                  </a:lnTo>
                  <a:close/>
                  <a:moveTo>
                    <a:pt x="11491" y="5063"/>
                  </a:moveTo>
                  <a:lnTo>
                    <a:pt x="11510" y="4869"/>
                  </a:lnTo>
                  <a:lnTo>
                    <a:pt x="11462" y="4771"/>
                  </a:lnTo>
                  <a:lnTo>
                    <a:pt x="11385" y="4704"/>
                  </a:lnTo>
                  <a:lnTo>
                    <a:pt x="11249" y="4579"/>
                  </a:lnTo>
                  <a:lnTo>
                    <a:pt x="11041" y="4385"/>
                  </a:lnTo>
                  <a:lnTo>
                    <a:pt x="10834" y="4245"/>
                  </a:lnTo>
                  <a:lnTo>
                    <a:pt x="10442" y="3887"/>
                  </a:lnTo>
                  <a:lnTo>
                    <a:pt x="10315" y="3887"/>
                  </a:lnTo>
                  <a:lnTo>
                    <a:pt x="10219" y="3920"/>
                  </a:lnTo>
                  <a:lnTo>
                    <a:pt x="10282" y="3838"/>
                  </a:lnTo>
                  <a:lnTo>
                    <a:pt x="10398" y="3703"/>
                  </a:lnTo>
                  <a:lnTo>
                    <a:pt x="10427" y="3659"/>
                  </a:lnTo>
                  <a:lnTo>
                    <a:pt x="10461" y="3625"/>
                  </a:lnTo>
                  <a:lnTo>
                    <a:pt x="10495" y="3597"/>
                  </a:lnTo>
                  <a:lnTo>
                    <a:pt x="10557" y="3485"/>
                  </a:lnTo>
                  <a:lnTo>
                    <a:pt x="10703" y="3320"/>
                  </a:lnTo>
                  <a:lnTo>
                    <a:pt x="10868" y="3194"/>
                  </a:lnTo>
                  <a:lnTo>
                    <a:pt x="10959" y="3141"/>
                  </a:lnTo>
                  <a:lnTo>
                    <a:pt x="11124" y="3112"/>
                  </a:lnTo>
                  <a:lnTo>
                    <a:pt x="11429" y="3243"/>
                  </a:lnTo>
                  <a:lnTo>
                    <a:pt x="11462" y="3253"/>
                  </a:lnTo>
                  <a:lnTo>
                    <a:pt x="11510" y="3368"/>
                  </a:lnTo>
                  <a:lnTo>
                    <a:pt x="11510" y="3693"/>
                  </a:lnTo>
                  <a:lnTo>
                    <a:pt x="11608" y="3659"/>
                  </a:lnTo>
                  <a:lnTo>
                    <a:pt x="11638" y="3650"/>
                  </a:lnTo>
                  <a:lnTo>
                    <a:pt x="11669" y="3644"/>
                  </a:lnTo>
                  <a:lnTo>
                    <a:pt x="11699" y="3637"/>
                  </a:lnTo>
                  <a:lnTo>
                    <a:pt x="11731" y="3633"/>
                  </a:lnTo>
                  <a:lnTo>
                    <a:pt x="11762" y="3630"/>
                  </a:lnTo>
                  <a:lnTo>
                    <a:pt x="11794" y="3629"/>
                  </a:lnTo>
                  <a:lnTo>
                    <a:pt x="11825" y="3629"/>
                  </a:lnTo>
                  <a:lnTo>
                    <a:pt x="11857" y="3631"/>
                  </a:lnTo>
                  <a:lnTo>
                    <a:pt x="11889" y="3635"/>
                  </a:lnTo>
                  <a:lnTo>
                    <a:pt x="11922" y="3642"/>
                  </a:lnTo>
                  <a:lnTo>
                    <a:pt x="11954" y="3650"/>
                  </a:lnTo>
                  <a:lnTo>
                    <a:pt x="11986" y="3661"/>
                  </a:lnTo>
                  <a:lnTo>
                    <a:pt x="12001" y="3666"/>
                  </a:lnTo>
                  <a:lnTo>
                    <a:pt x="12017" y="3674"/>
                  </a:lnTo>
                  <a:lnTo>
                    <a:pt x="12033" y="3680"/>
                  </a:lnTo>
                  <a:lnTo>
                    <a:pt x="12049" y="3689"/>
                  </a:lnTo>
                  <a:lnTo>
                    <a:pt x="12064" y="3697"/>
                  </a:lnTo>
                  <a:lnTo>
                    <a:pt x="12080" y="3706"/>
                  </a:lnTo>
                  <a:lnTo>
                    <a:pt x="12095" y="3717"/>
                  </a:lnTo>
                  <a:lnTo>
                    <a:pt x="12111" y="3727"/>
                  </a:lnTo>
                  <a:lnTo>
                    <a:pt x="12236" y="3887"/>
                  </a:lnTo>
                  <a:lnTo>
                    <a:pt x="12222" y="4254"/>
                  </a:lnTo>
                  <a:lnTo>
                    <a:pt x="12154" y="4419"/>
                  </a:lnTo>
                  <a:lnTo>
                    <a:pt x="12111" y="4462"/>
                  </a:lnTo>
                  <a:lnTo>
                    <a:pt x="12063" y="4530"/>
                  </a:lnTo>
                  <a:lnTo>
                    <a:pt x="11980" y="4612"/>
                  </a:lnTo>
                  <a:lnTo>
                    <a:pt x="11821" y="4786"/>
                  </a:lnTo>
                  <a:lnTo>
                    <a:pt x="11671" y="4946"/>
                  </a:lnTo>
                  <a:lnTo>
                    <a:pt x="11491" y="5063"/>
                  </a:lnTo>
                  <a:close/>
                  <a:moveTo>
                    <a:pt x="3178" y="4729"/>
                  </a:moveTo>
                  <a:lnTo>
                    <a:pt x="3257" y="4385"/>
                  </a:lnTo>
                  <a:lnTo>
                    <a:pt x="3257" y="4245"/>
                  </a:lnTo>
                  <a:lnTo>
                    <a:pt x="3363" y="3868"/>
                  </a:lnTo>
                  <a:lnTo>
                    <a:pt x="3387" y="3760"/>
                  </a:lnTo>
                  <a:lnTo>
                    <a:pt x="3464" y="3403"/>
                  </a:lnTo>
                  <a:lnTo>
                    <a:pt x="3658" y="2469"/>
                  </a:lnTo>
                  <a:lnTo>
                    <a:pt x="3962" y="1109"/>
                  </a:lnTo>
                  <a:lnTo>
                    <a:pt x="4190" y="1433"/>
                  </a:lnTo>
                  <a:lnTo>
                    <a:pt x="4321" y="1626"/>
                  </a:lnTo>
                  <a:lnTo>
                    <a:pt x="4388" y="1723"/>
                  </a:lnTo>
                  <a:lnTo>
                    <a:pt x="4659" y="1868"/>
                  </a:lnTo>
                  <a:lnTo>
                    <a:pt x="4742" y="1883"/>
                  </a:lnTo>
                  <a:lnTo>
                    <a:pt x="5032" y="1708"/>
                  </a:lnTo>
                  <a:lnTo>
                    <a:pt x="5226" y="1593"/>
                  </a:lnTo>
                  <a:lnTo>
                    <a:pt x="5255" y="1675"/>
                  </a:lnTo>
                  <a:lnTo>
                    <a:pt x="5399" y="2367"/>
                  </a:lnTo>
                  <a:lnTo>
                    <a:pt x="5143" y="2551"/>
                  </a:lnTo>
                  <a:lnTo>
                    <a:pt x="5047" y="2628"/>
                  </a:lnTo>
                  <a:lnTo>
                    <a:pt x="5013" y="2677"/>
                  </a:lnTo>
                  <a:lnTo>
                    <a:pt x="5109" y="2836"/>
                  </a:lnTo>
                  <a:lnTo>
                    <a:pt x="5289" y="3059"/>
                  </a:lnTo>
                  <a:lnTo>
                    <a:pt x="5399" y="3276"/>
                  </a:lnTo>
                  <a:lnTo>
                    <a:pt x="5449" y="3355"/>
                  </a:lnTo>
                  <a:lnTo>
                    <a:pt x="5482" y="3383"/>
                  </a:lnTo>
                  <a:lnTo>
                    <a:pt x="5550" y="3461"/>
                  </a:lnTo>
                  <a:lnTo>
                    <a:pt x="5550" y="3597"/>
                  </a:lnTo>
                  <a:lnTo>
                    <a:pt x="4582" y="4046"/>
                  </a:lnTo>
                  <a:lnTo>
                    <a:pt x="4287" y="4187"/>
                  </a:lnTo>
                  <a:lnTo>
                    <a:pt x="4224" y="4220"/>
                  </a:lnTo>
                  <a:lnTo>
                    <a:pt x="3982" y="4351"/>
                  </a:lnTo>
                  <a:lnTo>
                    <a:pt x="3900" y="4385"/>
                  </a:lnTo>
                  <a:lnTo>
                    <a:pt x="3672" y="4496"/>
                  </a:lnTo>
                  <a:lnTo>
                    <a:pt x="3605" y="4530"/>
                  </a:lnTo>
                  <a:lnTo>
                    <a:pt x="3353" y="4646"/>
                  </a:lnTo>
                  <a:lnTo>
                    <a:pt x="3237" y="4729"/>
                  </a:lnTo>
                  <a:lnTo>
                    <a:pt x="3178" y="4729"/>
                  </a:lnTo>
                  <a:close/>
                  <a:moveTo>
                    <a:pt x="11671" y="4627"/>
                  </a:moveTo>
                  <a:lnTo>
                    <a:pt x="11545" y="4530"/>
                  </a:lnTo>
                  <a:lnTo>
                    <a:pt x="11429" y="4487"/>
                  </a:lnTo>
                  <a:lnTo>
                    <a:pt x="11168" y="4187"/>
                  </a:lnTo>
                  <a:lnTo>
                    <a:pt x="11220" y="4046"/>
                  </a:lnTo>
                  <a:lnTo>
                    <a:pt x="11429" y="3901"/>
                  </a:lnTo>
                  <a:lnTo>
                    <a:pt x="11456" y="3887"/>
                  </a:lnTo>
                  <a:lnTo>
                    <a:pt x="11482" y="3875"/>
                  </a:lnTo>
                  <a:lnTo>
                    <a:pt x="11509" y="3865"/>
                  </a:lnTo>
                  <a:lnTo>
                    <a:pt x="11535" y="3857"/>
                  </a:lnTo>
                  <a:lnTo>
                    <a:pt x="11562" y="3851"/>
                  </a:lnTo>
                  <a:lnTo>
                    <a:pt x="11587" y="3847"/>
                  </a:lnTo>
                  <a:lnTo>
                    <a:pt x="11613" y="3845"/>
                  </a:lnTo>
                  <a:lnTo>
                    <a:pt x="11639" y="3845"/>
                  </a:lnTo>
                  <a:lnTo>
                    <a:pt x="11665" y="3846"/>
                  </a:lnTo>
                  <a:lnTo>
                    <a:pt x="11691" y="3848"/>
                  </a:lnTo>
                  <a:lnTo>
                    <a:pt x="11717" y="3851"/>
                  </a:lnTo>
                  <a:lnTo>
                    <a:pt x="11743" y="3857"/>
                  </a:lnTo>
                  <a:lnTo>
                    <a:pt x="11769" y="3863"/>
                  </a:lnTo>
                  <a:lnTo>
                    <a:pt x="11796" y="3870"/>
                  </a:lnTo>
                  <a:lnTo>
                    <a:pt x="11823" y="3878"/>
                  </a:lnTo>
                  <a:lnTo>
                    <a:pt x="11850" y="3887"/>
                  </a:lnTo>
                  <a:lnTo>
                    <a:pt x="12029" y="4012"/>
                  </a:lnTo>
                  <a:lnTo>
                    <a:pt x="12029" y="4080"/>
                  </a:lnTo>
                  <a:lnTo>
                    <a:pt x="12063" y="4162"/>
                  </a:lnTo>
                  <a:lnTo>
                    <a:pt x="12063" y="4254"/>
                  </a:lnTo>
                  <a:lnTo>
                    <a:pt x="11850" y="4612"/>
                  </a:lnTo>
                  <a:lnTo>
                    <a:pt x="11821" y="4627"/>
                  </a:lnTo>
                  <a:lnTo>
                    <a:pt x="11671" y="4627"/>
                  </a:lnTo>
                  <a:close/>
                  <a:moveTo>
                    <a:pt x="11061" y="4095"/>
                  </a:moveTo>
                  <a:lnTo>
                    <a:pt x="10978" y="4046"/>
                  </a:lnTo>
                  <a:lnTo>
                    <a:pt x="10926" y="3968"/>
                  </a:lnTo>
                  <a:lnTo>
                    <a:pt x="10737" y="3818"/>
                  </a:lnTo>
                  <a:lnTo>
                    <a:pt x="10640" y="3737"/>
                  </a:lnTo>
                  <a:lnTo>
                    <a:pt x="10607" y="3703"/>
                  </a:lnTo>
                  <a:lnTo>
                    <a:pt x="10592" y="3659"/>
                  </a:lnTo>
                  <a:lnTo>
                    <a:pt x="10674" y="3518"/>
                  </a:lnTo>
                  <a:lnTo>
                    <a:pt x="10703" y="3461"/>
                  </a:lnTo>
                  <a:lnTo>
                    <a:pt x="10819" y="3368"/>
                  </a:lnTo>
                  <a:lnTo>
                    <a:pt x="10868" y="3355"/>
                  </a:lnTo>
                  <a:lnTo>
                    <a:pt x="10978" y="3335"/>
                  </a:lnTo>
                  <a:lnTo>
                    <a:pt x="11249" y="3403"/>
                  </a:lnTo>
                  <a:lnTo>
                    <a:pt x="11303" y="3518"/>
                  </a:lnTo>
                  <a:lnTo>
                    <a:pt x="11366" y="3659"/>
                  </a:lnTo>
                  <a:lnTo>
                    <a:pt x="11303" y="3920"/>
                  </a:lnTo>
                  <a:lnTo>
                    <a:pt x="11187" y="4060"/>
                  </a:lnTo>
                  <a:lnTo>
                    <a:pt x="11061" y="4095"/>
                  </a:lnTo>
                  <a:close/>
                  <a:moveTo>
                    <a:pt x="8254" y="3978"/>
                  </a:moveTo>
                  <a:lnTo>
                    <a:pt x="8206" y="3945"/>
                  </a:lnTo>
                  <a:lnTo>
                    <a:pt x="8187" y="3838"/>
                  </a:lnTo>
                  <a:lnTo>
                    <a:pt x="8206" y="3703"/>
                  </a:lnTo>
                  <a:lnTo>
                    <a:pt x="8317" y="3645"/>
                  </a:lnTo>
                  <a:lnTo>
                    <a:pt x="8365" y="3625"/>
                  </a:lnTo>
                  <a:lnTo>
                    <a:pt x="8448" y="3543"/>
                  </a:lnTo>
                  <a:lnTo>
                    <a:pt x="8506" y="3528"/>
                  </a:lnTo>
                  <a:lnTo>
                    <a:pt x="8607" y="3461"/>
                  </a:lnTo>
                  <a:lnTo>
                    <a:pt x="8947" y="3243"/>
                  </a:lnTo>
                  <a:lnTo>
                    <a:pt x="8990" y="3161"/>
                  </a:lnTo>
                  <a:lnTo>
                    <a:pt x="9232" y="3001"/>
                  </a:lnTo>
                  <a:lnTo>
                    <a:pt x="9382" y="2933"/>
                  </a:lnTo>
                  <a:lnTo>
                    <a:pt x="9464" y="2870"/>
                  </a:lnTo>
                  <a:lnTo>
                    <a:pt x="9556" y="2802"/>
                  </a:lnTo>
                  <a:lnTo>
                    <a:pt x="9610" y="2792"/>
                  </a:lnTo>
                  <a:lnTo>
                    <a:pt x="9590" y="2884"/>
                  </a:lnTo>
                  <a:lnTo>
                    <a:pt x="9527" y="2953"/>
                  </a:lnTo>
                  <a:lnTo>
                    <a:pt x="9493" y="2976"/>
                  </a:lnTo>
                  <a:lnTo>
                    <a:pt x="9450" y="3011"/>
                  </a:lnTo>
                  <a:lnTo>
                    <a:pt x="9348" y="3126"/>
                  </a:lnTo>
                  <a:lnTo>
                    <a:pt x="9251" y="3243"/>
                  </a:lnTo>
                  <a:lnTo>
                    <a:pt x="9155" y="3335"/>
                  </a:lnTo>
                  <a:lnTo>
                    <a:pt x="9091" y="3368"/>
                  </a:lnTo>
                  <a:lnTo>
                    <a:pt x="9024" y="3461"/>
                  </a:lnTo>
                  <a:lnTo>
                    <a:pt x="8849" y="3597"/>
                  </a:lnTo>
                  <a:lnTo>
                    <a:pt x="8724" y="3678"/>
                  </a:lnTo>
                  <a:lnTo>
                    <a:pt x="8642" y="3737"/>
                  </a:lnTo>
                  <a:lnTo>
                    <a:pt x="8588" y="3770"/>
                  </a:lnTo>
                  <a:lnTo>
                    <a:pt x="8540" y="3853"/>
                  </a:lnTo>
                  <a:lnTo>
                    <a:pt x="8317" y="3945"/>
                  </a:lnTo>
                  <a:lnTo>
                    <a:pt x="8254" y="3978"/>
                  </a:lnTo>
                  <a:close/>
                  <a:moveTo>
                    <a:pt x="8158" y="3576"/>
                  </a:moveTo>
                  <a:lnTo>
                    <a:pt x="8138" y="3485"/>
                  </a:lnTo>
                  <a:lnTo>
                    <a:pt x="8138" y="3286"/>
                  </a:lnTo>
                  <a:lnTo>
                    <a:pt x="8240" y="3243"/>
                  </a:lnTo>
                  <a:lnTo>
                    <a:pt x="8317" y="3175"/>
                  </a:lnTo>
                  <a:lnTo>
                    <a:pt x="8400" y="3078"/>
                  </a:lnTo>
                  <a:lnTo>
                    <a:pt x="8966" y="2769"/>
                  </a:lnTo>
                  <a:lnTo>
                    <a:pt x="9382" y="2492"/>
                  </a:lnTo>
                  <a:lnTo>
                    <a:pt x="9556" y="2352"/>
                  </a:lnTo>
                  <a:lnTo>
                    <a:pt x="9639" y="2309"/>
                  </a:lnTo>
                  <a:lnTo>
                    <a:pt x="10011" y="2091"/>
                  </a:lnTo>
                  <a:lnTo>
                    <a:pt x="10094" y="2043"/>
                  </a:lnTo>
                  <a:lnTo>
                    <a:pt x="10123" y="2008"/>
                  </a:lnTo>
                  <a:lnTo>
                    <a:pt x="10350" y="1902"/>
                  </a:lnTo>
                  <a:lnTo>
                    <a:pt x="10156" y="2173"/>
                  </a:lnTo>
                  <a:lnTo>
                    <a:pt x="10123" y="2275"/>
                  </a:lnTo>
                  <a:lnTo>
                    <a:pt x="9958" y="2400"/>
                  </a:lnTo>
                  <a:lnTo>
                    <a:pt x="9914" y="2469"/>
                  </a:lnTo>
                  <a:lnTo>
                    <a:pt x="9866" y="2469"/>
                  </a:lnTo>
                  <a:lnTo>
                    <a:pt x="9769" y="2551"/>
                  </a:lnTo>
                  <a:lnTo>
                    <a:pt x="9658" y="2594"/>
                  </a:lnTo>
                  <a:lnTo>
                    <a:pt x="9556" y="2657"/>
                  </a:lnTo>
                  <a:lnTo>
                    <a:pt x="9493" y="2759"/>
                  </a:lnTo>
                  <a:lnTo>
                    <a:pt x="9333" y="2836"/>
                  </a:lnTo>
                  <a:lnTo>
                    <a:pt x="9285" y="2884"/>
                  </a:lnTo>
                  <a:lnTo>
                    <a:pt x="9208" y="2884"/>
                  </a:lnTo>
                  <a:lnTo>
                    <a:pt x="9072" y="3001"/>
                  </a:lnTo>
                  <a:lnTo>
                    <a:pt x="8980" y="3059"/>
                  </a:lnTo>
                  <a:lnTo>
                    <a:pt x="8913" y="3078"/>
                  </a:lnTo>
                  <a:lnTo>
                    <a:pt x="8884" y="3112"/>
                  </a:lnTo>
                  <a:lnTo>
                    <a:pt x="8849" y="3141"/>
                  </a:lnTo>
                  <a:lnTo>
                    <a:pt x="8782" y="3194"/>
                  </a:lnTo>
                  <a:lnTo>
                    <a:pt x="8671" y="3320"/>
                  </a:lnTo>
                  <a:lnTo>
                    <a:pt x="8540" y="3368"/>
                  </a:lnTo>
                  <a:lnTo>
                    <a:pt x="8482" y="3436"/>
                  </a:lnTo>
                  <a:lnTo>
                    <a:pt x="8400" y="3451"/>
                  </a:lnTo>
                  <a:lnTo>
                    <a:pt x="8158" y="3576"/>
                  </a:lnTo>
                  <a:close/>
                  <a:moveTo>
                    <a:pt x="6058" y="3403"/>
                  </a:moveTo>
                  <a:lnTo>
                    <a:pt x="6058" y="3368"/>
                  </a:lnTo>
                  <a:lnTo>
                    <a:pt x="6334" y="3161"/>
                  </a:lnTo>
                  <a:lnTo>
                    <a:pt x="6532" y="3034"/>
                  </a:lnTo>
                  <a:lnTo>
                    <a:pt x="6575" y="2967"/>
                  </a:lnTo>
                  <a:lnTo>
                    <a:pt x="6644" y="2933"/>
                  </a:lnTo>
                  <a:lnTo>
                    <a:pt x="6565" y="2792"/>
                  </a:lnTo>
                  <a:lnTo>
                    <a:pt x="6498" y="2692"/>
                  </a:lnTo>
                  <a:lnTo>
                    <a:pt x="6476" y="2654"/>
                  </a:lnTo>
                  <a:lnTo>
                    <a:pt x="6457" y="2618"/>
                  </a:lnTo>
                  <a:lnTo>
                    <a:pt x="6439" y="2581"/>
                  </a:lnTo>
                  <a:lnTo>
                    <a:pt x="6422" y="2546"/>
                  </a:lnTo>
                  <a:lnTo>
                    <a:pt x="6407" y="2511"/>
                  </a:lnTo>
                  <a:lnTo>
                    <a:pt x="6394" y="2476"/>
                  </a:lnTo>
                  <a:lnTo>
                    <a:pt x="6382" y="2441"/>
                  </a:lnTo>
                  <a:lnTo>
                    <a:pt x="6373" y="2407"/>
                  </a:lnTo>
                  <a:lnTo>
                    <a:pt x="6369" y="2388"/>
                  </a:lnTo>
                  <a:lnTo>
                    <a:pt x="6365" y="2371"/>
                  </a:lnTo>
                  <a:lnTo>
                    <a:pt x="6363" y="2354"/>
                  </a:lnTo>
                  <a:lnTo>
                    <a:pt x="6361" y="2337"/>
                  </a:lnTo>
                  <a:lnTo>
                    <a:pt x="6359" y="2320"/>
                  </a:lnTo>
                  <a:lnTo>
                    <a:pt x="6358" y="2302"/>
                  </a:lnTo>
                  <a:lnTo>
                    <a:pt x="6357" y="2285"/>
                  </a:lnTo>
                  <a:lnTo>
                    <a:pt x="6358" y="2267"/>
                  </a:lnTo>
                  <a:lnTo>
                    <a:pt x="6358" y="2249"/>
                  </a:lnTo>
                  <a:lnTo>
                    <a:pt x="6360" y="2232"/>
                  </a:lnTo>
                  <a:lnTo>
                    <a:pt x="6361" y="2214"/>
                  </a:lnTo>
                  <a:lnTo>
                    <a:pt x="6364" y="2197"/>
                  </a:lnTo>
                  <a:lnTo>
                    <a:pt x="6367" y="2179"/>
                  </a:lnTo>
                  <a:lnTo>
                    <a:pt x="6372" y="2161"/>
                  </a:lnTo>
                  <a:lnTo>
                    <a:pt x="6377" y="2143"/>
                  </a:lnTo>
                  <a:lnTo>
                    <a:pt x="6382" y="2125"/>
                  </a:lnTo>
                  <a:lnTo>
                    <a:pt x="6484" y="1985"/>
                  </a:lnTo>
                  <a:lnTo>
                    <a:pt x="6595" y="1950"/>
                  </a:lnTo>
                  <a:lnTo>
                    <a:pt x="6726" y="1999"/>
                  </a:lnTo>
                  <a:lnTo>
                    <a:pt x="6692" y="2008"/>
                  </a:lnTo>
                  <a:lnTo>
                    <a:pt x="6657" y="2067"/>
                  </a:lnTo>
                  <a:lnTo>
                    <a:pt x="6595" y="2173"/>
                  </a:lnTo>
                  <a:lnTo>
                    <a:pt x="6595" y="2309"/>
                  </a:lnTo>
                  <a:lnTo>
                    <a:pt x="6595" y="2352"/>
                  </a:lnTo>
                  <a:lnTo>
                    <a:pt x="6609" y="2386"/>
                  </a:lnTo>
                  <a:lnTo>
                    <a:pt x="6807" y="2759"/>
                  </a:lnTo>
                  <a:lnTo>
                    <a:pt x="6851" y="2836"/>
                  </a:lnTo>
                  <a:lnTo>
                    <a:pt x="6982" y="3011"/>
                  </a:lnTo>
                  <a:lnTo>
                    <a:pt x="6899" y="3126"/>
                  </a:lnTo>
                  <a:lnTo>
                    <a:pt x="6807" y="3194"/>
                  </a:lnTo>
                  <a:lnTo>
                    <a:pt x="6644" y="3276"/>
                  </a:lnTo>
                  <a:lnTo>
                    <a:pt x="6565" y="3320"/>
                  </a:lnTo>
                  <a:lnTo>
                    <a:pt x="6256" y="3403"/>
                  </a:lnTo>
                  <a:lnTo>
                    <a:pt x="6194" y="3417"/>
                  </a:lnTo>
                  <a:lnTo>
                    <a:pt x="6058" y="3403"/>
                  </a:lnTo>
                  <a:close/>
                  <a:moveTo>
                    <a:pt x="7224" y="3383"/>
                  </a:moveTo>
                  <a:lnTo>
                    <a:pt x="7128" y="3335"/>
                  </a:lnTo>
                  <a:lnTo>
                    <a:pt x="6899" y="3355"/>
                  </a:lnTo>
                  <a:lnTo>
                    <a:pt x="6967" y="3253"/>
                  </a:lnTo>
                  <a:lnTo>
                    <a:pt x="7059" y="3175"/>
                  </a:lnTo>
                  <a:lnTo>
                    <a:pt x="7108" y="3112"/>
                  </a:lnTo>
                  <a:lnTo>
                    <a:pt x="7190" y="3059"/>
                  </a:lnTo>
                  <a:lnTo>
                    <a:pt x="7108" y="2899"/>
                  </a:lnTo>
                  <a:lnTo>
                    <a:pt x="7026" y="2836"/>
                  </a:lnTo>
                  <a:lnTo>
                    <a:pt x="7016" y="2759"/>
                  </a:lnTo>
                  <a:lnTo>
                    <a:pt x="6919" y="2692"/>
                  </a:lnTo>
                  <a:lnTo>
                    <a:pt x="6836" y="2517"/>
                  </a:lnTo>
                  <a:lnTo>
                    <a:pt x="6817" y="2435"/>
                  </a:lnTo>
                  <a:lnTo>
                    <a:pt x="6774" y="2309"/>
                  </a:lnTo>
                  <a:lnTo>
                    <a:pt x="6817" y="2159"/>
                  </a:lnTo>
                  <a:lnTo>
                    <a:pt x="6919" y="2144"/>
                  </a:lnTo>
                  <a:lnTo>
                    <a:pt x="7001" y="2250"/>
                  </a:lnTo>
                  <a:lnTo>
                    <a:pt x="7128" y="2469"/>
                  </a:lnTo>
                  <a:lnTo>
                    <a:pt x="7190" y="2551"/>
                  </a:lnTo>
                  <a:lnTo>
                    <a:pt x="7209" y="2575"/>
                  </a:lnTo>
                  <a:lnTo>
                    <a:pt x="7320" y="2642"/>
                  </a:lnTo>
                  <a:lnTo>
                    <a:pt x="7466" y="2759"/>
                  </a:lnTo>
                  <a:lnTo>
                    <a:pt x="7349" y="3403"/>
                  </a:lnTo>
                  <a:lnTo>
                    <a:pt x="7224" y="3383"/>
                  </a:lnTo>
                  <a:close/>
                  <a:moveTo>
                    <a:pt x="8221" y="3044"/>
                  </a:moveTo>
                  <a:lnTo>
                    <a:pt x="8240" y="3001"/>
                  </a:lnTo>
                  <a:lnTo>
                    <a:pt x="8284" y="2851"/>
                  </a:lnTo>
                  <a:lnTo>
                    <a:pt x="8365" y="2725"/>
                  </a:lnTo>
                  <a:lnTo>
                    <a:pt x="8400" y="2692"/>
                  </a:lnTo>
                  <a:lnTo>
                    <a:pt x="8463" y="2594"/>
                  </a:lnTo>
                  <a:lnTo>
                    <a:pt x="8864" y="2352"/>
                  </a:lnTo>
                  <a:lnTo>
                    <a:pt x="8966" y="2275"/>
                  </a:lnTo>
                  <a:lnTo>
                    <a:pt x="9091" y="2207"/>
                  </a:lnTo>
                  <a:lnTo>
                    <a:pt x="9208" y="2125"/>
                  </a:lnTo>
                  <a:lnTo>
                    <a:pt x="9464" y="1950"/>
                  </a:lnTo>
                  <a:lnTo>
                    <a:pt x="9527" y="1883"/>
                  </a:lnTo>
                  <a:lnTo>
                    <a:pt x="9691" y="1800"/>
                  </a:lnTo>
                  <a:lnTo>
                    <a:pt x="10175" y="1481"/>
                  </a:lnTo>
                  <a:lnTo>
                    <a:pt x="10219" y="1466"/>
                  </a:lnTo>
                  <a:lnTo>
                    <a:pt x="10282" y="1414"/>
                  </a:lnTo>
                  <a:lnTo>
                    <a:pt x="10717" y="1109"/>
                  </a:lnTo>
                  <a:lnTo>
                    <a:pt x="10848" y="1041"/>
                  </a:lnTo>
                  <a:lnTo>
                    <a:pt x="10766" y="1307"/>
                  </a:lnTo>
                  <a:lnTo>
                    <a:pt x="10659" y="1481"/>
                  </a:lnTo>
                  <a:lnTo>
                    <a:pt x="10509" y="1626"/>
                  </a:lnTo>
                  <a:lnTo>
                    <a:pt x="10417" y="1675"/>
                  </a:lnTo>
                  <a:lnTo>
                    <a:pt x="10234" y="1767"/>
                  </a:lnTo>
                  <a:lnTo>
                    <a:pt x="10190" y="1868"/>
                  </a:lnTo>
                  <a:lnTo>
                    <a:pt x="9992" y="1965"/>
                  </a:lnTo>
                  <a:lnTo>
                    <a:pt x="9900" y="2067"/>
                  </a:lnTo>
                  <a:lnTo>
                    <a:pt x="9832" y="2067"/>
                  </a:lnTo>
                  <a:lnTo>
                    <a:pt x="9750" y="2125"/>
                  </a:lnTo>
                  <a:lnTo>
                    <a:pt x="9639" y="2192"/>
                  </a:lnTo>
                  <a:lnTo>
                    <a:pt x="9493" y="2285"/>
                  </a:lnTo>
                  <a:lnTo>
                    <a:pt x="9397" y="2367"/>
                  </a:lnTo>
                  <a:lnTo>
                    <a:pt x="9251" y="2435"/>
                  </a:lnTo>
                  <a:lnTo>
                    <a:pt x="9072" y="2575"/>
                  </a:lnTo>
                  <a:lnTo>
                    <a:pt x="8767" y="2769"/>
                  </a:lnTo>
                  <a:lnTo>
                    <a:pt x="8642" y="2836"/>
                  </a:lnTo>
                  <a:lnTo>
                    <a:pt x="8574" y="2919"/>
                  </a:lnTo>
                  <a:lnTo>
                    <a:pt x="8346" y="3001"/>
                  </a:lnTo>
                  <a:lnTo>
                    <a:pt x="8221" y="3044"/>
                  </a:lnTo>
                  <a:close/>
                  <a:moveTo>
                    <a:pt x="7510" y="2628"/>
                  </a:moveTo>
                  <a:lnTo>
                    <a:pt x="7403" y="2551"/>
                  </a:lnTo>
                  <a:lnTo>
                    <a:pt x="7418" y="2469"/>
                  </a:lnTo>
                  <a:lnTo>
                    <a:pt x="7451" y="2450"/>
                  </a:lnTo>
                  <a:lnTo>
                    <a:pt x="7591" y="2352"/>
                  </a:lnTo>
                  <a:lnTo>
                    <a:pt x="7645" y="2319"/>
                  </a:lnTo>
                  <a:lnTo>
                    <a:pt x="7819" y="2173"/>
                  </a:lnTo>
                  <a:lnTo>
                    <a:pt x="7916" y="2159"/>
                  </a:lnTo>
                  <a:lnTo>
                    <a:pt x="7852" y="2309"/>
                  </a:lnTo>
                  <a:lnTo>
                    <a:pt x="7727" y="2415"/>
                  </a:lnTo>
                  <a:lnTo>
                    <a:pt x="7674" y="2527"/>
                  </a:lnTo>
                  <a:lnTo>
                    <a:pt x="7610" y="2628"/>
                  </a:lnTo>
                  <a:lnTo>
                    <a:pt x="7510" y="2628"/>
                  </a:lnTo>
                  <a:close/>
                  <a:moveTo>
                    <a:pt x="13079" y="2492"/>
                  </a:moveTo>
                  <a:lnTo>
                    <a:pt x="12353" y="2173"/>
                  </a:lnTo>
                  <a:lnTo>
                    <a:pt x="11980" y="1965"/>
                  </a:lnTo>
                  <a:lnTo>
                    <a:pt x="11883" y="1965"/>
                  </a:lnTo>
                  <a:lnTo>
                    <a:pt x="11787" y="2008"/>
                  </a:lnTo>
                  <a:lnTo>
                    <a:pt x="11738" y="2043"/>
                  </a:lnTo>
                  <a:lnTo>
                    <a:pt x="11821" y="1791"/>
                  </a:lnTo>
                  <a:lnTo>
                    <a:pt x="11961" y="1583"/>
                  </a:lnTo>
                  <a:lnTo>
                    <a:pt x="11961" y="1525"/>
                  </a:lnTo>
                  <a:lnTo>
                    <a:pt x="12044" y="1491"/>
                  </a:lnTo>
                  <a:lnTo>
                    <a:pt x="12029" y="1593"/>
                  </a:lnTo>
                  <a:lnTo>
                    <a:pt x="12077" y="1708"/>
                  </a:lnTo>
                  <a:lnTo>
                    <a:pt x="12638" y="1999"/>
                  </a:lnTo>
                  <a:lnTo>
                    <a:pt x="12692" y="2028"/>
                  </a:lnTo>
                  <a:lnTo>
                    <a:pt x="12746" y="2056"/>
                  </a:lnTo>
                  <a:lnTo>
                    <a:pt x="12801" y="2088"/>
                  </a:lnTo>
                  <a:lnTo>
                    <a:pt x="12854" y="2118"/>
                  </a:lnTo>
                  <a:lnTo>
                    <a:pt x="12908" y="2145"/>
                  </a:lnTo>
                  <a:lnTo>
                    <a:pt x="12961" y="2172"/>
                  </a:lnTo>
                  <a:lnTo>
                    <a:pt x="12988" y="2185"/>
                  </a:lnTo>
                  <a:lnTo>
                    <a:pt x="13015" y="2197"/>
                  </a:lnTo>
                  <a:lnTo>
                    <a:pt x="13042" y="2207"/>
                  </a:lnTo>
                  <a:lnTo>
                    <a:pt x="13068" y="2217"/>
                  </a:lnTo>
                  <a:lnTo>
                    <a:pt x="13096" y="2226"/>
                  </a:lnTo>
                  <a:lnTo>
                    <a:pt x="13123" y="2232"/>
                  </a:lnTo>
                  <a:lnTo>
                    <a:pt x="13150" y="2239"/>
                  </a:lnTo>
                  <a:lnTo>
                    <a:pt x="13178" y="2243"/>
                  </a:lnTo>
                  <a:lnTo>
                    <a:pt x="13204" y="2246"/>
                  </a:lnTo>
                  <a:lnTo>
                    <a:pt x="13232" y="2247"/>
                  </a:lnTo>
                  <a:lnTo>
                    <a:pt x="13260" y="2246"/>
                  </a:lnTo>
                  <a:lnTo>
                    <a:pt x="13288" y="2244"/>
                  </a:lnTo>
                  <a:lnTo>
                    <a:pt x="13315" y="2240"/>
                  </a:lnTo>
                  <a:lnTo>
                    <a:pt x="13344" y="2233"/>
                  </a:lnTo>
                  <a:lnTo>
                    <a:pt x="13371" y="2225"/>
                  </a:lnTo>
                  <a:lnTo>
                    <a:pt x="13399" y="2214"/>
                  </a:lnTo>
                  <a:lnTo>
                    <a:pt x="13428" y="2200"/>
                  </a:lnTo>
                  <a:lnTo>
                    <a:pt x="13456" y="2184"/>
                  </a:lnTo>
                  <a:lnTo>
                    <a:pt x="13485" y="2166"/>
                  </a:lnTo>
                  <a:lnTo>
                    <a:pt x="13514" y="2144"/>
                  </a:lnTo>
                  <a:lnTo>
                    <a:pt x="13640" y="1950"/>
                  </a:lnTo>
                  <a:lnTo>
                    <a:pt x="13646" y="1890"/>
                  </a:lnTo>
                  <a:lnTo>
                    <a:pt x="13650" y="1830"/>
                  </a:lnTo>
                  <a:lnTo>
                    <a:pt x="13652" y="1800"/>
                  </a:lnTo>
                  <a:lnTo>
                    <a:pt x="13653" y="1771"/>
                  </a:lnTo>
                  <a:lnTo>
                    <a:pt x="13653" y="1741"/>
                  </a:lnTo>
                  <a:lnTo>
                    <a:pt x="13653" y="1711"/>
                  </a:lnTo>
                  <a:lnTo>
                    <a:pt x="13651" y="1681"/>
                  </a:lnTo>
                  <a:lnTo>
                    <a:pt x="13648" y="1652"/>
                  </a:lnTo>
                  <a:lnTo>
                    <a:pt x="13643" y="1623"/>
                  </a:lnTo>
                  <a:lnTo>
                    <a:pt x="13638" y="1594"/>
                  </a:lnTo>
                  <a:lnTo>
                    <a:pt x="13631" y="1565"/>
                  </a:lnTo>
                  <a:lnTo>
                    <a:pt x="13621" y="1537"/>
                  </a:lnTo>
                  <a:lnTo>
                    <a:pt x="13610" y="1509"/>
                  </a:lnTo>
                  <a:lnTo>
                    <a:pt x="13596" y="1481"/>
                  </a:lnTo>
                  <a:lnTo>
                    <a:pt x="13520" y="1442"/>
                  </a:lnTo>
                  <a:lnTo>
                    <a:pt x="13445" y="1401"/>
                  </a:lnTo>
                  <a:lnTo>
                    <a:pt x="13371" y="1359"/>
                  </a:lnTo>
                  <a:lnTo>
                    <a:pt x="13298" y="1316"/>
                  </a:lnTo>
                  <a:lnTo>
                    <a:pt x="13224" y="1275"/>
                  </a:lnTo>
                  <a:lnTo>
                    <a:pt x="13151" y="1233"/>
                  </a:lnTo>
                  <a:lnTo>
                    <a:pt x="13078" y="1191"/>
                  </a:lnTo>
                  <a:lnTo>
                    <a:pt x="13006" y="1151"/>
                  </a:lnTo>
                  <a:lnTo>
                    <a:pt x="12933" y="1112"/>
                  </a:lnTo>
                  <a:lnTo>
                    <a:pt x="12862" y="1075"/>
                  </a:lnTo>
                  <a:lnTo>
                    <a:pt x="12826" y="1058"/>
                  </a:lnTo>
                  <a:lnTo>
                    <a:pt x="12790" y="1041"/>
                  </a:lnTo>
                  <a:lnTo>
                    <a:pt x="12755" y="1025"/>
                  </a:lnTo>
                  <a:lnTo>
                    <a:pt x="12718" y="1009"/>
                  </a:lnTo>
                  <a:lnTo>
                    <a:pt x="12683" y="994"/>
                  </a:lnTo>
                  <a:lnTo>
                    <a:pt x="12646" y="980"/>
                  </a:lnTo>
                  <a:lnTo>
                    <a:pt x="12611" y="967"/>
                  </a:lnTo>
                  <a:lnTo>
                    <a:pt x="12575" y="954"/>
                  </a:lnTo>
                  <a:lnTo>
                    <a:pt x="12538" y="943"/>
                  </a:lnTo>
                  <a:lnTo>
                    <a:pt x="12503" y="933"/>
                  </a:lnTo>
                  <a:lnTo>
                    <a:pt x="12467" y="923"/>
                  </a:lnTo>
                  <a:lnTo>
                    <a:pt x="12430" y="915"/>
                  </a:lnTo>
                  <a:lnTo>
                    <a:pt x="12319" y="997"/>
                  </a:lnTo>
                  <a:lnTo>
                    <a:pt x="12595" y="450"/>
                  </a:lnTo>
                  <a:lnTo>
                    <a:pt x="12576" y="591"/>
                  </a:lnTo>
                  <a:lnTo>
                    <a:pt x="12638" y="673"/>
                  </a:lnTo>
                  <a:lnTo>
                    <a:pt x="13354" y="1065"/>
                  </a:lnTo>
                  <a:lnTo>
                    <a:pt x="13431" y="1109"/>
                  </a:lnTo>
                  <a:lnTo>
                    <a:pt x="13848" y="1307"/>
                  </a:lnTo>
                  <a:lnTo>
                    <a:pt x="14090" y="1239"/>
                  </a:lnTo>
                  <a:lnTo>
                    <a:pt x="14046" y="1433"/>
                  </a:lnTo>
                  <a:lnTo>
                    <a:pt x="13915" y="1607"/>
                  </a:lnTo>
                  <a:lnTo>
                    <a:pt x="13723" y="1549"/>
                  </a:lnTo>
                  <a:lnTo>
                    <a:pt x="13737" y="1593"/>
                  </a:lnTo>
                  <a:lnTo>
                    <a:pt x="13756" y="1757"/>
                  </a:lnTo>
                  <a:lnTo>
                    <a:pt x="13654" y="2241"/>
                  </a:lnTo>
                  <a:lnTo>
                    <a:pt x="13562" y="2367"/>
                  </a:lnTo>
                  <a:lnTo>
                    <a:pt x="13481" y="2415"/>
                  </a:lnTo>
                  <a:lnTo>
                    <a:pt x="13412" y="2435"/>
                  </a:lnTo>
                  <a:lnTo>
                    <a:pt x="13364" y="2483"/>
                  </a:lnTo>
                  <a:lnTo>
                    <a:pt x="13079" y="2492"/>
                  </a:lnTo>
                  <a:close/>
                  <a:moveTo>
                    <a:pt x="8187" y="1743"/>
                  </a:moveTo>
                  <a:lnTo>
                    <a:pt x="8173" y="1708"/>
                  </a:lnTo>
                  <a:lnTo>
                    <a:pt x="8129" y="1675"/>
                  </a:lnTo>
                  <a:lnTo>
                    <a:pt x="8075" y="1593"/>
                  </a:lnTo>
                  <a:lnTo>
                    <a:pt x="8013" y="1481"/>
                  </a:lnTo>
                  <a:lnTo>
                    <a:pt x="7983" y="1414"/>
                  </a:lnTo>
                  <a:lnTo>
                    <a:pt x="7902" y="1316"/>
                  </a:lnTo>
                  <a:lnTo>
                    <a:pt x="7887" y="1274"/>
                  </a:lnTo>
                  <a:lnTo>
                    <a:pt x="7785" y="1124"/>
                  </a:lnTo>
                  <a:lnTo>
                    <a:pt x="7775" y="1089"/>
                  </a:lnTo>
                  <a:lnTo>
                    <a:pt x="7833" y="1007"/>
                  </a:lnTo>
                  <a:lnTo>
                    <a:pt x="7950" y="983"/>
                  </a:lnTo>
                  <a:lnTo>
                    <a:pt x="8061" y="1124"/>
                  </a:lnTo>
                  <a:lnTo>
                    <a:pt x="8187" y="1351"/>
                  </a:lnTo>
                  <a:lnTo>
                    <a:pt x="8254" y="1399"/>
                  </a:lnTo>
                  <a:lnTo>
                    <a:pt x="8346" y="1593"/>
                  </a:lnTo>
                  <a:lnTo>
                    <a:pt x="8284" y="1723"/>
                  </a:lnTo>
                  <a:lnTo>
                    <a:pt x="8187" y="1743"/>
                  </a:lnTo>
                  <a:close/>
                  <a:moveTo>
                    <a:pt x="7128" y="1157"/>
                  </a:moveTo>
                  <a:lnTo>
                    <a:pt x="6886" y="1041"/>
                  </a:lnTo>
                  <a:lnTo>
                    <a:pt x="6817" y="983"/>
                  </a:lnTo>
                  <a:lnTo>
                    <a:pt x="6692" y="882"/>
                  </a:lnTo>
                  <a:lnTo>
                    <a:pt x="6677" y="832"/>
                  </a:lnTo>
                  <a:lnTo>
                    <a:pt x="6692" y="673"/>
                  </a:lnTo>
                  <a:lnTo>
                    <a:pt x="6740" y="673"/>
                  </a:lnTo>
                  <a:lnTo>
                    <a:pt x="7190" y="983"/>
                  </a:lnTo>
                  <a:lnTo>
                    <a:pt x="7320" y="1089"/>
                  </a:lnTo>
                  <a:lnTo>
                    <a:pt x="7128" y="1157"/>
                  </a:lnTo>
                  <a:close/>
                  <a:moveTo>
                    <a:pt x="4413" y="1032"/>
                  </a:moveTo>
                  <a:lnTo>
                    <a:pt x="4466" y="722"/>
                  </a:lnTo>
                  <a:lnTo>
                    <a:pt x="4529" y="591"/>
                  </a:lnTo>
                  <a:lnTo>
                    <a:pt x="4630" y="528"/>
                  </a:lnTo>
                  <a:lnTo>
                    <a:pt x="4548" y="1007"/>
                  </a:lnTo>
                  <a:lnTo>
                    <a:pt x="4413" y="1032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114" y="109"/>
              <a:ext cx="627" cy="712"/>
            </a:xfrm>
            <a:custGeom>
              <a:avLst/>
              <a:gdLst>
                <a:gd name="T0" fmla="*/ 7525 w 7525"/>
                <a:gd name="T1" fmla="*/ 1341 h 8551"/>
                <a:gd name="T2" fmla="*/ 6678 w 7525"/>
                <a:gd name="T3" fmla="*/ 402 h 8551"/>
                <a:gd name="T4" fmla="*/ 5308 w 7525"/>
                <a:gd name="T5" fmla="*/ 3857 h 8551"/>
                <a:gd name="T6" fmla="*/ 1839 w 7525"/>
                <a:gd name="T7" fmla="*/ 2967 h 8551"/>
                <a:gd name="T8" fmla="*/ 1495 w 7525"/>
                <a:gd name="T9" fmla="*/ 35 h 8551"/>
                <a:gd name="T10" fmla="*/ 561 w 7525"/>
                <a:gd name="T11" fmla="*/ 790 h 8551"/>
                <a:gd name="T12" fmla="*/ 484 w 7525"/>
                <a:gd name="T13" fmla="*/ 35 h 8551"/>
                <a:gd name="T14" fmla="*/ 10 w 7525"/>
                <a:gd name="T15" fmla="*/ 1293 h 8551"/>
                <a:gd name="T16" fmla="*/ 1597 w 7525"/>
                <a:gd name="T17" fmla="*/ 3078 h 8551"/>
                <a:gd name="T18" fmla="*/ 893 w 7525"/>
                <a:gd name="T19" fmla="*/ 6923 h 8551"/>
                <a:gd name="T20" fmla="*/ 551 w 7525"/>
                <a:gd name="T21" fmla="*/ 8551 h 8551"/>
                <a:gd name="T22" fmla="*/ 6257 w 7525"/>
                <a:gd name="T23" fmla="*/ 8551 h 8551"/>
                <a:gd name="T24" fmla="*/ 7175 w 7525"/>
                <a:gd name="T25" fmla="*/ 8276 h 8551"/>
                <a:gd name="T26" fmla="*/ 7500 w 7525"/>
                <a:gd name="T27" fmla="*/ 8518 h 8551"/>
                <a:gd name="T28" fmla="*/ 5952 w 7525"/>
                <a:gd name="T29" fmla="*/ 8551 h 8551"/>
                <a:gd name="T30" fmla="*/ 2729 w 7525"/>
                <a:gd name="T31" fmla="*/ 7119 h 8551"/>
                <a:gd name="T32" fmla="*/ 3434 w 7525"/>
                <a:gd name="T33" fmla="*/ 6835 h 8551"/>
                <a:gd name="T34" fmla="*/ 4018 w 7525"/>
                <a:gd name="T35" fmla="*/ 6851 h 8551"/>
                <a:gd name="T36" fmla="*/ 5661 w 7525"/>
                <a:gd name="T37" fmla="*/ 5774 h 8551"/>
                <a:gd name="T38" fmla="*/ 4307 w 7525"/>
                <a:gd name="T39" fmla="*/ 7133 h 8551"/>
                <a:gd name="T40" fmla="*/ 2787 w 7525"/>
                <a:gd name="T41" fmla="*/ 7709 h 8551"/>
                <a:gd name="T42" fmla="*/ 1403 w 7525"/>
                <a:gd name="T43" fmla="*/ 6877 h 8551"/>
                <a:gd name="T44" fmla="*/ 528 w 7525"/>
                <a:gd name="T45" fmla="*/ 5498 h 8551"/>
                <a:gd name="T46" fmla="*/ 837 w 7525"/>
                <a:gd name="T47" fmla="*/ 5275 h 8551"/>
                <a:gd name="T48" fmla="*/ 2177 w 7525"/>
                <a:gd name="T49" fmla="*/ 7375 h 8551"/>
                <a:gd name="T50" fmla="*/ 1383 w 7525"/>
                <a:gd name="T51" fmla="*/ 5890 h 8551"/>
                <a:gd name="T52" fmla="*/ 436 w 7525"/>
                <a:gd name="T53" fmla="*/ 4389 h 8551"/>
                <a:gd name="T54" fmla="*/ 1372 w 7525"/>
                <a:gd name="T55" fmla="*/ 3665 h 8551"/>
                <a:gd name="T56" fmla="*/ 1839 w 7525"/>
                <a:gd name="T57" fmla="*/ 3645 h 8551"/>
                <a:gd name="T58" fmla="*/ 2870 w 7525"/>
                <a:gd name="T59" fmla="*/ 5081 h 8551"/>
                <a:gd name="T60" fmla="*/ 3561 w 7525"/>
                <a:gd name="T61" fmla="*/ 6683 h 8551"/>
                <a:gd name="T62" fmla="*/ 2288 w 7525"/>
                <a:gd name="T63" fmla="*/ 6209 h 8551"/>
                <a:gd name="T64" fmla="*/ 3091 w 7525"/>
                <a:gd name="T65" fmla="*/ 6044 h 8551"/>
                <a:gd name="T66" fmla="*/ 3175 w 7525"/>
                <a:gd name="T67" fmla="*/ 6114 h 8551"/>
                <a:gd name="T68" fmla="*/ 2027 w 7525"/>
                <a:gd name="T69" fmla="*/ 6499 h 8551"/>
                <a:gd name="T70" fmla="*/ 3077 w 7525"/>
                <a:gd name="T71" fmla="*/ 5067 h 8551"/>
                <a:gd name="T72" fmla="*/ 2323 w 7525"/>
                <a:gd name="T73" fmla="*/ 3132 h 8551"/>
                <a:gd name="T74" fmla="*/ 3454 w 7525"/>
                <a:gd name="T75" fmla="*/ 2560 h 8551"/>
                <a:gd name="T76" fmla="*/ 4355 w 7525"/>
                <a:gd name="T77" fmla="*/ 3906 h 8551"/>
                <a:gd name="T78" fmla="*/ 4500 w 7525"/>
                <a:gd name="T79" fmla="*/ 5822 h 8551"/>
                <a:gd name="T80" fmla="*/ 4515 w 7525"/>
                <a:gd name="T81" fmla="*/ 4748 h 8551"/>
                <a:gd name="T82" fmla="*/ 1756 w 7525"/>
                <a:gd name="T83" fmla="*/ 5323 h 8551"/>
                <a:gd name="T84" fmla="*/ 2325 w 7525"/>
                <a:gd name="T85" fmla="*/ 5352 h 8551"/>
                <a:gd name="T86" fmla="*/ 1730 w 7525"/>
                <a:gd name="T87" fmla="*/ 5524 h 8551"/>
                <a:gd name="T88" fmla="*/ 4935 w 7525"/>
                <a:gd name="T89" fmla="*/ 4308 h 8551"/>
                <a:gd name="T90" fmla="*/ 4882 w 7525"/>
                <a:gd name="T91" fmla="*/ 4583 h 8551"/>
                <a:gd name="T92" fmla="*/ 3614 w 7525"/>
                <a:gd name="T93" fmla="*/ 2502 h 8551"/>
                <a:gd name="T94" fmla="*/ 4157 w 7525"/>
                <a:gd name="T95" fmla="*/ 3001 h 8551"/>
                <a:gd name="T96" fmla="*/ 4858 w 7525"/>
                <a:gd name="T97" fmla="*/ 3824 h 8551"/>
                <a:gd name="T98" fmla="*/ 3179 w 7525"/>
                <a:gd name="T99" fmla="*/ 4873 h 8551"/>
                <a:gd name="T100" fmla="*/ 3212 w 7525"/>
                <a:gd name="T101" fmla="*/ 5014 h 8551"/>
                <a:gd name="T102" fmla="*/ 1685 w 7525"/>
                <a:gd name="T103" fmla="*/ 4397 h 8551"/>
                <a:gd name="T104" fmla="*/ 2293 w 7525"/>
                <a:gd name="T105" fmla="*/ 4367 h 8551"/>
                <a:gd name="T106" fmla="*/ 3271 w 7525"/>
                <a:gd name="T107" fmla="*/ 3044 h 8551"/>
                <a:gd name="T108" fmla="*/ 726 w 7525"/>
                <a:gd name="T109" fmla="*/ 2386 h 8551"/>
                <a:gd name="T110" fmla="*/ 1563 w 7525"/>
                <a:gd name="T111" fmla="*/ 2158 h 8551"/>
                <a:gd name="T112" fmla="*/ 1220 w 7525"/>
                <a:gd name="T113" fmla="*/ 2338 h 8551"/>
                <a:gd name="T114" fmla="*/ 125 w 7525"/>
                <a:gd name="T115" fmla="*/ 1999 h 8551"/>
                <a:gd name="T116" fmla="*/ 1597 w 7525"/>
                <a:gd name="T117" fmla="*/ 1951 h 8551"/>
                <a:gd name="T118" fmla="*/ 968 w 7525"/>
                <a:gd name="T119" fmla="*/ 1728 h 8551"/>
                <a:gd name="T120" fmla="*/ 1645 w 7525"/>
                <a:gd name="T121" fmla="*/ 1384 h 8551"/>
                <a:gd name="T122" fmla="*/ 1001 w 7525"/>
                <a:gd name="T123" fmla="*/ 1370 h 8551"/>
                <a:gd name="T124" fmla="*/ 1176 w 7525"/>
                <a:gd name="T125" fmla="*/ 659 h 8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5" h="8551">
                  <a:moveTo>
                    <a:pt x="7525" y="68"/>
                  </a:moveTo>
                  <a:lnTo>
                    <a:pt x="7519" y="63"/>
                  </a:lnTo>
                  <a:lnTo>
                    <a:pt x="7519" y="0"/>
                  </a:lnTo>
                  <a:lnTo>
                    <a:pt x="6953" y="15"/>
                  </a:lnTo>
                  <a:lnTo>
                    <a:pt x="6953" y="83"/>
                  </a:lnTo>
                  <a:lnTo>
                    <a:pt x="7050" y="223"/>
                  </a:lnTo>
                  <a:lnTo>
                    <a:pt x="7083" y="325"/>
                  </a:lnTo>
                  <a:lnTo>
                    <a:pt x="7162" y="436"/>
                  </a:lnTo>
                  <a:lnTo>
                    <a:pt x="7302" y="659"/>
                  </a:lnTo>
                  <a:lnTo>
                    <a:pt x="7354" y="740"/>
                  </a:lnTo>
                  <a:lnTo>
                    <a:pt x="7437" y="823"/>
                  </a:lnTo>
                  <a:lnTo>
                    <a:pt x="7525" y="959"/>
                  </a:lnTo>
                  <a:lnTo>
                    <a:pt x="7525" y="68"/>
                  </a:lnTo>
                  <a:close/>
                  <a:moveTo>
                    <a:pt x="7525" y="1341"/>
                  </a:moveTo>
                  <a:lnTo>
                    <a:pt x="7466" y="1307"/>
                  </a:lnTo>
                  <a:lnTo>
                    <a:pt x="7437" y="1224"/>
                  </a:lnTo>
                  <a:lnTo>
                    <a:pt x="7258" y="949"/>
                  </a:lnTo>
                  <a:lnTo>
                    <a:pt x="7195" y="842"/>
                  </a:lnTo>
                  <a:lnTo>
                    <a:pt x="7142" y="775"/>
                  </a:lnTo>
                  <a:lnTo>
                    <a:pt x="7035" y="581"/>
                  </a:lnTo>
                  <a:lnTo>
                    <a:pt x="6982" y="519"/>
                  </a:lnTo>
                  <a:lnTo>
                    <a:pt x="6885" y="368"/>
                  </a:lnTo>
                  <a:lnTo>
                    <a:pt x="6691" y="63"/>
                  </a:lnTo>
                  <a:lnTo>
                    <a:pt x="6643" y="15"/>
                  </a:lnTo>
                  <a:lnTo>
                    <a:pt x="6449" y="15"/>
                  </a:lnTo>
                  <a:lnTo>
                    <a:pt x="6566" y="208"/>
                  </a:lnTo>
                  <a:lnTo>
                    <a:pt x="6658" y="339"/>
                  </a:lnTo>
                  <a:lnTo>
                    <a:pt x="6678" y="402"/>
                  </a:lnTo>
                  <a:lnTo>
                    <a:pt x="6774" y="567"/>
                  </a:lnTo>
                  <a:lnTo>
                    <a:pt x="6920" y="775"/>
                  </a:lnTo>
                  <a:lnTo>
                    <a:pt x="6982" y="852"/>
                  </a:lnTo>
                  <a:lnTo>
                    <a:pt x="7016" y="934"/>
                  </a:lnTo>
                  <a:lnTo>
                    <a:pt x="7093" y="1032"/>
                  </a:lnTo>
                  <a:lnTo>
                    <a:pt x="7195" y="1176"/>
                  </a:lnTo>
                  <a:lnTo>
                    <a:pt x="7258" y="1293"/>
                  </a:lnTo>
                  <a:lnTo>
                    <a:pt x="7302" y="1403"/>
                  </a:lnTo>
                  <a:lnTo>
                    <a:pt x="7500" y="1695"/>
                  </a:lnTo>
                  <a:lnTo>
                    <a:pt x="7525" y="1714"/>
                  </a:lnTo>
                  <a:lnTo>
                    <a:pt x="7525" y="1341"/>
                  </a:lnTo>
                  <a:close/>
                  <a:moveTo>
                    <a:pt x="7525" y="4356"/>
                  </a:moveTo>
                  <a:lnTo>
                    <a:pt x="6566" y="4147"/>
                  </a:lnTo>
                  <a:lnTo>
                    <a:pt x="5308" y="3857"/>
                  </a:lnTo>
                  <a:lnTo>
                    <a:pt x="5516" y="2919"/>
                  </a:lnTo>
                  <a:lnTo>
                    <a:pt x="5965" y="678"/>
                  </a:lnTo>
                  <a:lnTo>
                    <a:pt x="6111" y="15"/>
                  </a:lnTo>
                  <a:lnTo>
                    <a:pt x="5356" y="48"/>
                  </a:lnTo>
                  <a:lnTo>
                    <a:pt x="5342" y="15"/>
                  </a:lnTo>
                  <a:lnTo>
                    <a:pt x="3871" y="35"/>
                  </a:lnTo>
                  <a:lnTo>
                    <a:pt x="3721" y="35"/>
                  </a:lnTo>
                  <a:lnTo>
                    <a:pt x="3639" y="35"/>
                  </a:lnTo>
                  <a:lnTo>
                    <a:pt x="3561" y="35"/>
                  </a:lnTo>
                  <a:lnTo>
                    <a:pt x="3372" y="15"/>
                  </a:lnTo>
                  <a:lnTo>
                    <a:pt x="2463" y="48"/>
                  </a:lnTo>
                  <a:lnTo>
                    <a:pt x="2269" y="934"/>
                  </a:lnTo>
                  <a:lnTo>
                    <a:pt x="2211" y="1326"/>
                  </a:lnTo>
                  <a:lnTo>
                    <a:pt x="1839" y="2967"/>
                  </a:lnTo>
                  <a:lnTo>
                    <a:pt x="1704" y="2802"/>
                  </a:lnTo>
                  <a:lnTo>
                    <a:pt x="1679" y="2696"/>
                  </a:lnTo>
                  <a:lnTo>
                    <a:pt x="1612" y="2614"/>
                  </a:lnTo>
                  <a:lnTo>
                    <a:pt x="1612" y="2560"/>
                  </a:lnTo>
                  <a:lnTo>
                    <a:pt x="1694" y="2260"/>
                  </a:lnTo>
                  <a:lnTo>
                    <a:pt x="1839" y="1999"/>
                  </a:lnTo>
                  <a:lnTo>
                    <a:pt x="1935" y="1645"/>
                  </a:lnTo>
                  <a:lnTo>
                    <a:pt x="1902" y="1370"/>
                  </a:lnTo>
                  <a:lnTo>
                    <a:pt x="1867" y="1224"/>
                  </a:lnTo>
                  <a:lnTo>
                    <a:pt x="1704" y="1002"/>
                  </a:lnTo>
                  <a:lnTo>
                    <a:pt x="1529" y="867"/>
                  </a:lnTo>
                  <a:lnTo>
                    <a:pt x="1403" y="852"/>
                  </a:lnTo>
                  <a:lnTo>
                    <a:pt x="1462" y="223"/>
                  </a:lnTo>
                  <a:lnTo>
                    <a:pt x="1495" y="35"/>
                  </a:lnTo>
                  <a:lnTo>
                    <a:pt x="1355" y="35"/>
                  </a:lnTo>
                  <a:lnTo>
                    <a:pt x="1287" y="194"/>
                  </a:lnTo>
                  <a:lnTo>
                    <a:pt x="1195" y="208"/>
                  </a:lnTo>
                  <a:lnTo>
                    <a:pt x="1161" y="175"/>
                  </a:lnTo>
                  <a:lnTo>
                    <a:pt x="1161" y="35"/>
                  </a:lnTo>
                  <a:lnTo>
                    <a:pt x="968" y="48"/>
                  </a:lnTo>
                  <a:lnTo>
                    <a:pt x="968" y="223"/>
                  </a:lnTo>
                  <a:lnTo>
                    <a:pt x="920" y="402"/>
                  </a:lnTo>
                  <a:lnTo>
                    <a:pt x="920" y="659"/>
                  </a:lnTo>
                  <a:lnTo>
                    <a:pt x="784" y="775"/>
                  </a:lnTo>
                  <a:lnTo>
                    <a:pt x="736" y="277"/>
                  </a:lnTo>
                  <a:lnTo>
                    <a:pt x="759" y="35"/>
                  </a:lnTo>
                  <a:lnTo>
                    <a:pt x="517" y="35"/>
                  </a:lnTo>
                  <a:lnTo>
                    <a:pt x="561" y="790"/>
                  </a:lnTo>
                  <a:lnTo>
                    <a:pt x="517" y="920"/>
                  </a:lnTo>
                  <a:lnTo>
                    <a:pt x="494" y="886"/>
                  </a:lnTo>
                  <a:lnTo>
                    <a:pt x="402" y="809"/>
                  </a:lnTo>
                  <a:lnTo>
                    <a:pt x="367" y="659"/>
                  </a:lnTo>
                  <a:lnTo>
                    <a:pt x="334" y="625"/>
                  </a:lnTo>
                  <a:lnTo>
                    <a:pt x="300" y="600"/>
                  </a:lnTo>
                  <a:lnTo>
                    <a:pt x="242" y="581"/>
                  </a:lnTo>
                  <a:lnTo>
                    <a:pt x="242" y="402"/>
                  </a:lnTo>
                  <a:lnTo>
                    <a:pt x="194" y="358"/>
                  </a:lnTo>
                  <a:lnTo>
                    <a:pt x="194" y="277"/>
                  </a:lnTo>
                  <a:lnTo>
                    <a:pt x="242" y="223"/>
                  </a:lnTo>
                  <a:lnTo>
                    <a:pt x="334" y="208"/>
                  </a:lnTo>
                  <a:lnTo>
                    <a:pt x="367" y="141"/>
                  </a:lnTo>
                  <a:lnTo>
                    <a:pt x="484" y="35"/>
                  </a:lnTo>
                  <a:lnTo>
                    <a:pt x="208" y="35"/>
                  </a:lnTo>
                  <a:lnTo>
                    <a:pt x="160" y="83"/>
                  </a:lnTo>
                  <a:lnTo>
                    <a:pt x="140" y="194"/>
                  </a:lnTo>
                  <a:lnTo>
                    <a:pt x="34" y="175"/>
                  </a:lnTo>
                  <a:lnTo>
                    <a:pt x="10" y="567"/>
                  </a:lnTo>
                  <a:lnTo>
                    <a:pt x="92" y="692"/>
                  </a:lnTo>
                  <a:lnTo>
                    <a:pt x="175" y="852"/>
                  </a:lnTo>
                  <a:lnTo>
                    <a:pt x="208" y="949"/>
                  </a:lnTo>
                  <a:lnTo>
                    <a:pt x="276" y="1032"/>
                  </a:lnTo>
                  <a:lnTo>
                    <a:pt x="353" y="1162"/>
                  </a:lnTo>
                  <a:lnTo>
                    <a:pt x="276" y="1162"/>
                  </a:lnTo>
                  <a:lnTo>
                    <a:pt x="44" y="1065"/>
                  </a:lnTo>
                  <a:lnTo>
                    <a:pt x="0" y="1032"/>
                  </a:lnTo>
                  <a:lnTo>
                    <a:pt x="10" y="1293"/>
                  </a:lnTo>
                  <a:lnTo>
                    <a:pt x="44" y="1336"/>
                  </a:lnTo>
                  <a:lnTo>
                    <a:pt x="0" y="1403"/>
                  </a:lnTo>
                  <a:lnTo>
                    <a:pt x="34" y="1810"/>
                  </a:lnTo>
                  <a:lnTo>
                    <a:pt x="0" y="1820"/>
                  </a:lnTo>
                  <a:lnTo>
                    <a:pt x="10" y="1951"/>
                  </a:lnTo>
                  <a:lnTo>
                    <a:pt x="10" y="2454"/>
                  </a:lnTo>
                  <a:lnTo>
                    <a:pt x="92" y="2546"/>
                  </a:lnTo>
                  <a:lnTo>
                    <a:pt x="382" y="2710"/>
                  </a:lnTo>
                  <a:lnTo>
                    <a:pt x="494" y="2696"/>
                  </a:lnTo>
                  <a:lnTo>
                    <a:pt x="1001" y="2710"/>
                  </a:lnTo>
                  <a:lnTo>
                    <a:pt x="1335" y="2802"/>
                  </a:lnTo>
                  <a:lnTo>
                    <a:pt x="1383" y="2836"/>
                  </a:lnTo>
                  <a:lnTo>
                    <a:pt x="1437" y="2904"/>
                  </a:lnTo>
                  <a:lnTo>
                    <a:pt x="1597" y="3078"/>
                  </a:lnTo>
                  <a:lnTo>
                    <a:pt x="1597" y="3146"/>
                  </a:lnTo>
                  <a:lnTo>
                    <a:pt x="659" y="2952"/>
                  </a:lnTo>
                  <a:lnTo>
                    <a:pt x="10" y="2836"/>
                  </a:lnTo>
                  <a:lnTo>
                    <a:pt x="10" y="3132"/>
                  </a:lnTo>
                  <a:lnTo>
                    <a:pt x="10" y="3422"/>
                  </a:lnTo>
                  <a:lnTo>
                    <a:pt x="10" y="3514"/>
                  </a:lnTo>
                  <a:lnTo>
                    <a:pt x="10" y="3615"/>
                  </a:lnTo>
                  <a:lnTo>
                    <a:pt x="10" y="3712"/>
                  </a:lnTo>
                  <a:lnTo>
                    <a:pt x="10" y="6451"/>
                  </a:lnTo>
                  <a:lnTo>
                    <a:pt x="920" y="6693"/>
                  </a:lnTo>
                  <a:lnTo>
                    <a:pt x="913" y="6751"/>
                  </a:lnTo>
                  <a:lnTo>
                    <a:pt x="907" y="6809"/>
                  </a:lnTo>
                  <a:lnTo>
                    <a:pt x="901" y="6866"/>
                  </a:lnTo>
                  <a:lnTo>
                    <a:pt x="893" y="6923"/>
                  </a:lnTo>
                  <a:lnTo>
                    <a:pt x="876" y="7039"/>
                  </a:lnTo>
                  <a:lnTo>
                    <a:pt x="857" y="7155"/>
                  </a:lnTo>
                  <a:lnTo>
                    <a:pt x="836" y="7270"/>
                  </a:lnTo>
                  <a:lnTo>
                    <a:pt x="815" y="7385"/>
                  </a:lnTo>
                  <a:lnTo>
                    <a:pt x="791" y="7500"/>
                  </a:lnTo>
                  <a:lnTo>
                    <a:pt x="767" y="7617"/>
                  </a:lnTo>
                  <a:lnTo>
                    <a:pt x="741" y="7733"/>
                  </a:lnTo>
                  <a:lnTo>
                    <a:pt x="714" y="7849"/>
                  </a:lnTo>
                  <a:lnTo>
                    <a:pt x="687" y="7965"/>
                  </a:lnTo>
                  <a:lnTo>
                    <a:pt x="660" y="8082"/>
                  </a:lnTo>
                  <a:lnTo>
                    <a:pt x="633" y="8199"/>
                  </a:lnTo>
                  <a:lnTo>
                    <a:pt x="605" y="8317"/>
                  </a:lnTo>
                  <a:lnTo>
                    <a:pt x="578" y="8433"/>
                  </a:lnTo>
                  <a:lnTo>
                    <a:pt x="551" y="8551"/>
                  </a:lnTo>
                  <a:lnTo>
                    <a:pt x="4248" y="8551"/>
                  </a:lnTo>
                  <a:lnTo>
                    <a:pt x="4355" y="8067"/>
                  </a:lnTo>
                  <a:lnTo>
                    <a:pt x="4515" y="7375"/>
                  </a:lnTo>
                  <a:lnTo>
                    <a:pt x="6194" y="7729"/>
                  </a:lnTo>
                  <a:lnTo>
                    <a:pt x="6436" y="7792"/>
                  </a:lnTo>
                  <a:lnTo>
                    <a:pt x="6194" y="7986"/>
                  </a:lnTo>
                  <a:lnTo>
                    <a:pt x="6048" y="8053"/>
                  </a:lnTo>
                  <a:lnTo>
                    <a:pt x="5965" y="8136"/>
                  </a:lnTo>
                  <a:lnTo>
                    <a:pt x="6449" y="8328"/>
                  </a:lnTo>
                  <a:lnTo>
                    <a:pt x="6469" y="8387"/>
                  </a:lnTo>
                  <a:lnTo>
                    <a:pt x="6401" y="8435"/>
                  </a:lnTo>
                  <a:lnTo>
                    <a:pt x="6353" y="8455"/>
                  </a:lnTo>
                  <a:lnTo>
                    <a:pt x="6290" y="8537"/>
                  </a:lnTo>
                  <a:lnTo>
                    <a:pt x="6257" y="8551"/>
                  </a:lnTo>
                  <a:lnTo>
                    <a:pt x="7127" y="8551"/>
                  </a:lnTo>
                  <a:lnTo>
                    <a:pt x="7112" y="8503"/>
                  </a:lnTo>
                  <a:lnTo>
                    <a:pt x="7035" y="8411"/>
                  </a:lnTo>
                  <a:lnTo>
                    <a:pt x="7016" y="8353"/>
                  </a:lnTo>
                  <a:lnTo>
                    <a:pt x="6920" y="8193"/>
                  </a:lnTo>
                  <a:lnTo>
                    <a:pt x="6851" y="8111"/>
                  </a:lnTo>
                  <a:lnTo>
                    <a:pt x="6793" y="8005"/>
                  </a:lnTo>
                  <a:lnTo>
                    <a:pt x="6726" y="7927"/>
                  </a:lnTo>
                  <a:lnTo>
                    <a:pt x="6678" y="7792"/>
                  </a:lnTo>
                  <a:lnTo>
                    <a:pt x="6851" y="7845"/>
                  </a:lnTo>
                  <a:lnTo>
                    <a:pt x="6968" y="7927"/>
                  </a:lnTo>
                  <a:lnTo>
                    <a:pt x="7016" y="8005"/>
                  </a:lnTo>
                  <a:lnTo>
                    <a:pt x="7093" y="8169"/>
                  </a:lnTo>
                  <a:lnTo>
                    <a:pt x="7175" y="8276"/>
                  </a:lnTo>
                  <a:lnTo>
                    <a:pt x="7181" y="8291"/>
                  </a:lnTo>
                  <a:lnTo>
                    <a:pt x="7188" y="8307"/>
                  </a:lnTo>
                  <a:lnTo>
                    <a:pt x="7197" y="8323"/>
                  </a:lnTo>
                  <a:lnTo>
                    <a:pt x="7207" y="8340"/>
                  </a:lnTo>
                  <a:lnTo>
                    <a:pt x="7230" y="8373"/>
                  </a:lnTo>
                  <a:lnTo>
                    <a:pt x="7256" y="8408"/>
                  </a:lnTo>
                  <a:lnTo>
                    <a:pt x="7281" y="8443"/>
                  </a:lnTo>
                  <a:lnTo>
                    <a:pt x="7307" y="8479"/>
                  </a:lnTo>
                  <a:lnTo>
                    <a:pt x="7320" y="8498"/>
                  </a:lnTo>
                  <a:lnTo>
                    <a:pt x="7331" y="8515"/>
                  </a:lnTo>
                  <a:lnTo>
                    <a:pt x="7341" y="8533"/>
                  </a:lnTo>
                  <a:lnTo>
                    <a:pt x="7350" y="8551"/>
                  </a:lnTo>
                  <a:lnTo>
                    <a:pt x="7514" y="8551"/>
                  </a:lnTo>
                  <a:lnTo>
                    <a:pt x="7500" y="8518"/>
                  </a:lnTo>
                  <a:lnTo>
                    <a:pt x="7437" y="8455"/>
                  </a:lnTo>
                  <a:lnTo>
                    <a:pt x="7354" y="8353"/>
                  </a:lnTo>
                  <a:lnTo>
                    <a:pt x="7292" y="8169"/>
                  </a:lnTo>
                  <a:lnTo>
                    <a:pt x="7243" y="8086"/>
                  </a:lnTo>
                  <a:lnTo>
                    <a:pt x="7175" y="7951"/>
                  </a:lnTo>
                  <a:lnTo>
                    <a:pt x="7525" y="8019"/>
                  </a:lnTo>
                  <a:lnTo>
                    <a:pt x="7525" y="4356"/>
                  </a:lnTo>
                  <a:close/>
                  <a:moveTo>
                    <a:pt x="5269" y="8551"/>
                  </a:moveTo>
                  <a:lnTo>
                    <a:pt x="5342" y="8503"/>
                  </a:lnTo>
                  <a:lnTo>
                    <a:pt x="5433" y="8435"/>
                  </a:lnTo>
                  <a:lnTo>
                    <a:pt x="5792" y="8213"/>
                  </a:lnTo>
                  <a:lnTo>
                    <a:pt x="5903" y="8213"/>
                  </a:lnTo>
                  <a:lnTo>
                    <a:pt x="5952" y="8420"/>
                  </a:lnTo>
                  <a:lnTo>
                    <a:pt x="5952" y="8551"/>
                  </a:lnTo>
                  <a:lnTo>
                    <a:pt x="5796" y="8551"/>
                  </a:lnTo>
                  <a:lnTo>
                    <a:pt x="5806" y="8411"/>
                  </a:lnTo>
                  <a:lnTo>
                    <a:pt x="5690" y="8435"/>
                  </a:lnTo>
                  <a:lnTo>
                    <a:pt x="5675" y="8469"/>
                  </a:lnTo>
                  <a:lnTo>
                    <a:pt x="5671" y="8551"/>
                  </a:lnTo>
                  <a:lnTo>
                    <a:pt x="5269" y="8551"/>
                  </a:lnTo>
                  <a:close/>
                  <a:moveTo>
                    <a:pt x="2303" y="7971"/>
                  </a:moveTo>
                  <a:lnTo>
                    <a:pt x="2269" y="7971"/>
                  </a:lnTo>
                  <a:lnTo>
                    <a:pt x="2255" y="7869"/>
                  </a:lnTo>
                  <a:lnTo>
                    <a:pt x="2255" y="7744"/>
                  </a:lnTo>
                  <a:lnTo>
                    <a:pt x="2419" y="7327"/>
                  </a:lnTo>
                  <a:lnTo>
                    <a:pt x="2497" y="7279"/>
                  </a:lnTo>
                  <a:lnTo>
                    <a:pt x="2565" y="7177"/>
                  </a:lnTo>
                  <a:lnTo>
                    <a:pt x="2729" y="7119"/>
                  </a:lnTo>
                  <a:lnTo>
                    <a:pt x="2807" y="7085"/>
                  </a:lnTo>
                  <a:lnTo>
                    <a:pt x="2937" y="7002"/>
                  </a:lnTo>
                  <a:lnTo>
                    <a:pt x="3097" y="6960"/>
                  </a:lnTo>
                  <a:lnTo>
                    <a:pt x="3127" y="6941"/>
                  </a:lnTo>
                  <a:lnTo>
                    <a:pt x="3158" y="6925"/>
                  </a:lnTo>
                  <a:lnTo>
                    <a:pt x="3188" y="6910"/>
                  </a:lnTo>
                  <a:lnTo>
                    <a:pt x="3219" y="6896"/>
                  </a:lnTo>
                  <a:lnTo>
                    <a:pt x="3249" y="6885"/>
                  </a:lnTo>
                  <a:lnTo>
                    <a:pt x="3280" y="6873"/>
                  </a:lnTo>
                  <a:lnTo>
                    <a:pt x="3311" y="6863"/>
                  </a:lnTo>
                  <a:lnTo>
                    <a:pt x="3341" y="6855"/>
                  </a:lnTo>
                  <a:lnTo>
                    <a:pt x="3372" y="6847"/>
                  </a:lnTo>
                  <a:lnTo>
                    <a:pt x="3403" y="6841"/>
                  </a:lnTo>
                  <a:lnTo>
                    <a:pt x="3434" y="6835"/>
                  </a:lnTo>
                  <a:lnTo>
                    <a:pt x="3464" y="6831"/>
                  </a:lnTo>
                  <a:lnTo>
                    <a:pt x="3495" y="6828"/>
                  </a:lnTo>
                  <a:lnTo>
                    <a:pt x="3526" y="6825"/>
                  </a:lnTo>
                  <a:lnTo>
                    <a:pt x="3557" y="6823"/>
                  </a:lnTo>
                  <a:lnTo>
                    <a:pt x="3588" y="6821"/>
                  </a:lnTo>
                  <a:lnTo>
                    <a:pt x="3618" y="6820"/>
                  </a:lnTo>
                  <a:lnTo>
                    <a:pt x="3649" y="6820"/>
                  </a:lnTo>
                  <a:lnTo>
                    <a:pt x="3680" y="6821"/>
                  </a:lnTo>
                  <a:lnTo>
                    <a:pt x="3711" y="6823"/>
                  </a:lnTo>
                  <a:lnTo>
                    <a:pt x="3772" y="6826"/>
                  </a:lnTo>
                  <a:lnTo>
                    <a:pt x="3835" y="6831"/>
                  </a:lnTo>
                  <a:lnTo>
                    <a:pt x="3896" y="6838"/>
                  </a:lnTo>
                  <a:lnTo>
                    <a:pt x="3957" y="6844"/>
                  </a:lnTo>
                  <a:lnTo>
                    <a:pt x="4018" y="6851"/>
                  </a:lnTo>
                  <a:lnTo>
                    <a:pt x="4079" y="6858"/>
                  </a:lnTo>
                  <a:lnTo>
                    <a:pt x="4123" y="6843"/>
                  </a:lnTo>
                  <a:lnTo>
                    <a:pt x="4307" y="6388"/>
                  </a:lnTo>
                  <a:lnTo>
                    <a:pt x="4287" y="6340"/>
                  </a:lnTo>
                  <a:lnTo>
                    <a:pt x="4365" y="6209"/>
                  </a:lnTo>
                  <a:lnTo>
                    <a:pt x="4563" y="5957"/>
                  </a:lnTo>
                  <a:lnTo>
                    <a:pt x="4674" y="5822"/>
                  </a:lnTo>
                  <a:lnTo>
                    <a:pt x="4757" y="5740"/>
                  </a:lnTo>
                  <a:lnTo>
                    <a:pt x="4999" y="5565"/>
                  </a:lnTo>
                  <a:lnTo>
                    <a:pt x="5177" y="5517"/>
                  </a:lnTo>
                  <a:lnTo>
                    <a:pt x="5356" y="5498"/>
                  </a:lnTo>
                  <a:lnTo>
                    <a:pt x="5806" y="5614"/>
                  </a:lnTo>
                  <a:lnTo>
                    <a:pt x="5725" y="5692"/>
                  </a:lnTo>
                  <a:lnTo>
                    <a:pt x="5661" y="5774"/>
                  </a:lnTo>
                  <a:lnTo>
                    <a:pt x="5468" y="5855"/>
                  </a:lnTo>
                  <a:lnTo>
                    <a:pt x="5323" y="5967"/>
                  </a:lnTo>
                  <a:lnTo>
                    <a:pt x="5274" y="5982"/>
                  </a:lnTo>
                  <a:lnTo>
                    <a:pt x="5177" y="6049"/>
                  </a:lnTo>
                  <a:lnTo>
                    <a:pt x="4999" y="6166"/>
                  </a:lnTo>
                  <a:lnTo>
                    <a:pt x="4790" y="6359"/>
                  </a:lnTo>
                  <a:lnTo>
                    <a:pt x="4640" y="6441"/>
                  </a:lnTo>
                  <a:lnTo>
                    <a:pt x="4466" y="6568"/>
                  </a:lnTo>
                  <a:lnTo>
                    <a:pt x="4398" y="6660"/>
                  </a:lnTo>
                  <a:lnTo>
                    <a:pt x="4355" y="6693"/>
                  </a:lnTo>
                  <a:lnTo>
                    <a:pt x="4422" y="6901"/>
                  </a:lnTo>
                  <a:lnTo>
                    <a:pt x="4388" y="7066"/>
                  </a:lnTo>
                  <a:lnTo>
                    <a:pt x="4365" y="7119"/>
                  </a:lnTo>
                  <a:lnTo>
                    <a:pt x="4307" y="7133"/>
                  </a:lnTo>
                  <a:lnTo>
                    <a:pt x="4190" y="7143"/>
                  </a:lnTo>
                  <a:lnTo>
                    <a:pt x="4031" y="7119"/>
                  </a:lnTo>
                  <a:lnTo>
                    <a:pt x="3915" y="6969"/>
                  </a:lnTo>
                  <a:lnTo>
                    <a:pt x="3721" y="7085"/>
                  </a:lnTo>
                  <a:lnTo>
                    <a:pt x="3663" y="7177"/>
                  </a:lnTo>
                  <a:lnTo>
                    <a:pt x="3581" y="7177"/>
                  </a:lnTo>
                  <a:lnTo>
                    <a:pt x="3498" y="7225"/>
                  </a:lnTo>
                  <a:lnTo>
                    <a:pt x="3397" y="7308"/>
                  </a:lnTo>
                  <a:lnTo>
                    <a:pt x="3291" y="7361"/>
                  </a:lnTo>
                  <a:lnTo>
                    <a:pt x="3097" y="7487"/>
                  </a:lnTo>
                  <a:lnTo>
                    <a:pt x="3029" y="7521"/>
                  </a:lnTo>
                  <a:lnTo>
                    <a:pt x="2913" y="7603"/>
                  </a:lnTo>
                  <a:lnTo>
                    <a:pt x="2820" y="7661"/>
                  </a:lnTo>
                  <a:lnTo>
                    <a:pt x="2787" y="7709"/>
                  </a:lnTo>
                  <a:lnTo>
                    <a:pt x="2705" y="7729"/>
                  </a:lnTo>
                  <a:lnTo>
                    <a:pt x="2530" y="7859"/>
                  </a:lnTo>
                  <a:lnTo>
                    <a:pt x="2463" y="7894"/>
                  </a:lnTo>
                  <a:lnTo>
                    <a:pt x="2303" y="7971"/>
                  </a:lnTo>
                  <a:close/>
                  <a:moveTo>
                    <a:pt x="2081" y="7859"/>
                  </a:moveTo>
                  <a:lnTo>
                    <a:pt x="2013" y="7763"/>
                  </a:lnTo>
                  <a:lnTo>
                    <a:pt x="1935" y="7652"/>
                  </a:lnTo>
                  <a:lnTo>
                    <a:pt x="1839" y="7569"/>
                  </a:lnTo>
                  <a:lnTo>
                    <a:pt x="1727" y="7327"/>
                  </a:lnTo>
                  <a:lnTo>
                    <a:pt x="1660" y="7211"/>
                  </a:lnTo>
                  <a:lnTo>
                    <a:pt x="1577" y="7133"/>
                  </a:lnTo>
                  <a:lnTo>
                    <a:pt x="1543" y="7052"/>
                  </a:lnTo>
                  <a:lnTo>
                    <a:pt x="1462" y="6925"/>
                  </a:lnTo>
                  <a:lnTo>
                    <a:pt x="1403" y="6877"/>
                  </a:lnTo>
                  <a:lnTo>
                    <a:pt x="1370" y="6775"/>
                  </a:lnTo>
                  <a:lnTo>
                    <a:pt x="1302" y="6683"/>
                  </a:lnTo>
                  <a:lnTo>
                    <a:pt x="1210" y="6533"/>
                  </a:lnTo>
                  <a:lnTo>
                    <a:pt x="1141" y="6441"/>
                  </a:lnTo>
                  <a:lnTo>
                    <a:pt x="1093" y="6340"/>
                  </a:lnTo>
                  <a:lnTo>
                    <a:pt x="1060" y="6306"/>
                  </a:lnTo>
                  <a:lnTo>
                    <a:pt x="978" y="6209"/>
                  </a:lnTo>
                  <a:lnTo>
                    <a:pt x="968" y="6166"/>
                  </a:lnTo>
                  <a:lnTo>
                    <a:pt x="899" y="6084"/>
                  </a:lnTo>
                  <a:lnTo>
                    <a:pt x="803" y="5924"/>
                  </a:lnTo>
                  <a:lnTo>
                    <a:pt x="759" y="5842"/>
                  </a:lnTo>
                  <a:lnTo>
                    <a:pt x="692" y="5725"/>
                  </a:lnTo>
                  <a:lnTo>
                    <a:pt x="624" y="5634"/>
                  </a:lnTo>
                  <a:lnTo>
                    <a:pt x="528" y="5498"/>
                  </a:lnTo>
                  <a:lnTo>
                    <a:pt x="436" y="5357"/>
                  </a:lnTo>
                  <a:lnTo>
                    <a:pt x="353" y="5164"/>
                  </a:lnTo>
                  <a:lnTo>
                    <a:pt x="276" y="5033"/>
                  </a:lnTo>
                  <a:lnTo>
                    <a:pt x="208" y="4937"/>
                  </a:lnTo>
                  <a:lnTo>
                    <a:pt x="160" y="4873"/>
                  </a:lnTo>
                  <a:lnTo>
                    <a:pt x="242" y="4389"/>
                  </a:lnTo>
                  <a:lnTo>
                    <a:pt x="286" y="4389"/>
                  </a:lnTo>
                  <a:lnTo>
                    <a:pt x="300" y="4472"/>
                  </a:lnTo>
                  <a:lnTo>
                    <a:pt x="334" y="4530"/>
                  </a:lnTo>
                  <a:lnTo>
                    <a:pt x="484" y="4748"/>
                  </a:lnTo>
                  <a:lnTo>
                    <a:pt x="576" y="4854"/>
                  </a:lnTo>
                  <a:lnTo>
                    <a:pt x="769" y="5164"/>
                  </a:lnTo>
                  <a:lnTo>
                    <a:pt x="818" y="5207"/>
                  </a:lnTo>
                  <a:lnTo>
                    <a:pt x="837" y="5275"/>
                  </a:lnTo>
                  <a:lnTo>
                    <a:pt x="899" y="5372"/>
                  </a:lnTo>
                  <a:lnTo>
                    <a:pt x="1093" y="5715"/>
                  </a:lnTo>
                  <a:lnTo>
                    <a:pt x="1277" y="5957"/>
                  </a:lnTo>
                  <a:lnTo>
                    <a:pt x="1321" y="6035"/>
                  </a:lnTo>
                  <a:lnTo>
                    <a:pt x="1335" y="6097"/>
                  </a:lnTo>
                  <a:lnTo>
                    <a:pt x="1645" y="6518"/>
                  </a:lnTo>
                  <a:lnTo>
                    <a:pt x="1771" y="6741"/>
                  </a:lnTo>
                  <a:lnTo>
                    <a:pt x="1887" y="6858"/>
                  </a:lnTo>
                  <a:lnTo>
                    <a:pt x="1945" y="7017"/>
                  </a:lnTo>
                  <a:lnTo>
                    <a:pt x="1979" y="7085"/>
                  </a:lnTo>
                  <a:lnTo>
                    <a:pt x="2081" y="7211"/>
                  </a:lnTo>
                  <a:lnTo>
                    <a:pt x="2129" y="7260"/>
                  </a:lnTo>
                  <a:lnTo>
                    <a:pt x="2163" y="7342"/>
                  </a:lnTo>
                  <a:lnTo>
                    <a:pt x="2177" y="7375"/>
                  </a:lnTo>
                  <a:lnTo>
                    <a:pt x="2129" y="7521"/>
                  </a:lnTo>
                  <a:lnTo>
                    <a:pt x="2109" y="7763"/>
                  </a:lnTo>
                  <a:lnTo>
                    <a:pt x="2081" y="7859"/>
                  </a:lnTo>
                  <a:close/>
                  <a:moveTo>
                    <a:pt x="2245" y="7260"/>
                  </a:moveTo>
                  <a:lnTo>
                    <a:pt x="2211" y="7177"/>
                  </a:lnTo>
                  <a:lnTo>
                    <a:pt x="1867" y="6649"/>
                  </a:lnTo>
                  <a:lnTo>
                    <a:pt x="1785" y="6568"/>
                  </a:lnTo>
                  <a:lnTo>
                    <a:pt x="1785" y="6533"/>
                  </a:lnTo>
                  <a:lnTo>
                    <a:pt x="1727" y="6418"/>
                  </a:lnTo>
                  <a:lnTo>
                    <a:pt x="1679" y="6359"/>
                  </a:lnTo>
                  <a:lnTo>
                    <a:pt x="1563" y="6166"/>
                  </a:lnTo>
                  <a:lnTo>
                    <a:pt x="1495" y="6064"/>
                  </a:lnTo>
                  <a:lnTo>
                    <a:pt x="1437" y="5982"/>
                  </a:lnTo>
                  <a:lnTo>
                    <a:pt x="1383" y="5890"/>
                  </a:lnTo>
                  <a:lnTo>
                    <a:pt x="1335" y="5807"/>
                  </a:lnTo>
                  <a:lnTo>
                    <a:pt x="1287" y="5725"/>
                  </a:lnTo>
                  <a:lnTo>
                    <a:pt x="1195" y="5663"/>
                  </a:lnTo>
                  <a:lnTo>
                    <a:pt x="1141" y="5532"/>
                  </a:lnTo>
                  <a:lnTo>
                    <a:pt x="1079" y="5450"/>
                  </a:lnTo>
                  <a:lnTo>
                    <a:pt x="1011" y="5392"/>
                  </a:lnTo>
                  <a:lnTo>
                    <a:pt x="978" y="5290"/>
                  </a:lnTo>
                  <a:lnTo>
                    <a:pt x="920" y="5207"/>
                  </a:lnTo>
                  <a:lnTo>
                    <a:pt x="837" y="5048"/>
                  </a:lnTo>
                  <a:lnTo>
                    <a:pt x="726" y="4873"/>
                  </a:lnTo>
                  <a:lnTo>
                    <a:pt x="609" y="4694"/>
                  </a:lnTo>
                  <a:lnTo>
                    <a:pt x="542" y="4612"/>
                  </a:lnTo>
                  <a:lnTo>
                    <a:pt x="517" y="4516"/>
                  </a:lnTo>
                  <a:lnTo>
                    <a:pt x="436" y="4389"/>
                  </a:lnTo>
                  <a:lnTo>
                    <a:pt x="353" y="4308"/>
                  </a:lnTo>
                  <a:lnTo>
                    <a:pt x="334" y="4239"/>
                  </a:lnTo>
                  <a:lnTo>
                    <a:pt x="353" y="4114"/>
                  </a:lnTo>
                  <a:lnTo>
                    <a:pt x="450" y="4066"/>
                  </a:lnTo>
                  <a:lnTo>
                    <a:pt x="542" y="3997"/>
                  </a:lnTo>
                  <a:lnTo>
                    <a:pt x="576" y="3988"/>
                  </a:lnTo>
                  <a:lnTo>
                    <a:pt x="644" y="3920"/>
                  </a:lnTo>
                  <a:lnTo>
                    <a:pt x="1093" y="3746"/>
                  </a:lnTo>
                  <a:lnTo>
                    <a:pt x="1139" y="3731"/>
                  </a:lnTo>
                  <a:lnTo>
                    <a:pt x="1185" y="3716"/>
                  </a:lnTo>
                  <a:lnTo>
                    <a:pt x="1231" y="3702"/>
                  </a:lnTo>
                  <a:lnTo>
                    <a:pt x="1277" y="3689"/>
                  </a:lnTo>
                  <a:lnTo>
                    <a:pt x="1325" y="3676"/>
                  </a:lnTo>
                  <a:lnTo>
                    <a:pt x="1372" y="3665"/>
                  </a:lnTo>
                  <a:lnTo>
                    <a:pt x="1419" y="3655"/>
                  </a:lnTo>
                  <a:lnTo>
                    <a:pt x="1466" y="3646"/>
                  </a:lnTo>
                  <a:lnTo>
                    <a:pt x="1513" y="3640"/>
                  </a:lnTo>
                  <a:lnTo>
                    <a:pt x="1560" y="3633"/>
                  </a:lnTo>
                  <a:lnTo>
                    <a:pt x="1607" y="3630"/>
                  </a:lnTo>
                  <a:lnTo>
                    <a:pt x="1654" y="3628"/>
                  </a:lnTo>
                  <a:lnTo>
                    <a:pt x="1678" y="3628"/>
                  </a:lnTo>
                  <a:lnTo>
                    <a:pt x="1700" y="3629"/>
                  </a:lnTo>
                  <a:lnTo>
                    <a:pt x="1724" y="3630"/>
                  </a:lnTo>
                  <a:lnTo>
                    <a:pt x="1748" y="3631"/>
                  </a:lnTo>
                  <a:lnTo>
                    <a:pt x="1770" y="3634"/>
                  </a:lnTo>
                  <a:lnTo>
                    <a:pt x="1793" y="3636"/>
                  </a:lnTo>
                  <a:lnTo>
                    <a:pt x="1816" y="3641"/>
                  </a:lnTo>
                  <a:lnTo>
                    <a:pt x="1839" y="3645"/>
                  </a:lnTo>
                  <a:lnTo>
                    <a:pt x="1979" y="3697"/>
                  </a:lnTo>
                  <a:lnTo>
                    <a:pt x="2144" y="3954"/>
                  </a:lnTo>
                  <a:lnTo>
                    <a:pt x="2187" y="4032"/>
                  </a:lnTo>
                  <a:lnTo>
                    <a:pt x="2221" y="4066"/>
                  </a:lnTo>
                  <a:lnTo>
                    <a:pt x="2288" y="4181"/>
                  </a:lnTo>
                  <a:lnTo>
                    <a:pt x="2429" y="4370"/>
                  </a:lnTo>
                  <a:lnTo>
                    <a:pt x="2482" y="4472"/>
                  </a:lnTo>
                  <a:lnTo>
                    <a:pt x="2565" y="4564"/>
                  </a:lnTo>
                  <a:lnTo>
                    <a:pt x="2613" y="4646"/>
                  </a:lnTo>
                  <a:lnTo>
                    <a:pt x="2628" y="4694"/>
                  </a:lnTo>
                  <a:lnTo>
                    <a:pt x="2695" y="4772"/>
                  </a:lnTo>
                  <a:lnTo>
                    <a:pt x="2753" y="4840"/>
                  </a:lnTo>
                  <a:lnTo>
                    <a:pt x="2820" y="4937"/>
                  </a:lnTo>
                  <a:lnTo>
                    <a:pt x="2870" y="5081"/>
                  </a:lnTo>
                  <a:lnTo>
                    <a:pt x="3029" y="5290"/>
                  </a:lnTo>
                  <a:lnTo>
                    <a:pt x="3062" y="5392"/>
                  </a:lnTo>
                  <a:lnTo>
                    <a:pt x="3097" y="5421"/>
                  </a:lnTo>
                  <a:lnTo>
                    <a:pt x="3212" y="5614"/>
                  </a:lnTo>
                  <a:lnTo>
                    <a:pt x="3339" y="5774"/>
                  </a:lnTo>
                  <a:lnTo>
                    <a:pt x="3397" y="5924"/>
                  </a:lnTo>
                  <a:lnTo>
                    <a:pt x="3454" y="6001"/>
                  </a:lnTo>
                  <a:lnTo>
                    <a:pt x="3533" y="6117"/>
                  </a:lnTo>
                  <a:lnTo>
                    <a:pt x="3595" y="6176"/>
                  </a:lnTo>
                  <a:lnTo>
                    <a:pt x="3692" y="6418"/>
                  </a:lnTo>
                  <a:lnTo>
                    <a:pt x="3789" y="6693"/>
                  </a:lnTo>
                  <a:lnTo>
                    <a:pt x="3663" y="6683"/>
                  </a:lnTo>
                  <a:lnTo>
                    <a:pt x="3614" y="6683"/>
                  </a:lnTo>
                  <a:lnTo>
                    <a:pt x="3561" y="6683"/>
                  </a:lnTo>
                  <a:lnTo>
                    <a:pt x="3319" y="6727"/>
                  </a:lnTo>
                  <a:lnTo>
                    <a:pt x="3271" y="6727"/>
                  </a:lnTo>
                  <a:lnTo>
                    <a:pt x="3155" y="6741"/>
                  </a:lnTo>
                  <a:lnTo>
                    <a:pt x="2787" y="6935"/>
                  </a:lnTo>
                  <a:lnTo>
                    <a:pt x="2511" y="7066"/>
                  </a:lnTo>
                  <a:lnTo>
                    <a:pt x="2386" y="7202"/>
                  </a:lnTo>
                  <a:lnTo>
                    <a:pt x="2338" y="7279"/>
                  </a:lnTo>
                  <a:lnTo>
                    <a:pt x="2245" y="7260"/>
                  </a:lnTo>
                  <a:close/>
                  <a:moveTo>
                    <a:pt x="2027" y="6499"/>
                  </a:moveTo>
                  <a:lnTo>
                    <a:pt x="1979" y="6485"/>
                  </a:lnTo>
                  <a:lnTo>
                    <a:pt x="1969" y="6441"/>
                  </a:lnTo>
                  <a:lnTo>
                    <a:pt x="2046" y="6291"/>
                  </a:lnTo>
                  <a:lnTo>
                    <a:pt x="2211" y="6243"/>
                  </a:lnTo>
                  <a:lnTo>
                    <a:pt x="2288" y="6209"/>
                  </a:lnTo>
                  <a:lnTo>
                    <a:pt x="2386" y="6166"/>
                  </a:lnTo>
                  <a:lnTo>
                    <a:pt x="2429" y="6166"/>
                  </a:lnTo>
                  <a:lnTo>
                    <a:pt x="2530" y="6147"/>
                  </a:lnTo>
                  <a:lnTo>
                    <a:pt x="2585" y="6134"/>
                  </a:lnTo>
                  <a:lnTo>
                    <a:pt x="2638" y="6122"/>
                  </a:lnTo>
                  <a:lnTo>
                    <a:pt x="2692" y="6110"/>
                  </a:lnTo>
                  <a:lnTo>
                    <a:pt x="2746" y="6099"/>
                  </a:lnTo>
                  <a:lnTo>
                    <a:pt x="2799" y="6087"/>
                  </a:lnTo>
                  <a:lnTo>
                    <a:pt x="2853" y="6076"/>
                  </a:lnTo>
                  <a:lnTo>
                    <a:pt x="2906" y="6066"/>
                  </a:lnTo>
                  <a:lnTo>
                    <a:pt x="2959" y="6058"/>
                  </a:lnTo>
                  <a:lnTo>
                    <a:pt x="3012" y="6051"/>
                  </a:lnTo>
                  <a:lnTo>
                    <a:pt x="3065" y="6046"/>
                  </a:lnTo>
                  <a:lnTo>
                    <a:pt x="3091" y="6044"/>
                  </a:lnTo>
                  <a:lnTo>
                    <a:pt x="3118" y="6043"/>
                  </a:lnTo>
                  <a:lnTo>
                    <a:pt x="3145" y="6042"/>
                  </a:lnTo>
                  <a:lnTo>
                    <a:pt x="3172" y="6042"/>
                  </a:lnTo>
                  <a:lnTo>
                    <a:pt x="3198" y="6042"/>
                  </a:lnTo>
                  <a:lnTo>
                    <a:pt x="3225" y="6043"/>
                  </a:lnTo>
                  <a:lnTo>
                    <a:pt x="3252" y="6045"/>
                  </a:lnTo>
                  <a:lnTo>
                    <a:pt x="3279" y="6047"/>
                  </a:lnTo>
                  <a:lnTo>
                    <a:pt x="3306" y="6050"/>
                  </a:lnTo>
                  <a:lnTo>
                    <a:pt x="3332" y="6054"/>
                  </a:lnTo>
                  <a:lnTo>
                    <a:pt x="3360" y="6059"/>
                  </a:lnTo>
                  <a:lnTo>
                    <a:pt x="3387" y="6064"/>
                  </a:lnTo>
                  <a:lnTo>
                    <a:pt x="3316" y="6079"/>
                  </a:lnTo>
                  <a:lnTo>
                    <a:pt x="3246" y="6096"/>
                  </a:lnTo>
                  <a:lnTo>
                    <a:pt x="3175" y="6114"/>
                  </a:lnTo>
                  <a:lnTo>
                    <a:pt x="3102" y="6132"/>
                  </a:lnTo>
                  <a:lnTo>
                    <a:pt x="3030" y="6152"/>
                  </a:lnTo>
                  <a:lnTo>
                    <a:pt x="2958" y="6172"/>
                  </a:lnTo>
                  <a:lnTo>
                    <a:pt x="2884" y="6194"/>
                  </a:lnTo>
                  <a:lnTo>
                    <a:pt x="2810" y="6217"/>
                  </a:lnTo>
                  <a:lnTo>
                    <a:pt x="2736" y="6242"/>
                  </a:lnTo>
                  <a:lnTo>
                    <a:pt x="2661" y="6269"/>
                  </a:lnTo>
                  <a:lnTo>
                    <a:pt x="2587" y="6297"/>
                  </a:lnTo>
                  <a:lnTo>
                    <a:pt x="2512" y="6327"/>
                  </a:lnTo>
                  <a:lnTo>
                    <a:pt x="2437" y="6359"/>
                  </a:lnTo>
                  <a:lnTo>
                    <a:pt x="2362" y="6392"/>
                  </a:lnTo>
                  <a:lnTo>
                    <a:pt x="2286" y="6427"/>
                  </a:lnTo>
                  <a:lnTo>
                    <a:pt x="2211" y="6466"/>
                  </a:lnTo>
                  <a:lnTo>
                    <a:pt x="2027" y="6499"/>
                  </a:lnTo>
                  <a:close/>
                  <a:moveTo>
                    <a:pt x="4079" y="6441"/>
                  </a:moveTo>
                  <a:lnTo>
                    <a:pt x="3905" y="6306"/>
                  </a:lnTo>
                  <a:lnTo>
                    <a:pt x="3823" y="6209"/>
                  </a:lnTo>
                  <a:lnTo>
                    <a:pt x="3803" y="6132"/>
                  </a:lnTo>
                  <a:lnTo>
                    <a:pt x="3775" y="6097"/>
                  </a:lnTo>
                  <a:lnTo>
                    <a:pt x="3629" y="5924"/>
                  </a:lnTo>
                  <a:lnTo>
                    <a:pt x="3595" y="5842"/>
                  </a:lnTo>
                  <a:lnTo>
                    <a:pt x="3513" y="5715"/>
                  </a:lnTo>
                  <a:lnTo>
                    <a:pt x="3464" y="5634"/>
                  </a:lnTo>
                  <a:lnTo>
                    <a:pt x="3421" y="5565"/>
                  </a:lnTo>
                  <a:lnTo>
                    <a:pt x="3353" y="5484"/>
                  </a:lnTo>
                  <a:lnTo>
                    <a:pt x="3291" y="5406"/>
                  </a:lnTo>
                  <a:lnTo>
                    <a:pt x="3179" y="5198"/>
                  </a:lnTo>
                  <a:lnTo>
                    <a:pt x="3077" y="5067"/>
                  </a:lnTo>
                  <a:lnTo>
                    <a:pt x="3014" y="4965"/>
                  </a:lnTo>
                  <a:lnTo>
                    <a:pt x="2947" y="4888"/>
                  </a:lnTo>
                  <a:lnTo>
                    <a:pt x="2870" y="4723"/>
                  </a:lnTo>
                  <a:lnTo>
                    <a:pt x="2787" y="4666"/>
                  </a:lnTo>
                  <a:lnTo>
                    <a:pt x="2705" y="4481"/>
                  </a:lnTo>
                  <a:lnTo>
                    <a:pt x="2661" y="4404"/>
                  </a:lnTo>
                  <a:lnTo>
                    <a:pt x="2647" y="4356"/>
                  </a:lnTo>
                  <a:lnTo>
                    <a:pt x="2453" y="4022"/>
                  </a:lnTo>
                  <a:lnTo>
                    <a:pt x="2371" y="3886"/>
                  </a:lnTo>
                  <a:lnTo>
                    <a:pt x="2323" y="3838"/>
                  </a:lnTo>
                  <a:lnTo>
                    <a:pt x="2269" y="3755"/>
                  </a:lnTo>
                  <a:lnTo>
                    <a:pt x="2177" y="3514"/>
                  </a:lnTo>
                  <a:lnTo>
                    <a:pt x="2269" y="3213"/>
                  </a:lnTo>
                  <a:lnTo>
                    <a:pt x="2323" y="3132"/>
                  </a:lnTo>
                  <a:lnTo>
                    <a:pt x="2453" y="3001"/>
                  </a:lnTo>
                  <a:lnTo>
                    <a:pt x="2530" y="2871"/>
                  </a:lnTo>
                  <a:lnTo>
                    <a:pt x="2593" y="2856"/>
                  </a:lnTo>
                  <a:lnTo>
                    <a:pt x="2647" y="2778"/>
                  </a:lnTo>
                  <a:lnTo>
                    <a:pt x="2739" y="2725"/>
                  </a:lnTo>
                  <a:lnTo>
                    <a:pt x="2855" y="2614"/>
                  </a:lnTo>
                  <a:lnTo>
                    <a:pt x="2947" y="2536"/>
                  </a:lnTo>
                  <a:lnTo>
                    <a:pt x="3131" y="2420"/>
                  </a:lnTo>
                  <a:lnTo>
                    <a:pt x="3179" y="2371"/>
                  </a:lnTo>
                  <a:lnTo>
                    <a:pt x="3237" y="2338"/>
                  </a:lnTo>
                  <a:lnTo>
                    <a:pt x="3319" y="2400"/>
                  </a:lnTo>
                  <a:lnTo>
                    <a:pt x="3353" y="2469"/>
                  </a:lnTo>
                  <a:lnTo>
                    <a:pt x="3372" y="2502"/>
                  </a:lnTo>
                  <a:lnTo>
                    <a:pt x="3454" y="2560"/>
                  </a:lnTo>
                  <a:lnTo>
                    <a:pt x="3498" y="2594"/>
                  </a:lnTo>
                  <a:lnTo>
                    <a:pt x="3533" y="2677"/>
                  </a:lnTo>
                  <a:lnTo>
                    <a:pt x="3595" y="2725"/>
                  </a:lnTo>
                  <a:lnTo>
                    <a:pt x="3740" y="3001"/>
                  </a:lnTo>
                  <a:lnTo>
                    <a:pt x="3823" y="3098"/>
                  </a:lnTo>
                  <a:lnTo>
                    <a:pt x="3823" y="3132"/>
                  </a:lnTo>
                  <a:lnTo>
                    <a:pt x="3905" y="3263"/>
                  </a:lnTo>
                  <a:lnTo>
                    <a:pt x="3948" y="3305"/>
                  </a:lnTo>
                  <a:lnTo>
                    <a:pt x="4016" y="3373"/>
                  </a:lnTo>
                  <a:lnTo>
                    <a:pt x="4031" y="3470"/>
                  </a:lnTo>
                  <a:lnTo>
                    <a:pt x="4113" y="3547"/>
                  </a:lnTo>
                  <a:lnTo>
                    <a:pt x="4180" y="3678"/>
                  </a:lnTo>
                  <a:lnTo>
                    <a:pt x="4273" y="3804"/>
                  </a:lnTo>
                  <a:lnTo>
                    <a:pt x="4355" y="3906"/>
                  </a:lnTo>
                  <a:lnTo>
                    <a:pt x="4365" y="3968"/>
                  </a:lnTo>
                  <a:lnTo>
                    <a:pt x="4776" y="4646"/>
                  </a:lnTo>
                  <a:lnTo>
                    <a:pt x="4824" y="4714"/>
                  </a:lnTo>
                  <a:lnTo>
                    <a:pt x="4901" y="4840"/>
                  </a:lnTo>
                  <a:lnTo>
                    <a:pt x="4984" y="4956"/>
                  </a:lnTo>
                  <a:lnTo>
                    <a:pt x="4999" y="5000"/>
                  </a:lnTo>
                  <a:lnTo>
                    <a:pt x="5124" y="5198"/>
                  </a:lnTo>
                  <a:lnTo>
                    <a:pt x="5206" y="5357"/>
                  </a:lnTo>
                  <a:lnTo>
                    <a:pt x="5158" y="5392"/>
                  </a:lnTo>
                  <a:lnTo>
                    <a:pt x="5100" y="5392"/>
                  </a:lnTo>
                  <a:lnTo>
                    <a:pt x="4916" y="5484"/>
                  </a:lnTo>
                  <a:lnTo>
                    <a:pt x="4839" y="5551"/>
                  </a:lnTo>
                  <a:lnTo>
                    <a:pt x="4597" y="5774"/>
                  </a:lnTo>
                  <a:lnTo>
                    <a:pt x="4500" y="5822"/>
                  </a:lnTo>
                  <a:lnTo>
                    <a:pt x="4466" y="5855"/>
                  </a:lnTo>
                  <a:lnTo>
                    <a:pt x="4398" y="6016"/>
                  </a:lnTo>
                  <a:lnTo>
                    <a:pt x="4205" y="6359"/>
                  </a:lnTo>
                  <a:lnTo>
                    <a:pt x="4146" y="6451"/>
                  </a:lnTo>
                  <a:lnTo>
                    <a:pt x="4079" y="6441"/>
                  </a:lnTo>
                  <a:close/>
                  <a:moveTo>
                    <a:pt x="3673" y="5822"/>
                  </a:moveTo>
                  <a:lnTo>
                    <a:pt x="3754" y="5498"/>
                  </a:lnTo>
                  <a:lnTo>
                    <a:pt x="3823" y="5372"/>
                  </a:lnTo>
                  <a:lnTo>
                    <a:pt x="3996" y="5081"/>
                  </a:lnTo>
                  <a:lnTo>
                    <a:pt x="4113" y="4922"/>
                  </a:lnTo>
                  <a:lnTo>
                    <a:pt x="4224" y="4772"/>
                  </a:lnTo>
                  <a:lnTo>
                    <a:pt x="4388" y="4666"/>
                  </a:lnTo>
                  <a:lnTo>
                    <a:pt x="4500" y="4714"/>
                  </a:lnTo>
                  <a:lnTo>
                    <a:pt x="4515" y="4748"/>
                  </a:lnTo>
                  <a:lnTo>
                    <a:pt x="4500" y="4854"/>
                  </a:lnTo>
                  <a:lnTo>
                    <a:pt x="4355" y="4965"/>
                  </a:lnTo>
                  <a:lnTo>
                    <a:pt x="4287" y="5014"/>
                  </a:lnTo>
                  <a:lnTo>
                    <a:pt x="4157" y="5207"/>
                  </a:lnTo>
                  <a:lnTo>
                    <a:pt x="4079" y="5242"/>
                  </a:lnTo>
                  <a:lnTo>
                    <a:pt x="3934" y="5440"/>
                  </a:lnTo>
                  <a:lnTo>
                    <a:pt x="3721" y="5842"/>
                  </a:lnTo>
                  <a:lnTo>
                    <a:pt x="3673" y="5822"/>
                  </a:lnTo>
                  <a:close/>
                  <a:moveTo>
                    <a:pt x="1485" y="5634"/>
                  </a:moveTo>
                  <a:lnTo>
                    <a:pt x="1403" y="5551"/>
                  </a:lnTo>
                  <a:lnTo>
                    <a:pt x="1437" y="5484"/>
                  </a:lnTo>
                  <a:lnTo>
                    <a:pt x="1485" y="5406"/>
                  </a:lnTo>
                  <a:lnTo>
                    <a:pt x="1660" y="5338"/>
                  </a:lnTo>
                  <a:lnTo>
                    <a:pt x="1756" y="5323"/>
                  </a:lnTo>
                  <a:lnTo>
                    <a:pt x="1867" y="5290"/>
                  </a:lnTo>
                  <a:lnTo>
                    <a:pt x="2807" y="5207"/>
                  </a:lnTo>
                  <a:lnTo>
                    <a:pt x="2889" y="5323"/>
                  </a:lnTo>
                  <a:lnTo>
                    <a:pt x="2801" y="5322"/>
                  </a:lnTo>
                  <a:lnTo>
                    <a:pt x="2713" y="5322"/>
                  </a:lnTo>
                  <a:lnTo>
                    <a:pt x="2670" y="5323"/>
                  </a:lnTo>
                  <a:lnTo>
                    <a:pt x="2627" y="5324"/>
                  </a:lnTo>
                  <a:lnTo>
                    <a:pt x="2583" y="5326"/>
                  </a:lnTo>
                  <a:lnTo>
                    <a:pt x="2540" y="5330"/>
                  </a:lnTo>
                  <a:lnTo>
                    <a:pt x="2497" y="5333"/>
                  </a:lnTo>
                  <a:lnTo>
                    <a:pt x="2453" y="5336"/>
                  </a:lnTo>
                  <a:lnTo>
                    <a:pt x="2410" y="5341"/>
                  </a:lnTo>
                  <a:lnTo>
                    <a:pt x="2368" y="5347"/>
                  </a:lnTo>
                  <a:lnTo>
                    <a:pt x="2325" y="5352"/>
                  </a:lnTo>
                  <a:lnTo>
                    <a:pt x="2282" y="5360"/>
                  </a:lnTo>
                  <a:lnTo>
                    <a:pt x="2239" y="5367"/>
                  </a:lnTo>
                  <a:lnTo>
                    <a:pt x="2196" y="5375"/>
                  </a:lnTo>
                  <a:lnTo>
                    <a:pt x="2154" y="5384"/>
                  </a:lnTo>
                  <a:lnTo>
                    <a:pt x="2112" y="5394"/>
                  </a:lnTo>
                  <a:lnTo>
                    <a:pt x="2069" y="5405"/>
                  </a:lnTo>
                  <a:lnTo>
                    <a:pt x="2027" y="5416"/>
                  </a:lnTo>
                  <a:lnTo>
                    <a:pt x="1984" y="5429"/>
                  </a:lnTo>
                  <a:lnTo>
                    <a:pt x="1941" y="5443"/>
                  </a:lnTo>
                  <a:lnTo>
                    <a:pt x="1900" y="5457"/>
                  </a:lnTo>
                  <a:lnTo>
                    <a:pt x="1857" y="5473"/>
                  </a:lnTo>
                  <a:lnTo>
                    <a:pt x="1815" y="5489"/>
                  </a:lnTo>
                  <a:lnTo>
                    <a:pt x="1772" y="5506"/>
                  </a:lnTo>
                  <a:lnTo>
                    <a:pt x="1730" y="5524"/>
                  </a:lnTo>
                  <a:lnTo>
                    <a:pt x="1688" y="5545"/>
                  </a:lnTo>
                  <a:lnTo>
                    <a:pt x="1646" y="5565"/>
                  </a:lnTo>
                  <a:lnTo>
                    <a:pt x="1604" y="5587"/>
                  </a:lnTo>
                  <a:lnTo>
                    <a:pt x="1561" y="5609"/>
                  </a:lnTo>
                  <a:lnTo>
                    <a:pt x="1519" y="5634"/>
                  </a:lnTo>
                  <a:lnTo>
                    <a:pt x="1485" y="5634"/>
                  </a:lnTo>
                  <a:close/>
                  <a:moveTo>
                    <a:pt x="5806" y="5372"/>
                  </a:moveTo>
                  <a:lnTo>
                    <a:pt x="5632" y="5323"/>
                  </a:lnTo>
                  <a:lnTo>
                    <a:pt x="5289" y="4825"/>
                  </a:lnTo>
                  <a:lnTo>
                    <a:pt x="5241" y="4723"/>
                  </a:lnTo>
                  <a:lnTo>
                    <a:pt x="5177" y="4666"/>
                  </a:lnTo>
                  <a:lnTo>
                    <a:pt x="5124" y="4549"/>
                  </a:lnTo>
                  <a:lnTo>
                    <a:pt x="4999" y="4356"/>
                  </a:lnTo>
                  <a:lnTo>
                    <a:pt x="4935" y="4308"/>
                  </a:lnTo>
                  <a:lnTo>
                    <a:pt x="4964" y="4439"/>
                  </a:lnTo>
                  <a:lnTo>
                    <a:pt x="5032" y="4516"/>
                  </a:lnTo>
                  <a:lnTo>
                    <a:pt x="5100" y="4583"/>
                  </a:lnTo>
                  <a:lnTo>
                    <a:pt x="5241" y="4908"/>
                  </a:lnTo>
                  <a:lnTo>
                    <a:pt x="5419" y="5256"/>
                  </a:lnTo>
                  <a:lnTo>
                    <a:pt x="5308" y="5242"/>
                  </a:lnTo>
                  <a:lnTo>
                    <a:pt x="5226" y="5115"/>
                  </a:lnTo>
                  <a:lnTo>
                    <a:pt x="5206" y="5048"/>
                  </a:lnTo>
                  <a:lnTo>
                    <a:pt x="5158" y="4990"/>
                  </a:lnTo>
                  <a:lnTo>
                    <a:pt x="5100" y="4908"/>
                  </a:lnTo>
                  <a:lnTo>
                    <a:pt x="5081" y="4873"/>
                  </a:lnTo>
                  <a:lnTo>
                    <a:pt x="5032" y="4791"/>
                  </a:lnTo>
                  <a:lnTo>
                    <a:pt x="4964" y="4666"/>
                  </a:lnTo>
                  <a:lnTo>
                    <a:pt x="4882" y="4583"/>
                  </a:lnTo>
                  <a:lnTo>
                    <a:pt x="4872" y="4530"/>
                  </a:lnTo>
                  <a:lnTo>
                    <a:pt x="4824" y="4452"/>
                  </a:lnTo>
                  <a:lnTo>
                    <a:pt x="4776" y="4356"/>
                  </a:lnTo>
                  <a:lnTo>
                    <a:pt x="4630" y="4128"/>
                  </a:lnTo>
                  <a:lnTo>
                    <a:pt x="4582" y="4080"/>
                  </a:lnTo>
                  <a:lnTo>
                    <a:pt x="4500" y="3939"/>
                  </a:lnTo>
                  <a:lnTo>
                    <a:pt x="4432" y="3824"/>
                  </a:lnTo>
                  <a:lnTo>
                    <a:pt x="4398" y="3789"/>
                  </a:lnTo>
                  <a:lnTo>
                    <a:pt x="4180" y="3470"/>
                  </a:lnTo>
                  <a:lnTo>
                    <a:pt x="4065" y="3272"/>
                  </a:lnTo>
                  <a:lnTo>
                    <a:pt x="3996" y="3132"/>
                  </a:lnTo>
                  <a:lnTo>
                    <a:pt x="3856" y="2884"/>
                  </a:lnTo>
                  <a:lnTo>
                    <a:pt x="3803" y="2821"/>
                  </a:lnTo>
                  <a:lnTo>
                    <a:pt x="3614" y="2502"/>
                  </a:lnTo>
                  <a:lnTo>
                    <a:pt x="3581" y="2400"/>
                  </a:lnTo>
                  <a:lnTo>
                    <a:pt x="3663" y="2386"/>
                  </a:lnTo>
                  <a:lnTo>
                    <a:pt x="3692" y="2469"/>
                  </a:lnTo>
                  <a:lnTo>
                    <a:pt x="3881" y="2744"/>
                  </a:lnTo>
                  <a:lnTo>
                    <a:pt x="3982" y="2904"/>
                  </a:lnTo>
                  <a:lnTo>
                    <a:pt x="4065" y="3020"/>
                  </a:lnTo>
                  <a:lnTo>
                    <a:pt x="4113" y="3098"/>
                  </a:lnTo>
                  <a:lnTo>
                    <a:pt x="4321" y="3388"/>
                  </a:lnTo>
                  <a:lnTo>
                    <a:pt x="4388" y="3504"/>
                  </a:lnTo>
                  <a:lnTo>
                    <a:pt x="4466" y="3514"/>
                  </a:lnTo>
                  <a:lnTo>
                    <a:pt x="4388" y="3373"/>
                  </a:lnTo>
                  <a:lnTo>
                    <a:pt x="4307" y="3305"/>
                  </a:lnTo>
                  <a:lnTo>
                    <a:pt x="4205" y="3078"/>
                  </a:lnTo>
                  <a:lnTo>
                    <a:pt x="4157" y="3001"/>
                  </a:lnTo>
                  <a:lnTo>
                    <a:pt x="3905" y="2517"/>
                  </a:lnTo>
                  <a:lnTo>
                    <a:pt x="3915" y="2435"/>
                  </a:lnTo>
                  <a:lnTo>
                    <a:pt x="3982" y="2454"/>
                  </a:lnTo>
                  <a:lnTo>
                    <a:pt x="4016" y="2517"/>
                  </a:lnTo>
                  <a:lnTo>
                    <a:pt x="4079" y="2594"/>
                  </a:lnTo>
                  <a:lnTo>
                    <a:pt x="4157" y="2662"/>
                  </a:lnTo>
                  <a:lnTo>
                    <a:pt x="4287" y="2871"/>
                  </a:lnTo>
                  <a:lnTo>
                    <a:pt x="4321" y="2967"/>
                  </a:lnTo>
                  <a:lnTo>
                    <a:pt x="4365" y="3020"/>
                  </a:lnTo>
                  <a:lnTo>
                    <a:pt x="4422" y="3132"/>
                  </a:lnTo>
                  <a:lnTo>
                    <a:pt x="4616" y="3455"/>
                  </a:lnTo>
                  <a:lnTo>
                    <a:pt x="4640" y="3484"/>
                  </a:lnTo>
                  <a:lnTo>
                    <a:pt x="4757" y="3645"/>
                  </a:lnTo>
                  <a:lnTo>
                    <a:pt x="4858" y="3824"/>
                  </a:lnTo>
                  <a:lnTo>
                    <a:pt x="4950" y="3939"/>
                  </a:lnTo>
                  <a:lnTo>
                    <a:pt x="5047" y="4114"/>
                  </a:lnTo>
                  <a:lnTo>
                    <a:pt x="5143" y="4274"/>
                  </a:lnTo>
                  <a:lnTo>
                    <a:pt x="5342" y="4530"/>
                  </a:lnTo>
                  <a:lnTo>
                    <a:pt x="5400" y="4598"/>
                  </a:lnTo>
                  <a:lnTo>
                    <a:pt x="5433" y="4714"/>
                  </a:lnTo>
                  <a:lnTo>
                    <a:pt x="5502" y="4825"/>
                  </a:lnTo>
                  <a:lnTo>
                    <a:pt x="5690" y="5048"/>
                  </a:lnTo>
                  <a:lnTo>
                    <a:pt x="5758" y="5130"/>
                  </a:lnTo>
                  <a:lnTo>
                    <a:pt x="5850" y="5392"/>
                  </a:lnTo>
                  <a:lnTo>
                    <a:pt x="5806" y="5372"/>
                  </a:lnTo>
                  <a:close/>
                  <a:moveTo>
                    <a:pt x="3155" y="5000"/>
                  </a:moveTo>
                  <a:lnTo>
                    <a:pt x="3145" y="4990"/>
                  </a:lnTo>
                  <a:lnTo>
                    <a:pt x="3179" y="4873"/>
                  </a:lnTo>
                  <a:lnTo>
                    <a:pt x="3339" y="4516"/>
                  </a:lnTo>
                  <a:lnTo>
                    <a:pt x="3421" y="4404"/>
                  </a:lnTo>
                  <a:lnTo>
                    <a:pt x="3595" y="4080"/>
                  </a:lnTo>
                  <a:lnTo>
                    <a:pt x="3706" y="3988"/>
                  </a:lnTo>
                  <a:lnTo>
                    <a:pt x="3775" y="3857"/>
                  </a:lnTo>
                  <a:lnTo>
                    <a:pt x="3823" y="3838"/>
                  </a:lnTo>
                  <a:lnTo>
                    <a:pt x="3915" y="3872"/>
                  </a:lnTo>
                  <a:lnTo>
                    <a:pt x="3934" y="3906"/>
                  </a:lnTo>
                  <a:lnTo>
                    <a:pt x="3823" y="4181"/>
                  </a:lnTo>
                  <a:lnTo>
                    <a:pt x="3673" y="4356"/>
                  </a:lnTo>
                  <a:lnTo>
                    <a:pt x="3581" y="4472"/>
                  </a:lnTo>
                  <a:lnTo>
                    <a:pt x="3387" y="4723"/>
                  </a:lnTo>
                  <a:lnTo>
                    <a:pt x="3304" y="4825"/>
                  </a:lnTo>
                  <a:lnTo>
                    <a:pt x="3212" y="5014"/>
                  </a:lnTo>
                  <a:lnTo>
                    <a:pt x="3155" y="5000"/>
                  </a:lnTo>
                  <a:close/>
                  <a:moveTo>
                    <a:pt x="886" y="4758"/>
                  </a:moveTo>
                  <a:lnTo>
                    <a:pt x="837" y="4758"/>
                  </a:lnTo>
                  <a:lnTo>
                    <a:pt x="837" y="4631"/>
                  </a:lnTo>
                  <a:lnTo>
                    <a:pt x="943" y="4583"/>
                  </a:lnTo>
                  <a:lnTo>
                    <a:pt x="1032" y="4556"/>
                  </a:lnTo>
                  <a:lnTo>
                    <a:pt x="1120" y="4531"/>
                  </a:lnTo>
                  <a:lnTo>
                    <a:pt x="1208" y="4506"/>
                  </a:lnTo>
                  <a:lnTo>
                    <a:pt x="1296" y="4482"/>
                  </a:lnTo>
                  <a:lnTo>
                    <a:pt x="1382" y="4460"/>
                  </a:lnTo>
                  <a:lnTo>
                    <a:pt x="1469" y="4440"/>
                  </a:lnTo>
                  <a:lnTo>
                    <a:pt x="1556" y="4420"/>
                  </a:lnTo>
                  <a:lnTo>
                    <a:pt x="1643" y="4404"/>
                  </a:lnTo>
                  <a:lnTo>
                    <a:pt x="1685" y="4397"/>
                  </a:lnTo>
                  <a:lnTo>
                    <a:pt x="1728" y="4390"/>
                  </a:lnTo>
                  <a:lnTo>
                    <a:pt x="1772" y="4384"/>
                  </a:lnTo>
                  <a:lnTo>
                    <a:pt x="1815" y="4379"/>
                  </a:lnTo>
                  <a:lnTo>
                    <a:pt x="1858" y="4373"/>
                  </a:lnTo>
                  <a:lnTo>
                    <a:pt x="1902" y="4369"/>
                  </a:lnTo>
                  <a:lnTo>
                    <a:pt x="1945" y="4366"/>
                  </a:lnTo>
                  <a:lnTo>
                    <a:pt x="1988" y="4362"/>
                  </a:lnTo>
                  <a:lnTo>
                    <a:pt x="2031" y="4360"/>
                  </a:lnTo>
                  <a:lnTo>
                    <a:pt x="2075" y="4359"/>
                  </a:lnTo>
                  <a:lnTo>
                    <a:pt x="2118" y="4359"/>
                  </a:lnTo>
                  <a:lnTo>
                    <a:pt x="2162" y="4359"/>
                  </a:lnTo>
                  <a:lnTo>
                    <a:pt x="2206" y="4361"/>
                  </a:lnTo>
                  <a:lnTo>
                    <a:pt x="2250" y="4364"/>
                  </a:lnTo>
                  <a:lnTo>
                    <a:pt x="2293" y="4367"/>
                  </a:lnTo>
                  <a:lnTo>
                    <a:pt x="2338" y="4370"/>
                  </a:lnTo>
                  <a:lnTo>
                    <a:pt x="2371" y="4439"/>
                  </a:lnTo>
                  <a:lnTo>
                    <a:pt x="1660" y="4530"/>
                  </a:lnTo>
                  <a:lnTo>
                    <a:pt x="1495" y="4598"/>
                  </a:lnTo>
                  <a:lnTo>
                    <a:pt x="1403" y="4612"/>
                  </a:lnTo>
                  <a:lnTo>
                    <a:pt x="1195" y="4679"/>
                  </a:lnTo>
                  <a:lnTo>
                    <a:pt x="886" y="4758"/>
                  </a:lnTo>
                  <a:close/>
                  <a:moveTo>
                    <a:pt x="2695" y="4114"/>
                  </a:moveTo>
                  <a:lnTo>
                    <a:pt x="2729" y="3886"/>
                  </a:lnTo>
                  <a:lnTo>
                    <a:pt x="2903" y="3514"/>
                  </a:lnTo>
                  <a:lnTo>
                    <a:pt x="3131" y="3272"/>
                  </a:lnTo>
                  <a:lnTo>
                    <a:pt x="3179" y="3194"/>
                  </a:lnTo>
                  <a:lnTo>
                    <a:pt x="3237" y="3078"/>
                  </a:lnTo>
                  <a:lnTo>
                    <a:pt x="3271" y="3044"/>
                  </a:lnTo>
                  <a:lnTo>
                    <a:pt x="3319" y="3030"/>
                  </a:lnTo>
                  <a:lnTo>
                    <a:pt x="3397" y="3030"/>
                  </a:lnTo>
                  <a:lnTo>
                    <a:pt x="3431" y="3063"/>
                  </a:lnTo>
                  <a:lnTo>
                    <a:pt x="3291" y="3340"/>
                  </a:lnTo>
                  <a:lnTo>
                    <a:pt x="3145" y="3470"/>
                  </a:lnTo>
                  <a:lnTo>
                    <a:pt x="3097" y="3582"/>
                  </a:lnTo>
                  <a:lnTo>
                    <a:pt x="3029" y="3664"/>
                  </a:lnTo>
                  <a:lnTo>
                    <a:pt x="2855" y="3968"/>
                  </a:lnTo>
                  <a:lnTo>
                    <a:pt x="2695" y="4114"/>
                  </a:lnTo>
                  <a:close/>
                  <a:moveTo>
                    <a:pt x="609" y="2594"/>
                  </a:moveTo>
                  <a:lnTo>
                    <a:pt x="528" y="2579"/>
                  </a:lnTo>
                  <a:lnTo>
                    <a:pt x="436" y="2454"/>
                  </a:lnTo>
                  <a:lnTo>
                    <a:pt x="417" y="2318"/>
                  </a:lnTo>
                  <a:lnTo>
                    <a:pt x="726" y="2386"/>
                  </a:lnTo>
                  <a:lnTo>
                    <a:pt x="609" y="2594"/>
                  </a:lnTo>
                  <a:close/>
                  <a:moveTo>
                    <a:pt x="851" y="2560"/>
                  </a:moveTo>
                  <a:lnTo>
                    <a:pt x="851" y="2546"/>
                  </a:lnTo>
                  <a:lnTo>
                    <a:pt x="818" y="2420"/>
                  </a:lnTo>
                  <a:lnTo>
                    <a:pt x="1060" y="2483"/>
                  </a:lnTo>
                  <a:lnTo>
                    <a:pt x="1079" y="2536"/>
                  </a:lnTo>
                  <a:lnTo>
                    <a:pt x="943" y="2579"/>
                  </a:lnTo>
                  <a:lnTo>
                    <a:pt x="851" y="2560"/>
                  </a:lnTo>
                  <a:close/>
                  <a:moveTo>
                    <a:pt x="1370" y="2400"/>
                  </a:moveTo>
                  <a:lnTo>
                    <a:pt x="1335" y="2400"/>
                  </a:lnTo>
                  <a:lnTo>
                    <a:pt x="1355" y="2318"/>
                  </a:lnTo>
                  <a:lnTo>
                    <a:pt x="1383" y="2212"/>
                  </a:lnTo>
                  <a:lnTo>
                    <a:pt x="1383" y="2129"/>
                  </a:lnTo>
                  <a:lnTo>
                    <a:pt x="1563" y="2158"/>
                  </a:lnTo>
                  <a:lnTo>
                    <a:pt x="1543" y="2304"/>
                  </a:lnTo>
                  <a:lnTo>
                    <a:pt x="1485" y="2371"/>
                  </a:lnTo>
                  <a:lnTo>
                    <a:pt x="1370" y="2400"/>
                  </a:lnTo>
                  <a:close/>
                  <a:moveTo>
                    <a:pt x="160" y="2371"/>
                  </a:moveTo>
                  <a:lnTo>
                    <a:pt x="77" y="2227"/>
                  </a:lnTo>
                  <a:lnTo>
                    <a:pt x="217" y="2294"/>
                  </a:lnTo>
                  <a:lnTo>
                    <a:pt x="160" y="2371"/>
                  </a:lnTo>
                  <a:close/>
                  <a:moveTo>
                    <a:pt x="1060" y="2318"/>
                  </a:moveTo>
                  <a:lnTo>
                    <a:pt x="1011" y="2304"/>
                  </a:lnTo>
                  <a:lnTo>
                    <a:pt x="968" y="2193"/>
                  </a:lnTo>
                  <a:lnTo>
                    <a:pt x="920" y="2129"/>
                  </a:lnTo>
                  <a:lnTo>
                    <a:pt x="978" y="2018"/>
                  </a:lnTo>
                  <a:lnTo>
                    <a:pt x="1277" y="2062"/>
                  </a:lnTo>
                  <a:lnTo>
                    <a:pt x="1220" y="2338"/>
                  </a:lnTo>
                  <a:lnTo>
                    <a:pt x="1060" y="2318"/>
                  </a:lnTo>
                  <a:close/>
                  <a:moveTo>
                    <a:pt x="644" y="2275"/>
                  </a:moveTo>
                  <a:lnTo>
                    <a:pt x="595" y="2275"/>
                  </a:lnTo>
                  <a:lnTo>
                    <a:pt x="517" y="2158"/>
                  </a:lnTo>
                  <a:lnTo>
                    <a:pt x="494" y="2062"/>
                  </a:lnTo>
                  <a:lnTo>
                    <a:pt x="484" y="2018"/>
                  </a:lnTo>
                  <a:lnTo>
                    <a:pt x="517" y="1902"/>
                  </a:lnTo>
                  <a:lnTo>
                    <a:pt x="837" y="1970"/>
                  </a:lnTo>
                  <a:lnTo>
                    <a:pt x="818" y="2193"/>
                  </a:lnTo>
                  <a:lnTo>
                    <a:pt x="759" y="2294"/>
                  </a:lnTo>
                  <a:lnTo>
                    <a:pt x="644" y="2275"/>
                  </a:lnTo>
                  <a:close/>
                  <a:moveTo>
                    <a:pt x="208" y="2129"/>
                  </a:moveTo>
                  <a:lnTo>
                    <a:pt x="140" y="2077"/>
                  </a:lnTo>
                  <a:lnTo>
                    <a:pt x="125" y="1999"/>
                  </a:lnTo>
                  <a:lnTo>
                    <a:pt x="92" y="1970"/>
                  </a:lnTo>
                  <a:lnTo>
                    <a:pt x="92" y="1820"/>
                  </a:lnTo>
                  <a:lnTo>
                    <a:pt x="300" y="1902"/>
                  </a:lnTo>
                  <a:lnTo>
                    <a:pt x="252" y="2129"/>
                  </a:lnTo>
                  <a:lnTo>
                    <a:pt x="208" y="2129"/>
                  </a:lnTo>
                  <a:close/>
                  <a:moveTo>
                    <a:pt x="1597" y="1951"/>
                  </a:moveTo>
                  <a:lnTo>
                    <a:pt x="1519" y="1936"/>
                  </a:lnTo>
                  <a:lnTo>
                    <a:pt x="1519" y="1887"/>
                  </a:lnTo>
                  <a:lnTo>
                    <a:pt x="1543" y="1743"/>
                  </a:lnTo>
                  <a:lnTo>
                    <a:pt x="1704" y="1743"/>
                  </a:lnTo>
                  <a:lnTo>
                    <a:pt x="1704" y="1810"/>
                  </a:lnTo>
                  <a:lnTo>
                    <a:pt x="1727" y="1854"/>
                  </a:lnTo>
                  <a:lnTo>
                    <a:pt x="1660" y="1970"/>
                  </a:lnTo>
                  <a:lnTo>
                    <a:pt x="1597" y="1951"/>
                  </a:lnTo>
                  <a:close/>
                  <a:moveTo>
                    <a:pt x="1321" y="1916"/>
                  </a:moveTo>
                  <a:lnTo>
                    <a:pt x="1287" y="1868"/>
                  </a:lnTo>
                  <a:lnTo>
                    <a:pt x="1277" y="1709"/>
                  </a:lnTo>
                  <a:lnTo>
                    <a:pt x="1176" y="1645"/>
                  </a:lnTo>
                  <a:lnTo>
                    <a:pt x="1210" y="1578"/>
                  </a:lnTo>
                  <a:lnTo>
                    <a:pt x="1403" y="1612"/>
                  </a:lnTo>
                  <a:lnTo>
                    <a:pt x="1321" y="1916"/>
                  </a:lnTo>
                  <a:close/>
                  <a:moveTo>
                    <a:pt x="803" y="1868"/>
                  </a:moveTo>
                  <a:lnTo>
                    <a:pt x="736" y="1810"/>
                  </a:lnTo>
                  <a:lnTo>
                    <a:pt x="624" y="1709"/>
                  </a:lnTo>
                  <a:lnTo>
                    <a:pt x="609" y="1534"/>
                  </a:lnTo>
                  <a:lnTo>
                    <a:pt x="659" y="1466"/>
                  </a:lnTo>
                  <a:lnTo>
                    <a:pt x="978" y="1515"/>
                  </a:lnTo>
                  <a:lnTo>
                    <a:pt x="968" y="1728"/>
                  </a:lnTo>
                  <a:lnTo>
                    <a:pt x="920" y="1810"/>
                  </a:lnTo>
                  <a:lnTo>
                    <a:pt x="803" y="1868"/>
                  </a:lnTo>
                  <a:close/>
                  <a:moveTo>
                    <a:pt x="252" y="1743"/>
                  </a:moveTo>
                  <a:lnTo>
                    <a:pt x="140" y="1728"/>
                  </a:lnTo>
                  <a:lnTo>
                    <a:pt x="194" y="1626"/>
                  </a:lnTo>
                  <a:lnTo>
                    <a:pt x="217" y="1593"/>
                  </a:lnTo>
                  <a:lnTo>
                    <a:pt x="286" y="1466"/>
                  </a:lnTo>
                  <a:lnTo>
                    <a:pt x="436" y="1433"/>
                  </a:lnTo>
                  <a:lnTo>
                    <a:pt x="402" y="1626"/>
                  </a:lnTo>
                  <a:lnTo>
                    <a:pt x="382" y="1709"/>
                  </a:lnTo>
                  <a:lnTo>
                    <a:pt x="252" y="1743"/>
                  </a:lnTo>
                  <a:close/>
                  <a:moveTo>
                    <a:pt x="1679" y="1612"/>
                  </a:moveTo>
                  <a:lnTo>
                    <a:pt x="1597" y="1534"/>
                  </a:lnTo>
                  <a:lnTo>
                    <a:pt x="1645" y="1384"/>
                  </a:lnTo>
                  <a:lnTo>
                    <a:pt x="1694" y="1336"/>
                  </a:lnTo>
                  <a:lnTo>
                    <a:pt x="1785" y="1351"/>
                  </a:lnTo>
                  <a:lnTo>
                    <a:pt x="1819" y="1466"/>
                  </a:lnTo>
                  <a:lnTo>
                    <a:pt x="1785" y="1612"/>
                  </a:lnTo>
                  <a:lnTo>
                    <a:pt x="1679" y="1612"/>
                  </a:lnTo>
                  <a:close/>
                  <a:moveTo>
                    <a:pt x="1437" y="1453"/>
                  </a:moveTo>
                  <a:lnTo>
                    <a:pt x="1277" y="1211"/>
                  </a:lnTo>
                  <a:lnTo>
                    <a:pt x="1243" y="1176"/>
                  </a:lnTo>
                  <a:lnTo>
                    <a:pt x="1277" y="1032"/>
                  </a:lnTo>
                  <a:lnTo>
                    <a:pt x="1495" y="1084"/>
                  </a:lnTo>
                  <a:lnTo>
                    <a:pt x="1529" y="1109"/>
                  </a:lnTo>
                  <a:lnTo>
                    <a:pt x="1485" y="1466"/>
                  </a:lnTo>
                  <a:lnTo>
                    <a:pt x="1437" y="1453"/>
                  </a:lnTo>
                  <a:close/>
                  <a:moveTo>
                    <a:pt x="1001" y="1370"/>
                  </a:moveTo>
                  <a:lnTo>
                    <a:pt x="851" y="1336"/>
                  </a:lnTo>
                  <a:lnTo>
                    <a:pt x="736" y="1326"/>
                  </a:lnTo>
                  <a:lnTo>
                    <a:pt x="736" y="1211"/>
                  </a:lnTo>
                  <a:lnTo>
                    <a:pt x="1113" y="1142"/>
                  </a:lnTo>
                  <a:lnTo>
                    <a:pt x="1001" y="1370"/>
                  </a:lnTo>
                  <a:close/>
                  <a:moveTo>
                    <a:pt x="1176" y="659"/>
                  </a:moveTo>
                  <a:lnTo>
                    <a:pt x="1128" y="610"/>
                  </a:lnTo>
                  <a:lnTo>
                    <a:pt x="1113" y="581"/>
                  </a:lnTo>
                  <a:lnTo>
                    <a:pt x="1093" y="548"/>
                  </a:lnTo>
                  <a:lnTo>
                    <a:pt x="1128" y="368"/>
                  </a:lnTo>
                  <a:lnTo>
                    <a:pt x="1195" y="368"/>
                  </a:lnTo>
                  <a:lnTo>
                    <a:pt x="1302" y="465"/>
                  </a:lnTo>
                  <a:lnTo>
                    <a:pt x="1243" y="625"/>
                  </a:lnTo>
                  <a:lnTo>
                    <a:pt x="1176" y="659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741" y="107"/>
              <a:ext cx="627" cy="714"/>
            </a:xfrm>
            <a:custGeom>
              <a:avLst/>
              <a:gdLst>
                <a:gd name="T0" fmla="*/ 1151 w 7523"/>
                <a:gd name="T1" fmla="*/ 19 h 8570"/>
                <a:gd name="T2" fmla="*/ 1808 w 7523"/>
                <a:gd name="T3" fmla="*/ 19 h 8570"/>
                <a:gd name="T4" fmla="*/ 1842 w 7523"/>
                <a:gd name="T5" fmla="*/ 344 h 8570"/>
                <a:gd name="T6" fmla="*/ 991 w 7523"/>
                <a:gd name="T7" fmla="*/ 1345 h 8570"/>
                <a:gd name="T8" fmla="*/ 3425 w 7523"/>
                <a:gd name="T9" fmla="*/ 227 h 8570"/>
                <a:gd name="T10" fmla="*/ 4939 w 7523"/>
                <a:gd name="T11" fmla="*/ 5570 h 8570"/>
                <a:gd name="T12" fmla="*/ 3781 w 7523"/>
                <a:gd name="T13" fmla="*/ 7659 h 8570"/>
                <a:gd name="T14" fmla="*/ 3149 w 7523"/>
                <a:gd name="T15" fmla="*/ 5895 h 8570"/>
                <a:gd name="T16" fmla="*/ 1581 w 7523"/>
                <a:gd name="T17" fmla="*/ 3474 h 8570"/>
                <a:gd name="T18" fmla="*/ 0 w 7523"/>
                <a:gd name="T19" fmla="*/ 1360 h 8570"/>
                <a:gd name="T20" fmla="*/ 1034 w 7523"/>
                <a:gd name="T21" fmla="*/ 2957 h 8570"/>
                <a:gd name="T22" fmla="*/ 2409 w 7523"/>
                <a:gd name="T23" fmla="*/ 5134 h 8570"/>
                <a:gd name="T24" fmla="*/ 3193 w 7523"/>
                <a:gd name="T25" fmla="*/ 8362 h 8570"/>
                <a:gd name="T26" fmla="*/ 1744 w 7523"/>
                <a:gd name="T27" fmla="*/ 4429 h 8570"/>
                <a:gd name="T28" fmla="*/ 730 w 7523"/>
                <a:gd name="T29" fmla="*/ 2807 h 8570"/>
                <a:gd name="T30" fmla="*/ 6703 w 7523"/>
                <a:gd name="T31" fmla="*/ 8217 h 8570"/>
                <a:gd name="T32" fmla="*/ 5674 w 7523"/>
                <a:gd name="T33" fmla="*/ 8001 h 8570"/>
                <a:gd name="T34" fmla="*/ 5944 w 7523"/>
                <a:gd name="T35" fmla="*/ 6924 h 8570"/>
                <a:gd name="T36" fmla="*/ 6255 w 7523"/>
                <a:gd name="T37" fmla="*/ 6985 h 8570"/>
                <a:gd name="T38" fmla="*/ 6851 w 7523"/>
                <a:gd name="T39" fmla="*/ 7151 h 8570"/>
                <a:gd name="T40" fmla="*/ 6812 w 7523"/>
                <a:gd name="T41" fmla="*/ 7438 h 8570"/>
                <a:gd name="T42" fmla="*/ 5624 w 7523"/>
                <a:gd name="T43" fmla="*/ 7392 h 8570"/>
                <a:gd name="T44" fmla="*/ 5959 w 7523"/>
                <a:gd name="T45" fmla="*/ 7170 h 8570"/>
                <a:gd name="T46" fmla="*/ 4330 w 7523"/>
                <a:gd name="T47" fmla="*/ 7071 h 8570"/>
                <a:gd name="T48" fmla="*/ 4276 w 7523"/>
                <a:gd name="T49" fmla="*/ 5861 h 8570"/>
                <a:gd name="T50" fmla="*/ 4455 w 7523"/>
                <a:gd name="T51" fmla="*/ 5667 h 8570"/>
                <a:gd name="T52" fmla="*/ 5759 w 7523"/>
                <a:gd name="T53" fmla="*/ 5300 h 8570"/>
                <a:gd name="T54" fmla="*/ 5687 w 7523"/>
                <a:gd name="T55" fmla="*/ 4843 h 8570"/>
                <a:gd name="T56" fmla="*/ 5935 w 7523"/>
                <a:gd name="T57" fmla="*/ 4504 h 8570"/>
                <a:gd name="T58" fmla="*/ 5800 w 7523"/>
                <a:gd name="T59" fmla="*/ 4858 h 8570"/>
                <a:gd name="T60" fmla="*/ 6357 w 7523"/>
                <a:gd name="T61" fmla="*/ 5507 h 8570"/>
                <a:gd name="T62" fmla="*/ 6797 w 7523"/>
                <a:gd name="T63" fmla="*/ 5511 h 8570"/>
                <a:gd name="T64" fmla="*/ 6841 w 7523"/>
                <a:gd name="T65" fmla="*/ 4229 h 8570"/>
                <a:gd name="T66" fmla="*/ 7431 w 7523"/>
                <a:gd name="T67" fmla="*/ 5335 h 8570"/>
                <a:gd name="T68" fmla="*/ 3550 w 7523"/>
                <a:gd name="T69" fmla="*/ 5599 h 8570"/>
                <a:gd name="T70" fmla="*/ 3391 w 7523"/>
                <a:gd name="T71" fmla="*/ 5328 h 8570"/>
                <a:gd name="T72" fmla="*/ 3246 w 7523"/>
                <a:gd name="T73" fmla="*/ 5100 h 8570"/>
                <a:gd name="T74" fmla="*/ 3841 w 7523"/>
                <a:gd name="T75" fmla="*/ 4767 h 8570"/>
                <a:gd name="T76" fmla="*/ 4296 w 7523"/>
                <a:gd name="T77" fmla="*/ 3683 h 8570"/>
                <a:gd name="T78" fmla="*/ 2762 w 7523"/>
                <a:gd name="T79" fmla="*/ 4360 h 8570"/>
                <a:gd name="T80" fmla="*/ 4170 w 7523"/>
                <a:gd name="T81" fmla="*/ 3282 h 8570"/>
                <a:gd name="T82" fmla="*/ 2824 w 7523"/>
                <a:gd name="T83" fmla="*/ 4471 h 8570"/>
                <a:gd name="T84" fmla="*/ 4261 w 7523"/>
                <a:gd name="T85" fmla="*/ 3005 h 8570"/>
                <a:gd name="T86" fmla="*/ 2907 w 7523"/>
                <a:gd name="T87" fmla="*/ 4007 h 8570"/>
                <a:gd name="T88" fmla="*/ 4136 w 7523"/>
                <a:gd name="T89" fmla="*/ 2579 h 8570"/>
                <a:gd name="T90" fmla="*/ 2119 w 7523"/>
                <a:gd name="T91" fmla="*/ 3315 h 8570"/>
                <a:gd name="T92" fmla="*/ 3517 w 7523"/>
                <a:gd name="T93" fmla="*/ 2763 h 8570"/>
                <a:gd name="T94" fmla="*/ 5389 w 7523"/>
                <a:gd name="T95" fmla="*/ 2661 h 8570"/>
                <a:gd name="T96" fmla="*/ 5118 w 7523"/>
                <a:gd name="T97" fmla="*/ 1873 h 8570"/>
                <a:gd name="T98" fmla="*/ 6232 w 7523"/>
                <a:gd name="T99" fmla="*/ 1597 h 8570"/>
                <a:gd name="T100" fmla="*/ 7247 w 7523"/>
                <a:gd name="T101" fmla="*/ 2729 h 8570"/>
                <a:gd name="T102" fmla="*/ 2442 w 7523"/>
                <a:gd name="T103" fmla="*/ 2715 h 8570"/>
                <a:gd name="T104" fmla="*/ 2709 w 7523"/>
                <a:gd name="T105" fmla="*/ 2840 h 8570"/>
                <a:gd name="T106" fmla="*/ 1833 w 7523"/>
                <a:gd name="T107" fmla="*/ 2658 h 8570"/>
                <a:gd name="T108" fmla="*/ 3435 w 7523"/>
                <a:gd name="T109" fmla="*/ 1597 h 8570"/>
                <a:gd name="T110" fmla="*/ 1635 w 7523"/>
                <a:gd name="T111" fmla="*/ 2633 h 8570"/>
                <a:gd name="T112" fmla="*/ 3618 w 7523"/>
                <a:gd name="T113" fmla="*/ 1355 h 8570"/>
                <a:gd name="T114" fmla="*/ 1441 w 7523"/>
                <a:gd name="T115" fmla="*/ 2337 h 8570"/>
                <a:gd name="T116" fmla="*/ 3454 w 7523"/>
                <a:gd name="T117" fmla="*/ 1036 h 8570"/>
                <a:gd name="T118" fmla="*/ 1214 w 7523"/>
                <a:gd name="T119" fmla="*/ 1970 h 8570"/>
                <a:gd name="T120" fmla="*/ 3260 w 7523"/>
                <a:gd name="T121" fmla="*/ 678 h 8570"/>
                <a:gd name="T122" fmla="*/ 1116 w 7523"/>
                <a:gd name="T123" fmla="*/ 1403 h 8570"/>
                <a:gd name="T124" fmla="*/ 3018 w 7523"/>
                <a:gd name="T125" fmla="*/ 436 h 8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3" h="8570">
                  <a:moveTo>
                    <a:pt x="0" y="87"/>
                  </a:moveTo>
                  <a:lnTo>
                    <a:pt x="19" y="116"/>
                  </a:lnTo>
                  <a:lnTo>
                    <a:pt x="100" y="194"/>
                  </a:lnTo>
                  <a:lnTo>
                    <a:pt x="134" y="179"/>
                  </a:lnTo>
                  <a:lnTo>
                    <a:pt x="328" y="19"/>
                  </a:lnTo>
                  <a:lnTo>
                    <a:pt x="502" y="19"/>
                  </a:lnTo>
                  <a:lnTo>
                    <a:pt x="328" y="160"/>
                  </a:lnTo>
                  <a:lnTo>
                    <a:pt x="284" y="213"/>
                  </a:lnTo>
                  <a:lnTo>
                    <a:pt x="169" y="310"/>
                  </a:lnTo>
                  <a:lnTo>
                    <a:pt x="284" y="469"/>
                  </a:lnTo>
                  <a:lnTo>
                    <a:pt x="313" y="455"/>
                  </a:lnTo>
                  <a:lnTo>
                    <a:pt x="411" y="421"/>
                  </a:lnTo>
                  <a:lnTo>
                    <a:pt x="749" y="194"/>
                  </a:lnTo>
                  <a:lnTo>
                    <a:pt x="793" y="160"/>
                  </a:lnTo>
                  <a:lnTo>
                    <a:pt x="874" y="102"/>
                  </a:lnTo>
                  <a:lnTo>
                    <a:pt x="972" y="54"/>
                  </a:lnTo>
                  <a:lnTo>
                    <a:pt x="1151" y="19"/>
                  </a:lnTo>
                  <a:lnTo>
                    <a:pt x="924" y="227"/>
                  </a:lnTo>
                  <a:lnTo>
                    <a:pt x="715" y="344"/>
                  </a:lnTo>
                  <a:lnTo>
                    <a:pt x="667" y="377"/>
                  </a:lnTo>
                  <a:lnTo>
                    <a:pt x="555" y="436"/>
                  </a:lnTo>
                  <a:lnTo>
                    <a:pt x="459" y="538"/>
                  </a:lnTo>
                  <a:lnTo>
                    <a:pt x="361" y="586"/>
                  </a:lnTo>
                  <a:lnTo>
                    <a:pt x="411" y="678"/>
                  </a:lnTo>
                  <a:lnTo>
                    <a:pt x="425" y="726"/>
                  </a:lnTo>
                  <a:lnTo>
                    <a:pt x="459" y="759"/>
                  </a:lnTo>
                  <a:lnTo>
                    <a:pt x="667" y="644"/>
                  </a:lnTo>
                  <a:lnTo>
                    <a:pt x="749" y="629"/>
                  </a:lnTo>
                  <a:lnTo>
                    <a:pt x="1116" y="358"/>
                  </a:lnTo>
                  <a:lnTo>
                    <a:pt x="1310" y="242"/>
                  </a:lnTo>
                  <a:lnTo>
                    <a:pt x="1475" y="116"/>
                  </a:lnTo>
                  <a:lnTo>
                    <a:pt x="1552" y="67"/>
                  </a:lnTo>
                  <a:lnTo>
                    <a:pt x="1615" y="34"/>
                  </a:lnTo>
                  <a:lnTo>
                    <a:pt x="1808" y="19"/>
                  </a:lnTo>
                  <a:lnTo>
                    <a:pt x="1664" y="146"/>
                  </a:lnTo>
                  <a:lnTo>
                    <a:pt x="1581" y="213"/>
                  </a:lnTo>
                  <a:lnTo>
                    <a:pt x="1533" y="227"/>
                  </a:lnTo>
                  <a:lnTo>
                    <a:pt x="1243" y="402"/>
                  </a:lnTo>
                  <a:lnTo>
                    <a:pt x="1165" y="469"/>
                  </a:lnTo>
                  <a:lnTo>
                    <a:pt x="749" y="726"/>
                  </a:lnTo>
                  <a:lnTo>
                    <a:pt x="603" y="828"/>
                  </a:lnTo>
                  <a:lnTo>
                    <a:pt x="584" y="886"/>
                  </a:lnTo>
                  <a:lnTo>
                    <a:pt x="603" y="1001"/>
                  </a:lnTo>
                  <a:lnTo>
                    <a:pt x="682" y="1084"/>
                  </a:lnTo>
                  <a:lnTo>
                    <a:pt x="749" y="1051"/>
                  </a:lnTo>
                  <a:lnTo>
                    <a:pt x="1015" y="871"/>
                  </a:lnTo>
                  <a:lnTo>
                    <a:pt x="1165" y="779"/>
                  </a:lnTo>
                  <a:lnTo>
                    <a:pt x="1552" y="517"/>
                  </a:lnTo>
                  <a:lnTo>
                    <a:pt x="1635" y="484"/>
                  </a:lnTo>
                  <a:lnTo>
                    <a:pt x="1683" y="402"/>
                  </a:lnTo>
                  <a:lnTo>
                    <a:pt x="1842" y="344"/>
                  </a:lnTo>
                  <a:lnTo>
                    <a:pt x="1939" y="276"/>
                  </a:lnTo>
                  <a:lnTo>
                    <a:pt x="2292" y="34"/>
                  </a:lnTo>
                  <a:lnTo>
                    <a:pt x="2467" y="19"/>
                  </a:lnTo>
                  <a:lnTo>
                    <a:pt x="2215" y="227"/>
                  </a:lnTo>
                  <a:lnTo>
                    <a:pt x="2167" y="276"/>
                  </a:lnTo>
                  <a:lnTo>
                    <a:pt x="1983" y="358"/>
                  </a:lnTo>
                  <a:lnTo>
                    <a:pt x="1760" y="503"/>
                  </a:lnTo>
                  <a:lnTo>
                    <a:pt x="1649" y="586"/>
                  </a:lnTo>
                  <a:lnTo>
                    <a:pt x="1034" y="1001"/>
                  </a:lnTo>
                  <a:lnTo>
                    <a:pt x="957" y="1036"/>
                  </a:lnTo>
                  <a:lnTo>
                    <a:pt x="855" y="1103"/>
                  </a:lnTo>
                  <a:lnTo>
                    <a:pt x="773" y="1128"/>
                  </a:lnTo>
                  <a:lnTo>
                    <a:pt x="749" y="1181"/>
                  </a:lnTo>
                  <a:lnTo>
                    <a:pt x="749" y="1243"/>
                  </a:lnTo>
                  <a:lnTo>
                    <a:pt x="841" y="1370"/>
                  </a:lnTo>
                  <a:lnTo>
                    <a:pt x="957" y="1345"/>
                  </a:lnTo>
                  <a:lnTo>
                    <a:pt x="991" y="1345"/>
                  </a:lnTo>
                  <a:lnTo>
                    <a:pt x="1165" y="1230"/>
                  </a:lnTo>
                  <a:lnTo>
                    <a:pt x="1257" y="1147"/>
                  </a:lnTo>
                  <a:lnTo>
                    <a:pt x="1552" y="987"/>
                  </a:lnTo>
                  <a:lnTo>
                    <a:pt x="1615" y="939"/>
                  </a:lnTo>
                  <a:lnTo>
                    <a:pt x="1698" y="871"/>
                  </a:lnTo>
                  <a:lnTo>
                    <a:pt x="1775" y="842"/>
                  </a:lnTo>
                  <a:lnTo>
                    <a:pt x="2181" y="586"/>
                  </a:lnTo>
                  <a:lnTo>
                    <a:pt x="2244" y="552"/>
                  </a:lnTo>
                  <a:lnTo>
                    <a:pt x="2375" y="436"/>
                  </a:lnTo>
                  <a:lnTo>
                    <a:pt x="2582" y="310"/>
                  </a:lnTo>
                  <a:lnTo>
                    <a:pt x="2684" y="242"/>
                  </a:lnTo>
                  <a:lnTo>
                    <a:pt x="2810" y="136"/>
                  </a:lnTo>
                  <a:lnTo>
                    <a:pt x="2844" y="67"/>
                  </a:lnTo>
                  <a:lnTo>
                    <a:pt x="2824" y="19"/>
                  </a:lnTo>
                  <a:lnTo>
                    <a:pt x="3018" y="0"/>
                  </a:lnTo>
                  <a:lnTo>
                    <a:pt x="3246" y="0"/>
                  </a:lnTo>
                  <a:lnTo>
                    <a:pt x="3425" y="227"/>
                  </a:lnTo>
                  <a:lnTo>
                    <a:pt x="3662" y="600"/>
                  </a:lnTo>
                  <a:lnTo>
                    <a:pt x="3710" y="697"/>
                  </a:lnTo>
                  <a:lnTo>
                    <a:pt x="3860" y="968"/>
                  </a:lnTo>
                  <a:lnTo>
                    <a:pt x="3909" y="1070"/>
                  </a:lnTo>
                  <a:lnTo>
                    <a:pt x="3952" y="1161"/>
                  </a:lnTo>
                  <a:lnTo>
                    <a:pt x="4069" y="1355"/>
                  </a:lnTo>
                  <a:lnTo>
                    <a:pt x="4102" y="1437"/>
                  </a:lnTo>
                  <a:lnTo>
                    <a:pt x="4470" y="2313"/>
                  </a:lnTo>
                  <a:lnTo>
                    <a:pt x="4572" y="2579"/>
                  </a:lnTo>
                  <a:lnTo>
                    <a:pt x="4678" y="3005"/>
                  </a:lnTo>
                  <a:lnTo>
                    <a:pt x="4780" y="3407"/>
                  </a:lnTo>
                  <a:lnTo>
                    <a:pt x="4872" y="3939"/>
                  </a:lnTo>
                  <a:lnTo>
                    <a:pt x="4973" y="4859"/>
                  </a:lnTo>
                  <a:lnTo>
                    <a:pt x="4973" y="5009"/>
                  </a:lnTo>
                  <a:lnTo>
                    <a:pt x="5002" y="5067"/>
                  </a:lnTo>
                  <a:lnTo>
                    <a:pt x="4987" y="5469"/>
                  </a:lnTo>
                  <a:lnTo>
                    <a:pt x="4939" y="5570"/>
                  </a:lnTo>
                  <a:lnTo>
                    <a:pt x="4678" y="7486"/>
                  </a:lnTo>
                  <a:lnTo>
                    <a:pt x="4470" y="8232"/>
                  </a:lnTo>
                  <a:lnTo>
                    <a:pt x="4330" y="8570"/>
                  </a:lnTo>
                  <a:lnTo>
                    <a:pt x="3894" y="8570"/>
                  </a:lnTo>
                  <a:lnTo>
                    <a:pt x="3894" y="8266"/>
                  </a:lnTo>
                  <a:lnTo>
                    <a:pt x="3841" y="8347"/>
                  </a:lnTo>
                  <a:lnTo>
                    <a:pt x="3758" y="8508"/>
                  </a:lnTo>
                  <a:lnTo>
                    <a:pt x="3696" y="8570"/>
                  </a:lnTo>
                  <a:lnTo>
                    <a:pt x="3207" y="8570"/>
                  </a:lnTo>
                  <a:lnTo>
                    <a:pt x="3260" y="8508"/>
                  </a:lnTo>
                  <a:lnTo>
                    <a:pt x="3343" y="8406"/>
                  </a:lnTo>
                  <a:lnTo>
                    <a:pt x="3391" y="8372"/>
                  </a:lnTo>
                  <a:lnTo>
                    <a:pt x="3677" y="7970"/>
                  </a:lnTo>
                  <a:lnTo>
                    <a:pt x="3702" y="7892"/>
                  </a:lnTo>
                  <a:lnTo>
                    <a:pt x="3729" y="7814"/>
                  </a:lnTo>
                  <a:lnTo>
                    <a:pt x="3755" y="7736"/>
                  </a:lnTo>
                  <a:lnTo>
                    <a:pt x="3781" y="7659"/>
                  </a:lnTo>
                  <a:lnTo>
                    <a:pt x="3793" y="7619"/>
                  </a:lnTo>
                  <a:lnTo>
                    <a:pt x="3805" y="7581"/>
                  </a:lnTo>
                  <a:lnTo>
                    <a:pt x="3816" y="7541"/>
                  </a:lnTo>
                  <a:lnTo>
                    <a:pt x="3827" y="7502"/>
                  </a:lnTo>
                  <a:lnTo>
                    <a:pt x="3836" y="7463"/>
                  </a:lnTo>
                  <a:lnTo>
                    <a:pt x="3845" y="7424"/>
                  </a:lnTo>
                  <a:lnTo>
                    <a:pt x="3853" y="7386"/>
                  </a:lnTo>
                  <a:lnTo>
                    <a:pt x="3860" y="7346"/>
                  </a:lnTo>
                  <a:lnTo>
                    <a:pt x="3758" y="6920"/>
                  </a:lnTo>
                  <a:lnTo>
                    <a:pt x="3729" y="6843"/>
                  </a:lnTo>
                  <a:lnTo>
                    <a:pt x="3633" y="6635"/>
                  </a:lnTo>
                  <a:lnTo>
                    <a:pt x="3550" y="6567"/>
                  </a:lnTo>
                  <a:lnTo>
                    <a:pt x="3502" y="6485"/>
                  </a:lnTo>
                  <a:lnTo>
                    <a:pt x="3425" y="6325"/>
                  </a:lnTo>
                  <a:lnTo>
                    <a:pt x="3357" y="6243"/>
                  </a:lnTo>
                  <a:lnTo>
                    <a:pt x="3343" y="6185"/>
                  </a:lnTo>
                  <a:lnTo>
                    <a:pt x="3149" y="5895"/>
                  </a:lnTo>
                  <a:lnTo>
                    <a:pt x="3101" y="5812"/>
                  </a:lnTo>
                  <a:lnTo>
                    <a:pt x="3052" y="5744"/>
                  </a:lnTo>
                  <a:lnTo>
                    <a:pt x="2926" y="5551"/>
                  </a:lnTo>
                  <a:lnTo>
                    <a:pt x="2859" y="5459"/>
                  </a:lnTo>
                  <a:lnTo>
                    <a:pt x="2684" y="5183"/>
                  </a:lnTo>
                  <a:lnTo>
                    <a:pt x="2568" y="5019"/>
                  </a:lnTo>
                  <a:lnTo>
                    <a:pt x="2423" y="4825"/>
                  </a:lnTo>
                  <a:lnTo>
                    <a:pt x="2375" y="4713"/>
                  </a:lnTo>
                  <a:lnTo>
                    <a:pt x="2292" y="4617"/>
                  </a:lnTo>
                  <a:lnTo>
                    <a:pt x="2133" y="4327"/>
                  </a:lnTo>
                  <a:lnTo>
                    <a:pt x="2002" y="4166"/>
                  </a:lnTo>
                  <a:lnTo>
                    <a:pt x="1983" y="4118"/>
                  </a:lnTo>
                  <a:lnTo>
                    <a:pt x="1906" y="4016"/>
                  </a:lnTo>
                  <a:lnTo>
                    <a:pt x="1857" y="3973"/>
                  </a:lnTo>
                  <a:lnTo>
                    <a:pt x="1717" y="3683"/>
                  </a:lnTo>
                  <a:lnTo>
                    <a:pt x="1649" y="3601"/>
                  </a:lnTo>
                  <a:lnTo>
                    <a:pt x="1581" y="3474"/>
                  </a:lnTo>
                  <a:lnTo>
                    <a:pt x="1518" y="3392"/>
                  </a:lnTo>
                  <a:lnTo>
                    <a:pt x="1422" y="3232"/>
                  </a:lnTo>
                  <a:lnTo>
                    <a:pt x="1325" y="3049"/>
                  </a:lnTo>
                  <a:lnTo>
                    <a:pt x="1131" y="2797"/>
                  </a:lnTo>
                  <a:lnTo>
                    <a:pt x="1116" y="2729"/>
                  </a:lnTo>
                  <a:lnTo>
                    <a:pt x="991" y="2555"/>
                  </a:lnTo>
                  <a:lnTo>
                    <a:pt x="938" y="2473"/>
                  </a:lnTo>
                  <a:lnTo>
                    <a:pt x="773" y="2231"/>
                  </a:lnTo>
                  <a:lnTo>
                    <a:pt x="763" y="2177"/>
                  </a:lnTo>
                  <a:lnTo>
                    <a:pt x="696" y="2096"/>
                  </a:lnTo>
                  <a:lnTo>
                    <a:pt x="603" y="1955"/>
                  </a:lnTo>
                  <a:lnTo>
                    <a:pt x="555" y="1873"/>
                  </a:lnTo>
                  <a:lnTo>
                    <a:pt x="217" y="1345"/>
                  </a:lnTo>
                  <a:lnTo>
                    <a:pt x="119" y="1161"/>
                  </a:lnTo>
                  <a:lnTo>
                    <a:pt x="0" y="978"/>
                  </a:lnTo>
                  <a:lnTo>
                    <a:pt x="0" y="87"/>
                  </a:lnTo>
                  <a:close/>
                  <a:moveTo>
                    <a:pt x="0" y="1360"/>
                  </a:moveTo>
                  <a:lnTo>
                    <a:pt x="19" y="1370"/>
                  </a:lnTo>
                  <a:lnTo>
                    <a:pt x="38" y="1452"/>
                  </a:lnTo>
                  <a:lnTo>
                    <a:pt x="183" y="1679"/>
                  </a:lnTo>
                  <a:lnTo>
                    <a:pt x="217" y="1714"/>
                  </a:lnTo>
                  <a:lnTo>
                    <a:pt x="284" y="1795"/>
                  </a:lnTo>
                  <a:lnTo>
                    <a:pt x="361" y="1921"/>
                  </a:lnTo>
                  <a:lnTo>
                    <a:pt x="342" y="1935"/>
                  </a:lnTo>
                  <a:lnTo>
                    <a:pt x="459" y="2096"/>
                  </a:lnTo>
                  <a:lnTo>
                    <a:pt x="555" y="2260"/>
                  </a:lnTo>
                  <a:lnTo>
                    <a:pt x="647" y="2405"/>
                  </a:lnTo>
                  <a:lnTo>
                    <a:pt x="696" y="2473"/>
                  </a:lnTo>
                  <a:lnTo>
                    <a:pt x="763" y="2565"/>
                  </a:lnTo>
                  <a:lnTo>
                    <a:pt x="807" y="2648"/>
                  </a:lnTo>
                  <a:lnTo>
                    <a:pt x="889" y="2778"/>
                  </a:lnTo>
                  <a:lnTo>
                    <a:pt x="938" y="2840"/>
                  </a:lnTo>
                  <a:lnTo>
                    <a:pt x="972" y="2875"/>
                  </a:lnTo>
                  <a:lnTo>
                    <a:pt x="1034" y="2957"/>
                  </a:lnTo>
                  <a:lnTo>
                    <a:pt x="1049" y="3005"/>
                  </a:lnTo>
                  <a:lnTo>
                    <a:pt x="1131" y="3097"/>
                  </a:lnTo>
                  <a:lnTo>
                    <a:pt x="1180" y="3213"/>
                  </a:lnTo>
                  <a:lnTo>
                    <a:pt x="1243" y="3315"/>
                  </a:lnTo>
                  <a:lnTo>
                    <a:pt x="1291" y="3392"/>
                  </a:lnTo>
                  <a:lnTo>
                    <a:pt x="1339" y="3474"/>
                  </a:lnTo>
                  <a:lnTo>
                    <a:pt x="1422" y="3566"/>
                  </a:lnTo>
                  <a:lnTo>
                    <a:pt x="1475" y="3683"/>
                  </a:lnTo>
                  <a:lnTo>
                    <a:pt x="1533" y="3765"/>
                  </a:lnTo>
                  <a:lnTo>
                    <a:pt x="1727" y="4051"/>
                  </a:lnTo>
                  <a:lnTo>
                    <a:pt x="1808" y="4147"/>
                  </a:lnTo>
                  <a:lnTo>
                    <a:pt x="1877" y="4293"/>
                  </a:lnTo>
                  <a:lnTo>
                    <a:pt x="1973" y="4443"/>
                  </a:lnTo>
                  <a:lnTo>
                    <a:pt x="2119" y="4665"/>
                  </a:lnTo>
                  <a:lnTo>
                    <a:pt x="2200" y="4791"/>
                  </a:lnTo>
                  <a:lnTo>
                    <a:pt x="2341" y="4956"/>
                  </a:lnTo>
                  <a:lnTo>
                    <a:pt x="2409" y="5134"/>
                  </a:lnTo>
                  <a:lnTo>
                    <a:pt x="2452" y="5198"/>
                  </a:lnTo>
                  <a:lnTo>
                    <a:pt x="2665" y="5517"/>
                  </a:lnTo>
                  <a:lnTo>
                    <a:pt x="2810" y="5734"/>
                  </a:lnTo>
                  <a:lnTo>
                    <a:pt x="2874" y="5861"/>
                  </a:lnTo>
                  <a:lnTo>
                    <a:pt x="2936" y="5924"/>
                  </a:lnTo>
                  <a:lnTo>
                    <a:pt x="3018" y="6068"/>
                  </a:lnTo>
                  <a:lnTo>
                    <a:pt x="3135" y="6243"/>
                  </a:lnTo>
                  <a:lnTo>
                    <a:pt x="3212" y="6325"/>
                  </a:lnTo>
                  <a:lnTo>
                    <a:pt x="3226" y="6378"/>
                  </a:lnTo>
                  <a:lnTo>
                    <a:pt x="3357" y="6537"/>
                  </a:lnTo>
                  <a:lnTo>
                    <a:pt x="3454" y="6737"/>
                  </a:lnTo>
                  <a:lnTo>
                    <a:pt x="3517" y="6814"/>
                  </a:lnTo>
                  <a:lnTo>
                    <a:pt x="3570" y="6910"/>
                  </a:lnTo>
                  <a:lnTo>
                    <a:pt x="3633" y="7056"/>
                  </a:lnTo>
                  <a:lnTo>
                    <a:pt x="3652" y="7554"/>
                  </a:lnTo>
                  <a:lnTo>
                    <a:pt x="3410" y="8086"/>
                  </a:lnTo>
                  <a:lnTo>
                    <a:pt x="3193" y="8362"/>
                  </a:lnTo>
                  <a:lnTo>
                    <a:pt x="3149" y="8372"/>
                  </a:lnTo>
                  <a:lnTo>
                    <a:pt x="3086" y="8454"/>
                  </a:lnTo>
                  <a:lnTo>
                    <a:pt x="2989" y="8570"/>
                  </a:lnTo>
                  <a:lnTo>
                    <a:pt x="2549" y="8570"/>
                  </a:lnTo>
                  <a:lnTo>
                    <a:pt x="1552" y="8347"/>
                  </a:lnTo>
                  <a:lnTo>
                    <a:pt x="0" y="8038"/>
                  </a:lnTo>
                  <a:lnTo>
                    <a:pt x="0" y="4375"/>
                  </a:lnTo>
                  <a:lnTo>
                    <a:pt x="1717" y="4742"/>
                  </a:lnTo>
                  <a:lnTo>
                    <a:pt x="1877" y="4777"/>
                  </a:lnTo>
                  <a:lnTo>
                    <a:pt x="1973" y="4777"/>
                  </a:lnTo>
                  <a:lnTo>
                    <a:pt x="1934" y="4725"/>
                  </a:lnTo>
                  <a:lnTo>
                    <a:pt x="1898" y="4675"/>
                  </a:lnTo>
                  <a:lnTo>
                    <a:pt x="1864" y="4625"/>
                  </a:lnTo>
                  <a:lnTo>
                    <a:pt x="1832" y="4575"/>
                  </a:lnTo>
                  <a:lnTo>
                    <a:pt x="1802" y="4526"/>
                  </a:lnTo>
                  <a:lnTo>
                    <a:pt x="1773" y="4477"/>
                  </a:lnTo>
                  <a:lnTo>
                    <a:pt x="1744" y="4429"/>
                  </a:lnTo>
                  <a:lnTo>
                    <a:pt x="1717" y="4380"/>
                  </a:lnTo>
                  <a:lnTo>
                    <a:pt x="1689" y="4332"/>
                  </a:lnTo>
                  <a:lnTo>
                    <a:pt x="1662" y="4284"/>
                  </a:lnTo>
                  <a:lnTo>
                    <a:pt x="1636" y="4235"/>
                  </a:lnTo>
                  <a:lnTo>
                    <a:pt x="1609" y="4187"/>
                  </a:lnTo>
                  <a:lnTo>
                    <a:pt x="1580" y="4137"/>
                  </a:lnTo>
                  <a:lnTo>
                    <a:pt x="1551" y="4088"/>
                  </a:lnTo>
                  <a:lnTo>
                    <a:pt x="1521" y="4038"/>
                  </a:lnTo>
                  <a:lnTo>
                    <a:pt x="1489" y="3987"/>
                  </a:lnTo>
                  <a:lnTo>
                    <a:pt x="1373" y="3823"/>
                  </a:lnTo>
                  <a:lnTo>
                    <a:pt x="1373" y="3799"/>
                  </a:lnTo>
                  <a:lnTo>
                    <a:pt x="1310" y="3697"/>
                  </a:lnTo>
                  <a:lnTo>
                    <a:pt x="1199" y="3523"/>
                  </a:lnTo>
                  <a:lnTo>
                    <a:pt x="1083" y="3373"/>
                  </a:lnTo>
                  <a:lnTo>
                    <a:pt x="938" y="3165"/>
                  </a:lnTo>
                  <a:lnTo>
                    <a:pt x="924" y="3117"/>
                  </a:lnTo>
                  <a:lnTo>
                    <a:pt x="730" y="2807"/>
                  </a:lnTo>
                  <a:lnTo>
                    <a:pt x="647" y="2744"/>
                  </a:lnTo>
                  <a:lnTo>
                    <a:pt x="647" y="2681"/>
                  </a:lnTo>
                  <a:lnTo>
                    <a:pt x="570" y="2565"/>
                  </a:lnTo>
                  <a:lnTo>
                    <a:pt x="411" y="2390"/>
                  </a:lnTo>
                  <a:lnTo>
                    <a:pt x="313" y="2197"/>
                  </a:lnTo>
                  <a:lnTo>
                    <a:pt x="261" y="2148"/>
                  </a:lnTo>
                  <a:lnTo>
                    <a:pt x="250" y="2071"/>
                  </a:lnTo>
                  <a:lnTo>
                    <a:pt x="100" y="1854"/>
                  </a:lnTo>
                  <a:lnTo>
                    <a:pt x="52" y="1776"/>
                  </a:lnTo>
                  <a:lnTo>
                    <a:pt x="0" y="1733"/>
                  </a:lnTo>
                  <a:lnTo>
                    <a:pt x="0" y="1360"/>
                  </a:lnTo>
                  <a:close/>
                  <a:moveTo>
                    <a:pt x="7054" y="8439"/>
                  </a:moveTo>
                  <a:lnTo>
                    <a:pt x="7020" y="8362"/>
                  </a:lnTo>
                  <a:lnTo>
                    <a:pt x="6991" y="8295"/>
                  </a:lnTo>
                  <a:lnTo>
                    <a:pt x="6894" y="8269"/>
                  </a:lnTo>
                  <a:lnTo>
                    <a:pt x="6798" y="8243"/>
                  </a:lnTo>
                  <a:lnTo>
                    <a:pt x="6703" y="8217"/>
                  </a:lnTo>
                  <a:lnTo>
                    <a:pt x="6607" y="8189"/>
                  </a:lnTo>
                  <a:lnTo>
                    <a:pt x="6513" y="8162"/>
                  </a:lnTo>
                  <a:lnTo>
                    <a:pt x="6420" y="8136"/>
                  </a:lnTo>
                  <a:lnTo>
                    <a:pt x="6326" y="8112"/>
                  </a:lnTo>
                  <a:lnTo>
                    <a:pt x="6233" y="8088"/>
                  </a:lnTo>
                  <a:lnTo>
                    <a:pt x="6187" y="8076"/>
                  </a:lnTo>
                  <a:lnTo>
                    <a:pt x="6140" y="8066"/>
                  </a:lnTo>
                  <a:lnTo>
                    <a:pt x="6093" y="8056"/>
                  </a:lnTo>
                  <a:lnTo>
                    <a:pt x="6046" y="8046"/>
                  </a:lnTo>
                  <a:lnTo>
                    <a:pt x="6000" y="8038"/>
                  </a:lnTo>
                  <a:lnTo>
                    <a:pt x="5953" y="8030"/>
                  </a:lnTo>
                  <a:lnTo>
                    <a:pt x="5907" y="8023"/>
                  </a:lnTo>
                  <a:lnTo>
                    <a:pt x="5860" y="8016"/>
                  </a:lnTo>
                  <a:lnTo>
                    <a:pt x="5814" y="8012"/>
                  </a:lnTo>
                  <a:lnTo>
                    <a:pt x="5767" y="8007"/>
                  </a:lnTo>
                  <a:lnTo>
                    <a:pt x="5721" y="8004"/>
                  </a:lnTo>
                  <a:lnTo>
                    <a:pt x="5674" y="8001"/>
                  </a:lnTo>
                  <a:lnTo>
                    <a:pt x="5627" y="8000"/>
                  </a:lnTo>
                  <a:lnTo>
                    <a:pt x="5581" y="8000"/>
                  </a:lnTo>
                  <a:lnTo>
                    <a:pt x="5533" y="8001"/>
                  </a:lnTo>
                  <a:lnTo>
                    <a:pt x="5486" y="8005"/>
                  </a:lnTo>
                  <a:lnTo>
                    <a:pt x="5356" y="8105"/>
                  </a:lnTo>
                  <a:lnTo>
                    <a:pt x="5631" y="7071"/>
                  </a:lnTo>
                  <a:lnTo>
                    <a:pt x="5728" y="7002"/>
                  </a:lnTo>
                  <a:lnTo>
                    <a:pt x="5764" y="6984"/>
                  </a:lnTo>
                  <a:lnTo>
                    <a:pt x="5800" y="6967"/>
                  </a:lnTo>
                  <a:lnTo>
                    <a:pt x="5818" y="6959"/>
                  </a:lnTo>
                  <a:lnTo>
                    <a:pt x="5835" y="6952"/>
                  </a:lnTo>
                  <a:lnTo>
                    <a:pt x="5854" y="6947"/>
                  </a:lnTo>
                  <a:lnTo>
                    <a:pt x="5872" y="6940"/>
                  </a:lnTo>
                  <a:lnTo>
                    <a:pt x="5890" y="6935"/>
                  </a:lnTo>
                  <a:lnTo>
                    <a:pt x="5907" y="6930"/>
                  </a:lnTo>
                  <a:lnTo>
                    <a:pt x="5925" y="6927"/>
                  </a:lnTo>
                  <a:lnTo>
                    <a:pt x="5944" y="6924"/>
                  </a:lnTo>
                  <a:lnTo>
                    <a:pt x="5961" y="6921"/>
                  </a:lnTo>
                  <a:lnTo>
                    <a:pt x="5979" y="6920"/>
                  </a:lnTo>
                  <a:lnTo>
                    <a:pt x="5997" y="6919"/>
                  </a:lnTo>
                  <a:lnTo>
                    <a:pt x="6015" y="6918"/>
                  </a:lnTo>
                  <a:lnTo>
                    <a:pt x="6034" y="6919"/>
                  </a:lnTo>
                  <a:lnTo>
                    <a:pt x="6052" y="6920"/>
                  </a:lnTo>
                  <a:lnTo>
                    <a:pt x="6070" y="6921"/>
                  </a:lnTo>
                  <a:lnTo>
                    <a:pt x="6088" y="6924"/>
                  </a:lnTo>
                  <a:lnTo>
                    <a:pt x="6106" y="6927"/>
                  </a:lnTo>
                  <a:lnTo>
                    <a:pt x="6125" y="6932"/>
                  </a:lnTo>
                  <a:lnTo>
                    <a:pt x="6143" y="6937"/>
                  </a:lnTo>
                  <a:lnTo>
                    <a:pt x="6161" y="6942"/>
                  </a:lnTo>
                  <a:lnTo>
                    <a:pt x="6180" y="6950"/>
                  </a:lnTo>
                  <a:lnTo>
                    <a:pt x="6198" y="6957"/>
                  </a:lnTo>
                  <a:lnTo>
                    <a:pt x="6218" y="6966"/>
                  </a:lnTo>
                  <a:lnTo>
                    <a:pt x="6236" y="6975"/>
                  </a:lnTo>
                  <a:lnTo>
                    <a:pt x="6255" y="6985"/>
                  </a:lnTo>
                  <a:lnTo>
                    <a:pt x="6274" y="6997"/>
                  </a:lnTo>
                  <a:lnTo>
                    <a:pt x="6294" y="7009"/>
                  </a:lnTo>
                  <a:lnTo>
                    <a:pt x="6313" y="7021"/>
                  </a:lnTo>
                  <a:lnTo>
                    <a:pt x="6405" y="7138"/>
                  </a:lnTo>
                  <a:lnTo>
                    <a:pt x="6453" y="7327"/>
                  </a:lnTo>
                  <a:lnTo>
                    <a:pt x="6479" y="7310"/>
                  </a:lnTo>
                  <a:lnTo>
                    <a:pt x="6505" y="7294"/>
                  </a:lnTo>
                  <a:lnTo>
                    <a:pt x="6530" y="7279"/>
                  </a:lnTo>
                  <a:lnTo>
                    <a:pt x="6556" y="7265"/>
                  </a:lnTo>
                  <a:lnTo>
                    <a:pt x="6581" y="7253"/>
                  </a:lnTo>
                  <a:lnTo>
                    <a:pt x="6605" y="7240"/>
                  </a:lnTo>
                  <a:lnTo>
                    <a:pt x="6630" y="7229"/>
                  </a:lnTo>
                  <a:lnTo>
                    <a:pt x="6656" y="7219"/>
                  </a:lnTo>
                  <a:lnTo>
                    <a:pt x="6704" y="7199"/>
                  </a:lnTo>
                  <a:lnTo>
                    <a:pt x="6753" y="7182"/>
                  </a:lnTo>
                  <a:lnTo>
                    <a:pt x="6802" y="7166"/>
                  </a:lnTo>
                  <a:lnTo>
                    <a:pt x="6851" y="7151"/>
                  </a:lnTo>
                  <a:lnTo>
                    <a:pt x="6899" y="7135"/>
                  </a:lnTo>
                  <a:lnTo>
                    <a:pt x="6948" y="7120"/>
                  </a:lnTo>
                  <a:lnTo>
                    <a:pt x="6996" y="7103"/>
                  </a:lnTo>
                  <a:lnTo>
                    <a:pt x="7045" y="7084"/>
                  </a:lnTo>
                  <a:lnTo>
                    <a:pt x="7070" y="7074"/>
                  </a:lnTo>
                  <a:lnTo>
                    <a:pt x="7095" y="7062"/>
                  </a:lnTo>
                  <a:lnTo>
                    <a:pt x="7120" y="7050"/>
                  </a:lnTo>
                  <a:lnTo>
                    <a:pt x="7145" y="7039"/>
                  </a:lnTo>
                  <a:lnTo>
                    <a:pt x="7171" y="7025"/>
                  </a:lnTo>
                  <a:lnTo>
                    <a:pt x="7195" y="7011"/>
                  </a:lnTo>
                  <a:lnTo>
                    <a:pt x="7221" y="6995"/>
                  </a:lnTo>
                  <a:lnTo>
                    <a:pt x="7247" y="6979"/>
                  </a:lnTo>
                  <a:lnTo>
                    <a:pt x="7325" y="6896"/>
                  </a:lnTo>
                  <a:lnTo>
                    <a:pt x="7441" y="6814"/>
                  </a:lnTo>
                  <a:lnTo>
                    <a:pt x="7373" y="7221"/>
                  </a:lnTo>
                  <a:lnTo>
                    <a:pt x="7054" y="7327"/>
                  </a:lnTo>
                  <a:lnTo>
                    <a:pt x="6812" y="7438"/>
                  </a:lnTo>
                  <a:lnTo>
                    <a:pt x="6488" y="7588"/>
                  </a:lnTo>
                  <a:lnTo>
                    <a:pt x="6405" y="7864"/>
                  </a:lnTo>
                  <a:lnTo>
                    <a:pt x="7020" y="7990"/>
                  </a:lnTo>
                  <a:lnTo>
                    <a:pt x="7116" y="7946"/>
                  </a:lnTo>
                  <a:lnTo>
                    <a:pt x="7165" y="7888"/>
                  </a:lnTo>
                  <a:lnTo>
                    <a:pt x="7214" y="7864"/>
                  </a:lnTo>
                  <a:lnTo>
                    <a:pt x="7054" y="8439"/>
                  </a:lnTo>
                  <a:close/>
                  <a:moveTo>
                    <a:pt x="6265" y="7844"/>
                  </a:moveTo>
                  <a:lnTo>
                    <a:pt x="5539" y="7671"/>
                  </a:lnTo>
                  <a:lnTo>
                    <a:pt x="5556" y="7611"/>
                  </a:lnTo>
                  <a:lnTo>
                    <a:pt x="5570" y="7553"/>
                  </a:lnTo>
                  <a:lnTo>
                    <a:pt x="5576" y="7526"/>
                  </a:lnTo>
                  <a:lnTo>
                    <a:pt x="5584" y="7498"/>
                  </a:lnTo>
                  <a:lnTo>
                    <a:pt x="5592" y="7471"/>
                  </a:lnTo>
                  <a:lnTo>
                    <a:pt x="5602" y="7445"/>
                  </a:lnTo>
                  <a:lnTo>
                    <a:pt x="5612" y="7418"/>
                  </a:lnTo>
                  <a:lnTo>
                    <a:pt x="5624" y="7392"/>
                  </a:lnTo>
                  <a:lnTo>
                    <a:pt x="5638" y="7365"/>
                  </a:lnTo>
                  <a:lnTo>
                    <a:pt x="5654" y="7338"/>
                  </a:lnTo>
                  <a:lnTo>
                    <a:pt x="5673" y="7312"/>
                  </a:lnTo>
                  <a:lnTo>
                    <a:pt x="5694" y="7285"/>
                  </a:lnTo>
                  <a:lnTo>
                    <a:pt x="5706" y="7272"/>
                  </a:lnTo>
                  <a:lnTo>
                    <a:pt x="5719" y="7258"/>
                  </a:lnTo>
                  <a:lnTo>
                    <a:pt x="5733" y="7244"/>
                  </a:lnTo>
                  <a:lnTo>
                    <a:pt x="5748" y="7230"/>
                  </a:lnTo>
                  <a:lnTo>
                    <a:pt x="5773" y="7216"/>
                  </a:lnTo>
                  <a:lnTo>
                    <a:pt x="5798" y="7205"/>
                  </a:lnTo>
                  <a:lnTo>
                    <a:pt x="5823" y="7195"/>
                  </a:lnTo>
                  <a:lnTo>
                    <a:pt x="5846" y="7187"/>
                  </a:lnTo>
                  <a:lnTo>
                    <a:pt x="5870" y="7181"/>
                  </a:lnTo>
                  <a:lnTo>
                    <a:pt x="5892" y="7177"/>
                  </a:lnTo>
                  <a:lnTo>
                    <a:pt x="5915" y="7174"/>
                  </a:lnTo>
                  <a:lnTo>
                    <a:pt x="5936" y="7171"/>
                  </a:lnTo>
                  <a:lnTo>
                    <a:pt x="5959" y="7170"/>
                  </a:lnTo>
                  <a:lnTo>
                    <a:pt x="5980" y="7171"/>
                  </a:lnTo>
                  <a:lnTo>
                    <a:pt x="6002" y="7174"/>
                  </a:lnTo>
                  <a:lnTo>
                    <a:pt x="6024" y="7176"/>
                  </a:lnTo>
                  <a:lnTo>
                    <a:pt x="6046" y="7180"/>
                  </a:lnTo>
                  <a:lnTo>
                    <a:pt x="6069" y="7184"/>
                  </a:lnTo>
                  <a:lnTo>
                    <a:pt x="6091" y="7190"/>
                  </a:lnTo>
                  <a:lnTo>
                    <a:pt x="6115" y="7196"/>
                  </a:lnTo>
                  <a:lnTo>
                    <a:pt x="6280" y="7279"/>
                  </a:lnTo>
                  <a:lnTo>
                    <a:pt x="6313" y="7361"/>
                  </a:lnTo>
                  <a:lnTo>
                    <a:pt x="6265" y="7844"/>
                  </a:lnTo>
                  <a:close/>
                  <a:moveTo>
                    <a:pt x="4330" y="7071"/>
                  </a:moveTo>
                  <a:lnTo>
                    <a:pt x="4330" y="6920"/>
                  </a:lnTo>
                  <a:lnTo>
                    <a:pt x="4276" y="6843"/>
                  </a:lnTo>
                  <a:lnTo>
                    <a:pt x="4276" y="6702"/>
                  </a:lnTo>
                  <a:lnTo>
                    <a:pt x="4436" y="6654"/>
                  </a:lnTo>
                  <a:lnTo>
                    <a:pt x="4436" y="6712"/>
                  </a:lnTo>
                  <a:lnTo>
                    <a:pt x="4330" y="7071"/>
                  </a:lnTo>
                  <a:close/>
                  <a:moveTo>
                    <a:pt x="4213" y="6601"/>
                  </a:moveTo>
                  <a:lnTo>
                    <a:pt x="4136" y="6504"/>
                  </a:lnTo>
                  <a:lnTo>
                    <a:pt x="4146" y="6345"/>
                  </a:lnTo>
                  <a:lnTo>
                    <a:pt x="4311" y="6276"/>
                  </a:lnTo>
                  <a:lnTo>
                    <a:pt x="4359" y="6243"/>
                  </a:lnTo>
                  <a:lnTo>
                    <a:pt x="4489" y="6218"/>
                  </a:lnTo>
                  <a:lnTo>
                    <a:pt x="4489" y="6393"/>
                  </a:lnTo>
                  <a:lnTo>
                    <a:pt x="4422" y="6518"/>
                  </a:lnTo>
                  <a:lnTo>
                    <a:pt x="4359" y="6537"/>
                  </a:lnTo>
                  <a:lnTo>
                    <a:pt x="4213" y="6601"/>
                  </a:lnTo>
                  <a:close/>
                  <a:moveTo>
                    <a:pt x="4034" y="6296"/>
                  </a:moveTo>
                  <a:lnTo>
                    <a:pt x="3938" y="6195"/>
                  </a:lnTo>
                  <a:lnTo>
                    <a:pt x="3919" y="6166"/>
                  </a:lnTo>
                  <a:lnTo>
                    <a:pt x="3919" y="6103"/>
                  </a:lnTo>
                  <a:lnTo>
                    <a:pt x="4019" y="6020"/>
                  </a:lnTo>
                  <a:lnTo>
                    <a:pt x="4117" y="5953"/>
                  </a:lnTo>
                  <a:lnTo>
                    <a:pt x="4276" y="5861"/>
                  </a:lnTo>
                  <a:lnTo>
                    <a:pt x="4538" y="5744"/>
                  </a:lnTo>
                  <a:lnTo>
                    <a:pt x="4518" y="5924"/>
                  </a:lnTo>
                  <a:lnTo>
                    <a:pt x="4470" y="6035"/>
                  </a:lnTo>
                  <a:lnTo>
                    <a:pt x="4392" y="6136"/>
                  </a:lnTo>
                  <a:lnTo>
                    <a:pt x="4311" y="6151"/>
                  </a:lnTo>
                  <a:lnTo>
                    <a:pt x="4247" y="6218"/>
                  </a:lnTo>
                  <a:lnTo>
                    <a:pt x="4034" y="6296"/>
                  </a:lnTo>
                  <a:close/>
                  <a:moveTo>
                    <a:pt x="3827" y="5986"/>
                  </a:moveTo>
                  <a:lnTo>
                    <a:pt x="3812" y="5953"/>
                  </a:lnTo>
                  <a:lnTo>
                    <a:pt x="3744" y="5861"/>
                  </a:lnTo>
                  <a:lnTo>
                    <a:pt x="3792" y="5734"/>
                  </a:lnTo>
                  <a:lnTo>
                    <a:pt x="3909" y="5682"/>
                  </a:lnTo>
                  <a:lnTo>
                    <a:pt x="4213" y="5517"/>
                  </a:lnTo>
                  <a:lnTo>
                    <a:pt x="4330" y="5459"/>
                  </a:lnTo>
                  <a:lnTo>
                    <a:pt x="4538" y="5342"/>
                  </a:lnTo>
                  <a:lnTo>
                    <a:pt x="4538" y="5633"/>
                  </a:lnTo>
                  <a:lnTo>
                    <a:pt x="4455" y="5667"/>
                  </a:lnTo>
                  <a:lnTo>
                    <a:pt x="4359" y="5701"/>
                  </a:lnTo>
                  <a:lnTo>
                    <a:pt x="4136" y="5826"/>
                  </a:lnTo>
                  <a:lnTo>
                    <a:pt x="4102" y="5861"/>
                  </a:lnTo>
                  <a:lnTo>
                    <a:pt x="4019" y="5924"/>
                  </a:lnTo>
                  <a:lnTo>
                    <a:pt x="3827" y="5986"/>
                  </a:lnTo>
                  <a:close/>
                  <a:moveTo>
                    <a:pt x="6473" y="5826"/>
                  </a:moveTo>
                  <a:lnTo>
                    <a:pt x="5990" y="5599"/>
                  </a:lnTo>
                  <a:lnTo>
                    <a:pt x="5907" y="5503"/>
                  </a:lnTo>
                  <a:lnTo>
                    <a:pt x="5886" y="5482"/>
                  </a:lnTo>
                  <a:lnTo>
                    <a:pt x="5866" y="5462"/>
                  </a:lnTo>
                  <a:lnTo>
                    <a:pt x="5848" y="5441"/>
                  </a:lnTo>
                  <a:lnTo>
                    <a:pt x="5830" y="5418"/>
                  </a:lnTo>
                  <a:lnTo>
                    <a:pt x="5814" y="5396"/>
                  </a:lnTo>
                  <a:lnTo>
                    <a:pt x="5799" y="5373"/>
                  </a:lnTo>
                  <a:lnTo>
                    <a:pt x="5784" y="5349"/>
                  </a:lnTo>
                  <a:lnTo>
                    <a:pt x="5771" y="5325"/>
                  </a:lnTo>
                  <a:lnTo>
                    <a:pt x="5759" y="5300"/>
                  </a:lnTo>
                  <a:lnTo>
                    <a:pt x="5748" y="5275"/>
                  </a:lnTo>
                  <a:lnTo>
                    <a:pt x="5737" y="5249"/>
                  </a:lnTo>
                  <a:lnTo>
                    <a:pt x="5728" y="5223"/>
                  </a:lnTo>
                  <a:lnTo>
                    <a:pt x="5720" y="5198"/>
                  </a:lnTo>
                  <a:lnTo>
                    <a:pt x="5712" y="5171"/>
                  </a:lnTo>
                  <a:lnTo>
                    <a:pt x="5705" y="5144"/>
                  </a:lnTo>
                  <a:lnTo>
                    <a:pt x="5699" y="5117"/>
                  </a:lnTo>
                  <a:lnTo>
                    <a:pt x="5694" y="5089"/>
                  </a:lnTo>
                  <a:lnTo>
                    <a:pt x="5691" y="5063"/>
                  </a:lnTo>
                  <a:lnTo>
                    <a:pt x="5688" y="5035"/>
                  </a:lnTo>
                  <a:lnTo>
                    <a:pt x="5684" y="5008"/>
                  </a:lnTo>
                  <a:lnTo>
                    <a:pt x="5683" y="4980"/>
                  </a:lnTo>
                  <a:lnTo>
                    <a:pt x="5682" y="4952"/>
                  </a:lnTo>
                  <a:lnTo>
                    <a:pt x="5682" y="4924"/>
                  </a:lnTo>
                  <a:lnTo>
                    <a:pt x="5683" y="4898"/>
                  </a:lnTo>
                  <a:lnTo>
                    <a:pt x="5684" y="4870"/>
                  </a:lnTo>
                  <a:lnTo>
                    <a:pt x="5687" y="4843"/>
                  </a:lnTo>
                  <a:lnTo>
                    <a:pt x="5690" y="4815"/>
                  </a:lnTo>
                  <a:lnTo>
                    <a:pt x="5693" y="4788"/>
                  </a:lnTo>
                  <a:lnTo>
                    <a:pt x="5697" y="4763"/>
                  </a:lnTo>
                  <a:lnTo>
                    <a:pt x="5702" y="4736"/>
                  </a:lnTo>
                  <a:lnTo>
                    <a:pt x="5707" y="4710"/>
                  </a:lnTo>
                  <a:lnTo>
                    <a:pt x="5713" y="4685"/>
                  </a:lnTo>
                  <a:lnTo>
                    <a:pt x="5762" y="4500"/>
                  </a:lnTo>
                  <a:lnTo>
                    <a:pt x="5762" y="4389"/>
                  </a:lnTo>
                  <a:lnTo>
                    <a:pt x="5728" y="4360"/>
                  </a:lnTo>
                  <a:lnTo>
                    <a:pt x="5728" y="4306"/>
                  </a:lnTo>
                  <a:lnTo>
                    <a:pt x="6115" y="4283"/>
                  </a:lnTo>
                  <a:lnTo>
                    <a:pt x="6232" y="4293"/>
                  </a:lnTo>
                  <a:lnTo>
                    <a:pt x="5990" y="4458"/>
                  </a:lnTo>
                  <a:lnTo>
                    <a:pt x="5975" y="4468"/>
                  </a:lnTo>
                  <a:lnTo>
                    <a:pt x="5961" y="4479"/>
                  </a:lnTo>
                  <a:lnTo>
                    <a:pt x="5948" y="4491"/>
                  </a:lnTo>
                  <a:lnTo>
                    <a:pt x="5935" y="4504"/>
                  </a:lnTo>
                  <a:lnTo>
                    <a:pt x="5923" y="4516"/>
                  </a:lnTo>
                  <a:lnTo>
                    <a:pt x="5913" y="4530"/>
                  </a:lnTo>
                  <a:lnTo>
                    <a:pt x="5902" y="4544"/>
                  </a:lnTo>
                  <a:lnTo>
                    <a:pt x="5891" y="4559"/>
                  </a:lnTo>
                  <a:lnTo>
                    <a:pt x="5883" y="4573"/>
                  </a:lnTo>
                  <a:lnTo>
                    <a:pt x="5874" y="4589"/>
                  </a:lnTo>
                  <a:lnTo>
                    <a:pt x="5865" y="4604"/>
                  </a:lnTo>
                  <a:lnTo>
                    <a:pt x="5858" y="4620"/>
                  </a:lnTo>
                  <a:lnTo>
                    <a:pt x="5850" y="4636"/>
                  </a:lnTo>
                  <a:lnTo>
                    <a:pt x="5844" y="4652"/>
                  </a:lnTo>
                  <a:lnTo>
                    <a:pt x="5838" y="4670"/>
                  </a:lnTo>
                  <a:lnTo>
                    <a:pt x="5832" y="4687"/>
                  </a:lnTo>
                  <a:lnTo>
                    <a:pt x="5823" y="4720"/>
                  </a:lnTo>
                  <a:lnTo>
                    <a:pt x="5815" y="4755"/>
                  </a:lnTo>
                  <a:lnTo>
                    <a:pt x="5809" y="4790"/>
                  </a:lnTo>
                  <a:lnTo>
                    <a:pt x="5803" y="4824"/>
                  </a:lnTo>
                  <a:lnTo>
                    <a:pt x="5800" y="4858"/>
                  </a:lnTo>
                  <a:lnTo>
                    <a:pt x="5797" y="4891"/>
                  </a:lnTo>
                  <a:lnTo>
                    <a:pt x="5796" y="4924"/>
                  </a:lnTo>
                  <a:lnTo>
                    <a:pt x="5796" y="4956"/>
                  </a:lnTo>
                  <a:lnTo>
                    <a:pt x="5940" y="5294"/>
                  </a:lnTo>
                  <a:lnTo>
                    <a:pt x="6038" y="5391"/>
                  </a:lnTo>
                  <a:lnTo>
                    <a:pt x="6065" y="5404"/>
                  </a:lnTo>
                  <a:lnTo>
                    <a:pt x="6091" y="5417"/>
                  </a:lnTo>
                  <a:lnTo>
                    <a:pt x="6119" y="5429"/>
                  </a:lnTo>
                  <a:lnTo>
                    <a:pt x="6146" y="5441"/>
                  </a:lnTo>
                  <a:lnTo>
                    <a:pt x="6173" y="5451"/>
                  </a:lnTo>
                  <a:lnTo>
                    <a:pt x="6198" y="5461"/>
                  </a:lnTo>
                  <a:lnTo>
                    <a:pt x="6225" y="5471"/>
                  </a:lnTo>
                  <a:lnTo>
                    <a:pt x="6252" y="5479"/>
                  </a:lnTo>
                  <a:lnTo>
                    <a:pt x="6279" y="5487"/>
                  </a:lnTo>
                  <a:lnTo>
                    <a:pt x="6304" y="5494"/>
                  </a:lnTo>
                  <a:lnTo>
                    <a:pt x="6331" y="5502"/>
                  </a:lnTo>
                  <a:lnTo>
                    <a:pt x="6357" y="5507"/>
                  </a:lnTo>
                  <a:lnTo>
                    <a:pt x="6384" y="5512"/>
                  </a:lnTo>
                  <a:lnTo>
                    <a:pt x="6409" y="5518"/>
                  </a:lnTo>
                  <a:lnTo>
                    <a:pt x="6435" y="5522"/>
                  </a:lnTo>
                  <a:lnTo>
                    <a:pt x="6462" y="5525"/>
                  </a:lnTo>
                  <a:lnTo>
                    <a:pt x="6488" y="5529"/>
                  </a:lnTo>
                  <a:lnTo>
                    <a:pt x="6513" y="5531"/>
                  </a:lnTo>
                  <a:lnTo>
                    <a:pt x="6539" y="5532"/>
                  </a:lnTo>
                  <a:lnTo>
                    <a:pt x="6565" y="5533"/>
                  </a:lnTo>
                  <a:lnTo>
                    <a:pt x="6591" y="5533"/>
                  </a:lnTo>
                  <a:lnTo>
                    <a:pt x="6617" y="5533"/>
                  </a:lnTo>
                  <a:lnTo>
                    <a:pt x="6643" y="5532"/>
                  </a:lnTo>
                  <a:lnTo>
                    <a:pt x="6668" y="5530"/>
                  </a:lnTo>
                  <a:lnTo>
                    <a:pt x="6694" y="5527"/>
                  </a:lnTo>
                  <a:lnTo>
                    <a:pt x="6720" y="5524"/>
                  </a:lnTo>
                  <a:lnTo>
                    <a:pt x="6746" y="5521"/>
                  </a:lnTo>
                  <a:lnTo>
                    <a:pt x="6771" y="5517"/>
                  </a:lnTo>
                  <a:lnTo>
                    <a:pt x="6797" y="5511"/>
                  </a:lnTo>
                  <a:lnTo>
                    <a:pt x="6823" y="5506"/>
                  </a:lnTo>
                  <a:lnTo>
                    <a:pt x="6848" y="5500"/>
                  </a:lnTo>
                  <a:lnTo>
                    <a:pt x="6875" y="5492"/>
                  </a:lnTo>
                  <a:lnTo>
                    <a:pt x="7179" y="5342"/>
                  </a:lnTo>
                  <a:lnTo>
                    <a:pt x="7247" y="5251"/>
                  </a:lnTo>
                  <a:lnTo>
                    <a:pt x="7339" y="5183"/>
                  </a:lnTo>
                  <a:lnTo>
                    <a:pt x="7392" y="5086"/>
                  </a:lnTo>
                  <a:lnTo>
                    <a:pt x="7373" y="4583"/>
                  </a:lnTo>
                  <a:lnTo>
                    <a:pt x="7315" y="4525"/>
                  </a:lnTo>
                  <a:lnTo>
                    <a:pt x="6841" y="4549"/>
                  </a:lnTo>
                  <a:lnTo>
                    <a:pt x="6841" y="4602"/>
                  </a:lnTo>
                  <a:lnTo>
                    <a:pt x="6797" y="4742"/>
                  </a:lnTo>
                  <a:lnTo>
                    <a:pt x="6764" y="4791"/>
                  </a:lnTo>
                  <a:lnTo>
                    <a:pt x="6715" y="4099"/>
                  </a:lnTo>
                  <a:lnTo>
                    <a:pt x="6778" y="4099"/>
                  </a:lnTo>
                  <a:lnTo>
                    <a:pt x="6812" y="4200"/>
                  </a:lnTo>
                  <a:lnTo>
                    <a:pt x="6841" y="4229"/>
                  </a:lnTo>
                  <a:lnTo>
                    <a:pt x="7475" y="4283"/>
                  </a:lnTo>
                  <a:lnTo>
                    <a:pt x="7489" y="4360"/>
                  </a:lnTo>
                  <a:lnTo>
                    <a:pt x="7523" y="4844"/>
                  </a:lnTo>
                  <a:lnTo>
                    <a:pt x="7523" y="4886"/>
                  </a:lnTo>
                  <a:lnTo>
                    <a:pt x="7522" y="4927"/>
                  </a:lnTo>
                  <a:lnTo>
                    <a:pt x="7520" y="4968"/>
                  </a:lnTo>
                  <a:lnTo>
                    <a:pt x="7518" y="5009"/>
                  </a:lnTo>
                  <a:lnTo>
                    <a:pt x="7513" y="5050"/>
                  </a:lnTo>
                  <a:lnTo>
                    <a:pt x="7507" y="5090"/>
                  </a:lnTo>
                  <a:lnTo>
                    <a:pt x="7501" y="5131"/>
                  </a:lnTo>
                  <a:lnTo>
                    <a:pt x="7491" y="5172"/>
                  </a:lnTo>
                  <a:lnTo>
                    <a:pt x="7479" y="5213"/>
                  </a:lnTo>
                  <a:lnTo>
                    <a:pt x="7466" y="5253"/>
                  </a:lnTo>
                  <a:lnTo>
                    <a:pt x="7459" y="5274"/>
                  </a:lnTo>
                  <a:lnTo>
                    <a:pt x="7450" y="5294"/>
                  </a:lnTo>
                  <a:lnTo>
                    <a:pt x="7441" y="5314"/>
                  </a:lnTo>
                  <a:lnTo>
                    <a:pt x="7431" y="5335"/>
                  </a:lnTo>
                  <a:lnTo>
                    <a:pt x="7420" y="5355"/>
                  </a:lnTo>
                  <a:lnTo>
                    <a:pt x="7409" y="5376"/>
                  </a:lnTo>
                  <a:lnTo>
                    <a:pt x="7398" y="5397"/>
                  </a:lnTo>
                  <a:lnTo>
                    <a:pt x="7385" y="5418"/>
                  </a:lnTo>
                  <a:lnTo>
                    <a:pt x="7371" y="5439"/>
                  </a:lnTo>
                  <a:lnTo>
                    <a:pt x="7356" y="5460"/>
                  </a:lnTo>
                  <a:lnTo>
                    <a:pt x="7341" y="5481"/>
                  </a:lnTo>
                  <a:lnTo>
                    <a:pt x="7325" y="5503"/>
                  </a:lnTo>
                  <a:lnTo>
                    <a:pt x="7199" y="5633"/>
                  </a:lnTo>
                  <a:lnTo>
                    <a:pt x="7150" y="5701"/>
                  </a:lnTo>
                  <a:lnTo>
                    <a:pt x="6957" y="5778"/>
                  </a:lnTo>
                  <a:lnTo>
                    <a:pt x="6855" y="5793"/>
                  </a:lnTo>
                  <a:lnTo>
                    <a:pt x="6681" y="5826"/>
                  </a:lnTo>
                  <a:lnTo>
                    <a:pt x="6507" y="5826"/>
                  </a:lnTo>
                  <a:lnTo>
                    <a:pt x="6473" y="5826"/>
                  </a:lnTo>
                  <a:close/>
                  <a:moveTo>
                    <a:pt x="3652" y="5682"/>
                  </a:moveTo>
                  <a:lnTo>
                    <a:pt x="3550" y="5599"/>
                  </a:lnTo>
                  <a:lnTo>
                    <a:pt x="3585" y="5469"/>
                  </a:lnTo>
                  <a:lnTo>
                    <a:pt x="3812" y="5294"/>
                  </a:lnTo>
                  <a:lnTo>
                    <a:pt x="4247" y="5033"/>
                  </a:lnTo>
                  <a:lnTo>
                    <a:pt x="4330" y="4975"/>
                  </a:lnTo>
                  <a:lnTo>
                    <a:pt x="4412" y="4927"/>
                  </a:lnTo>
                  <a:lnTo>
                    <a:pt x="4455" y="4907"/>
                  </a:lnTo>
                  <a:lnTo>
                    <a:pt x="4489" y="4892"/>
                  </a:lnTo>
                  <a:lnTo>
                    <a:pt x="4538" y="4892"/>
                  </a:lnTo>
                  <a:lnTo>
                    <a:pt x="4553" y="5009"/>
                  </a:lnTo>
                  <a:lnTo>
                    <a:pt x="4538" y="5198"/>
                  </a:lnTo>
                  <a:lnTo>
                    <a:pt x="4470" y="5251"/>
                  </a:lnTo>
                  <a:lnTo>
                    <a:pt x="4392" y="5275"/>
                  </a:lnTo>
                  <a:lnTo>
                    <a:pt x="4034" y="5492"/>
                  </a:lnTo>
                  <a:lnTo>
                    <a:pt x="3894" y="5570"/>
                  </a:lnTo>
                  <a:lnTo>
                    <a:pt x="3652" y="5682"/>
                  </a:lnTo>
                  <a:close/>
                  <a:moveTo>
                    <a:pt x="3410" y="5376"/>
                  </a:moveTo>
                  <a:lnTo>
                    <a:pt x="3391" y="5328"/>
                  </a:lnTo>
                  <a:lnTo>
                    <a:pt x="3343" y="5261"/>
                  </a:lnTo>
                  <a:lnTo>
                    <a:pt x="3410" y="5134"/>
                  </a:lnTo>
                  <a:lnTo>
                    <a:pt x="3550" y="5067"/>
                  </a:lnTo>
                  <a:lnTo>
                    <a:pt x="3744" y="4907"/>
                  </a:lnTo>
                  <a:lnTo>
                    <a:pt x="3971" y="4791"/>
                  </a:lnTo>
                  <a:lnTo>
                    <a:pt x="4083" y="4713"/>
                  </a:lnTo>
                  <a:lnTo>
                    <a:pt x="4146" y="4665"/>
                  </a:lnTo>
                  <a:lnTo>
                    <a:pt x="4518" y="4458"/>
                  </a:lnTo>
                  <a:lnTo>
                    <a:pt x="4538" y="4685"/>
                  </a:lnTo>
                  <a:lnTo>
                    <a:pt x="4276" y="4892"/>
                  </a:lnTo>
                  <a:lnTo>
                    <a:pt x="4170" y="4975"/>
                  </a:lnTo>
                  <a:lnTo>
                    <a:pt x="4083" y="5009"/>
                  </a:lnTo>
                  <a:lnTo>
                    <a:pt x="4019" y="5086"/>
                  </a:lnTo>
                  <a:lnTo>
                    <a:pt x="3860" y="5169"/>
                  </a:lnTo>
                  <a:lnTo>
                    <a:pt x="3778" y="5226"/>
                  </a:lnTo>
                  <a:lnTo>
                    <a:pt x="3410" y="5376"/>
                  </a:lnTo>
                  <a:close/>
                  <a:moveTo>
                    <a:pt x="3246" y="5100"/>
                  </a:moveTo>
                  <a:lnTo>
                    <a:pt x="3168" y="5019"/>
                  </a:lnTo>
                  <a:lnTo>
                    <a:pt x="3149" y="4984"/>
                  </a:lnTo>
                  <a:lnTo>
                    <a:pt x="3168" y="4859"/>
                  </a:lnTo>
                  <a:lnTo>
                    <a:pt x="3275" y="4791"/>
                  </a:lnTo>
                  <a:lnTo>
                    <a:pt x="3502" y="4650"/>
                  </a:lnTo>
                  <a:lnTo>
                    <a:pt x="3585" y="4568"/>
                  </a:lnTo>
                  <a:lnTo>
                    <a:pt x="3652" y="4500"/>
                  </a:lnTo>
                  <a:lnTo>
                    <a:pt x="3841" y="4423"/>
                  </a:lnTo>
                  <a:lnTo>
                    <a:pt x="3875" y="4389"/>
                  </a:lnTo>
                  <a:lnTo>
                    <a:pt x="3971" y="4306"/>
                  </a:lnTo>
                  <a:lnTo>
                    <a:pt x="4412" y="4041"/>
                  </a:lnTo>
                  <a:lnTo>
                    <a:pt x="4489" y="4327"/>
                  </a:lnTo>
                  <a:lnTo>
                    <a:pt x="4170" y="4525"/>
                  </a:lnTo>
                  <a:lnTo>
                    <a:pt x="4069" y="4602"/>
                  </a:lnTo>
                  <a:lnTo>
                    <a:pt x="4034" y="4602"/>
                  </a:lnTo>
                  <a:lnTo>
                    <a:pt x="3986" y="4665"/>
                  </a:lnTo>
                  <a:lnTo>
                    <a:pt x="3841" y="4767"/>
                  </a:lnTo>
                  <a:lnTo>
                    <a:pt x="3696" y="4859"/>
                  </a:lnTo>
                  <a:lnTo>
                    <a:pt x="3633" y="4873"/>
                  </a:lnTo>
                  <a:lnTo>
                    <a:pt x="3343" y="5086"/>
                  </a:lnTo>
                  <a:lnTo>
                    <a:pt x="3246" y="5100"/>
                  </a:lnTo>
                  <a:close/>
                  <a:moveTo>
                    <a:pt x="3033" y="4777"/>
                  </a:moveTo>
                  <a:lnTo>
                    <a:pt x="2970" y="4698"/>
                  </a:lnTo>
                  <a:lnTo>
                    <a:pt x="2970" y="4665"/>
                  </a:lnTo>
                  <a:lnTo>
                    <a:pt x="2970" y="4568"/>
                  </a:lnTo>
                  <a:lnTo>
                    <a:pt x="3033" y="4525"/>
                  </a:lnTo>
                  <a:lnTo>
                    <a:pt x="3183" y="4389"/>
                  </a:lnTo>
                  <a:lnTo>
                    <a:pt x="3246" y="4327"/>
                  </a:lnTo>
                  <a:lnTo>
                    <a:pt x="3502" y="4215"/>
                  </a:lnTo>
                  <a:lnTo>
                    <a:pt x="3986" y="3876"/>
                  </a:lnTo>
                  <a:lnTo>
                    <a:pt x="4019" y="3857"/>
                  </a:lnTo>
                  <a:lnTo>
                    <a:pt x="4083" y="3799"/>
                  </a:lnTo>
                  <a:lnTo>
                    <a:pt x="4194" y="3731"/>
                  </a:lnTo>
                  <a:lnTo>
                    <a:pt x="4296" y="3683"/>
                  </a:lnTo>
                  <a:lnTo>
                    <a:pt x="4330" y="3664"/>
                  </a:lnTo>
                  <a:lnTo>
                    <a:pt x="4378" y="3664"/>
                  </a:lnTo>
                  <a:lnTo>
                    <a:pt x="4392" y="3731"/>
                  </a:lnTo>
                  <a:lnTo>
                    <a:pt x="4422" y="3925"/>
                  </a:lnTo>
                  <a:lnTo>
                    <a:pt x="4344" y="3958"/>
                  </a:lnTo>
                  <a:lnTo>
                    <a:pt x="4228" y="4016"/>
                  </a:lnTo>
                  <a:lnTo>
                    <a:pt x="4019" y="4147"/>
                  </a:lnTo>
                  <a:lnTo>
                    <a:pt x="3952" y="4200"/>
                  </a:lnTo>
                  <a:lnTo>
                    <a:pt x="3860" y="4306"/>
                  </a:lnTo>
                  <a:lnTo>
                    <a:pt x="3792" y="4306"/>
                  </a:lnTo>
                  <a:lnTo>
                    <a:pt x="3599" y="4471"/>
                  </a:lnTo>
                  <a:lnTo>
                    <a:pt x="3550" y="4491"/>
                  </a:lnTo>
                  <a:lnTo>
                    <a:pt x="3294" y="4650"/>
                  </a:lnTo>
                  <a:lnTo>
                    <a:pt x="3033" y="4777"/>
                  </a:lnTo>
                  <a:close/>
                  <a:moveTo>
                    <a:pt x="2824" y="4471"/>
                  </a:moveTo>
                  <a:lnTo>
                    <a:pt x="2776" y="4443"/>
                  </a:lnTo>
                  <a:lnTo>
                    <a:pt x="2762" y="4360"/>
                  </a:lnTo>
                  <a:lnTo>
                    <a:pt x="2762" y="4258"/>
                  </a:lnTo>
                  <a:lnTo>
                    <a:pt x="2859" y="4166"/>
                  </a:lnTo>
                  <a:lnTo>
                    <a:pt x="2907" y="4099"/>
                  </a:lnTo>
                  <a:lnTo>
                    <a:pt x="3004" y="4085"/>
                  </a:lnTo>
                  <a:lnTo>
                    <a:pt x="3101" y="4007"/>
                  </a:lnTo>
                  <a:lnTo>
                    <a:pt x="3183" y="3958"/>
                  </a:lnTo>
                  <a:lnTo>
                    <a:pt x="3246" y="3891"/>
                  </a:lnTo>
                  <a:lnTo>
                    <a:pt x="3343" y="3857"/>
                  </a:lnTo>
                  <a:lnTo>
                    <a:pt x="3391" y="3799"/>
                  </a:lnTo>
                  <a:lnTo>
                    <a:pt x="3487" y="3765"/>
                  </a:lnTo>
                  <a:lnTo>
                    <a:pt x="3570" y="3683"/>
                  </a:lnTo>
                  <a:lnTo>
                    <a:pt x="3652" y="3649"/>
                  </a:lnTo>
                  <a:lnTo>
                    <a:pt x="3710" y="3566"/>
                  </a:lnTo>
                  <a:lnTo>
                    <a:pt x="3827" y="3533"/>
                  </a:lnTo>
                  <a:lnTo>
                    <a:pt x="3952" y="3422"/>
                  </a:lnTo>
                  <a:lnTo>
                    <a:pt x="4102" y="3339"/>
                  </a:lnTo>
                  <a:lnTo>
                    <a:pt x="4170" y="3282"/>
                  </a:lnTo>
                  <a:lnTo>
                    <a:pt x="4296" y="3247"/>
                  </a:lnTo>
                  <a:lnTo>
                    <a:pt x="4330" y="3291"/>
                  </a:lnTo>
                  <a:lnTo>
                    <a:pt x="4359" y="3392"/>
                  </a:lnTo>
                  <a:lnTo>
                    <a:pt x="4330" y="3533"/>
                  </a:lnTo>
                  <a:lnTo>
                    <a:pt x="4247" y="3601"/>
                  </a:lnTo>
                  <a:lnTo>
                    <a:pt x="4170" y="3615"/>
                  </a:lnTo>
                  <a:lnTo>
                    <a:pt x="4083" y="3683"/>
                  </a:lnTo>
                  <a:lnTo>
                    <a:pt x="3696" y="3939"/>
                  </a:lnTo>
                  <a:lnTo>
                    <a:pt x="3599" y="4007"/>
                  </a:lnTo>
                  <a:lnTo>
                    <a:pt x="3502" y="4066"/>
                  </a:lnTo>
                  <a:lnTo>
                    <a:pt x="3435" y="4118"/>
                  </a:lnTo>
                  <a:lnTo>
                    <a:pt x="3357" y="4181"/>
                  </a:lnTo>
                  <a:lnTo>
                    <a:pt x="3212" y="4283"/>
                  </a:lnTo>
                  <a:lnTo>
                    <a:pt x="3168" y="4293"/>
                  </a:lnTo>
                  <a:lnTo>
                    <a:pt x="3066" y="4341"/>
                  </a:lnTo>
                  <a:lnTo>
                    <a:pt x="2926" y="4443"/>
                  </a:lnTo>
                  <a:lnTo>
                    <a:pt x="2824" y="4471"/>
                  </a:lnTo>
                  <a:close/>
                  <a:moveTo>
                    <a:pt x="2603" y="4147"/>
                  </a:moveTo>
                  <a:lnTo>
                    <a:pt x="2549" y="4066"/>
                  </a:lnTo>
                  <a:lnTo>
                    <a:pt x="2520" y="4041"/>
                  </a:lnTo>
                  <a:lnTo>
                    <a:pt x="2486" y="3973"/>
                  </a:lnTo>
                  <a:lnTo>
                    <a:pt x="2665" y="3843"/>
                  </a:lnTo>
                  <a:lnTo>
                    <a:pt x="2728" y="3765"/>
                  </a:lnTo>
                  <a:lnTo>
                    <a:pt x="3052" y="3615"/>
                  </a:lnTo>
                  <a:lnTo>
                    <a:pt x="3135" y="3523"/>
                  </a:lnTo>
                  <a:lnTo>
                    <a:pt x="3391" y="3407"/>
                  </a:lnTo>
                  <a:lnTo>
                    <a:pt x="3502" y="3315"/>
                  </a:lnTo>
                  <a:lnTo>
                    <a:pt x="3599" y="3232"/>
                  </a:lnTo>
                  <a:lnTo>
                    <a:pt x="3677" y="3199"/>
                  </a:lnTo>
                  <a:lnTo>
                    <a:pt x="3744" y="3117"/>
                  </a:lnTo>
                  <a:lnTo>
                    <a:pt x="3952" y="2986"/>
                  </a:lnTo>
                  <a:lnTo>
                    <a:pt x="4117" y="2903"/>
                  </a:lnTo>
                  <a:lnTo>
                    <a:pt x="4228" y="2903"/>
                  </a:lnTo>
                  <a:lnTo>
                    <a:pt x="4261" y="3005"/>
                  </a:lnTo>
                  <a:lnTo>
                    <a:pt x="4261" y="3117"/>
                  </a:lnTo>
                  <a:lnTo>
                    <a:pt x="4194" y="3151"/>
                  </a:lnTo>
                  <a:lnTo>
                    <a:pt x="4102" y="3213"/>
                  </a:lnTo>
                  <a:lnTo>
                    <a:pt x="4054" y="3247"/>
                  </a:lnTo>
                  <a:lnTo>
                    <a:pt x="3938" y="3339"/>
                  </a:lnTo>
                  <a:lnTo>
                    <a:pt x="3841" y="3392"/>
                  </a:lnTo>
                  <a:lnTo>
                    <a:pt x="3599" y="3566"/>
                  </a:lnTo>
                  <a:lnTo>
                    <a:pt x="3570" y="3581"/>
                  </a:lnTo>
                  <a:lnTo>
                    <a:pt x="3487" y="3634"/>
                  </a:lnTo>
                  <a:lnTo>
                    <a:pt x="3435" y="3649"/>
                  </a:lnTo>
                  <a:lnTo>
                    <a:pt x="3410" y="3683"/>
                  </a:lnTo>
                  <a:lnTo>
                    <a:pt x="3328" y="3745"/>
                  </a:lnTo>
                  <a:lnTo>
                    <a:pt x="3212" y="3808"/>
                  </a:lnTo>
                  <a:lnTo>
                    <a:pt x="3135" y="3891"/>
                  </a:lnTo>
                  <a:lnTo>
                    <a:pt x="3033" y="3925"/>
                  </a:lnTo>
                  <a:lnTo>
                    <a:pt x="2970" y="4007"/>
                  </a:lnTo>
                  <a:lnTo>
                    <a:pt x="2907" y="4007"/>
                  </a:lnTo>
                  <a:lnTo>
                    <a:pt x="2824" y="4085"/>
                  </a:lnTo>
                  <a:lnTo>
                    <a:pt x="2603" y="4147"/>
                  </a:lnTo>
                  <a:close/>
                  <a:moveTo>
                    <a:pt x="2409" y="3843"/>
                  </a:moveTo>
                  <a:lnTo>
                    <a:pt x="2292" y="3697"/>
                  </a:lnTo>
                  <a:lnTo>
                    <a:pt x="2292" y="3615"/>
                  </a:lnTo>
                  <a:lnTo>
                    <a:pt x="2361" y="3566"/>
                  </a:lnTo>
                  <a:lnTo>
                    <a:pt x="2549" y="3489"/>
                  </a:lnTo>
                  <a:lnTo>
                    <a:pt x="2684" y="3407"/>
                  </a:lnTo>
                  <a:lnTo>
                    <a:pt x="2762" y="3339"/>
                  </a:lnTo>
                  <a:lnTo>
                    <a:pt x="3004" y="3213"/>
                  </a:lnTo>
                  <a:lnTo>
                    <a:pt x="3149" y="3082"/>
                  </a:lnTo>
                  <a:lnTo>
                    <a:pt x="3391" y="2938"/>
                  </a:lnTo>
                  <a:lnTo>
                    <a:pt x="3550" y="2875"/>
                  </a:lnTo>
                  <a:lnTo>
                    <a:pt x="3696" y="2763"/>
                  </a:lnTo>
                  <a:lnTo>
                    <a:pt x="3919" y="2598"/>
                  </a:lnTo>
                  <a:lnTo>
                    <a:pt x="4083" y="2502"/>
                  </a:lnTo>
                  <a:lnTo>
                    <a:pt x="4136" y="2579"/>
                  </a:lnTo>
                  <a:lnTo>
                    <a:pt x="4146" y="2633"/>
                  </a:lnTo>
                  <a:lnTo>
                    <a:pt x="4194" y="2681"/>
                  </a:lnTo>
                  <a:lnTo>
                    <a:pt x="4170" y="2778"/>
                  </a:lnTo>
                  <a:lnTo>
                    <a:pt x="3909" y="2923"/>
                  </a:lnTo>
                  <a:lnTo>
                    <a:pt x="3758" y="3020"/>
                  </a:lnTo>
                  <a:lnTo>
                    <a:pt x="3425" y="3247"/>
                  </a:lnTo>
                  <a:lnTo>
                    <a:pt x="3357" y="3324"/>
                  </a:lnTo>
                  <a:lnTo>
                    <a:pt x="3135" y="3422"/>
                  </a:lnTo>
                  <a:lnTo>
                    <a:pt x="3086" y="3455"/>
                  </a:lnTo>
                  <a:lnTo>
                    <a:pt x="2985" y="3523"/>
                  </a:lnTo>
                  <a:lnTo>
                    <a:pt x="2582" y="3774"/>
                  </a:lnTo>
                  <a:lnTo>
                    <a:pt x="2501" y="3823"/>
                  </a:lnTo>
                  <a:lnTo>
                    <a:pt x="2409" y="3843"/>
                  </a:lnTo>
                  <a:close/>
                  <a:moveTo>
                    <a:pt x="2215" y="3533"/>
                  </a:moveTo>
                  <a:lnTo>
                    <a:pt x="2133" y="3455"/>
                  </a:lnTo>
                  <a:lnTo>
                    <a:pt x="2119" y="3422"/>
                  </a:lnTo>
                  <a:lnTo>
                    <a:pt x="2119" y="3315"/>
                  </a:lnTo>
                  <a:lnTo>
                    <a:pt x="2810" y="2903"/>
                  </a:lnTo>
                  <a:lnTo>
                    <a:pt x="2859" y="2840"/>
                  </a:lnTo>
                  <a:lnTo>
                    <a:pt x="2907" y="2821"/>
                  </a:lnTo>
                  <a:lnTo>
                    <a:pt x="2985" y="2778"/>
                  </a:lnTo>
                  <a:lnTo>
                    <a:pt x="3066" y="2729"/>
                  </a:lnTo>
                  <a:lnTo>
                    <a:pt x="3183" y="2661"/>
                  </a:lnTo>
                  <a:lnTo>
                    <a:pt x="3570" y="2405"/>
                  </a:lnTo>
                  <a:lnTo>
                    <a:pt x="3633" y="2371"/>
                  </a:lnTo>
                  <a:lnTo>
                    <a:pt x="3792" y="2260"/>
                  </a:lnTo>
                  <a:lnTo>
                    <a:pt x="3860" y="2197"/>
                  </a:lnTo>
                  <a:lnTo>
                    <a:pt x="3952" y="2163"/>
                  </a:lnTo>
                  <a:lnTo>
                    <a:pt x="4000" y="2212"/>
                  </a:lnTo>
                  <a:lnTo>
                    <a:pt x="4069" y="2371"/>
                  </a:lnTo>
                  <a:lnTo>
                    <a:pt x="4054" y="2454"/>
                  </a:lnTo>
                  <a:lnTo>
                    <a:pt x="3909" y="2502"/>
                  </a:lnTo>
                  <a:lnTo>
                    <a:pt x="3599" y="2715"/>
                  </a:lnTo>
                  <a:lnTo>
                    <a:pt x="3517" y="2763"/>
                  </a:lnTo>
                  <a:lnTo>
                    <a:pt x="3435" y="2797"/>
                  </a:lnTo>
                  <a:lnTo>
                    <a:pt x="3308" y="2875"/>
                  </a:lnTo>
                  <a:lnTo>
                    <a:pt x="3212" y="2938"/>
                  </a:lnTo>
                  <a:lnTo>
                    <a:pt x="3168" y="2971"/>
                  </a:lnTo>
                  <a:lnTo>
                    <a:pt x="3101" y="3020"/>
                  </a:lnTo>
                  <a:lnTo>
                    <a:pt x="2844" y="3180"/>
                  </a:lnTo>
                  <a:lnTo>
                    <a:pt x="2728" y="3247"/>
                  </a:lnTo>
                  <a:lnTo>
                    <a:pt x="2651" y="3291"/>
                  </a:lnTo>
                  <a:lnTo>
                    <a:pt x="2568" y="3359"/>
                  </a:lnTo>
                  <a:lnTo>
                    <a:pt x="2452" y="3422"/>
                  </a:lnTo>
                  <a:lnTo>
                    <a:pt x="2215" y="3533"/>
                  </a:lnTo>
                  <a:close/>
                  <a:moveTo>
                    <a:pt x="5554" y="3282"/>
                  </a:moveTo>
                  <a:lnTo>
                    <a:pt x="5539" y="3261"/>
                  </a:lnTo>
                  <a:lnTo>
                    <a:pt x="5520" y="3165"/>
                  </a:lnTo>
                  <a:lnTo>
                    <a:pt x="5486" y="3063"/>
                  </a:lnTo>
                  <a:lnTo>
                    <a:pt x="5404" y="2807"/>
                  </a:lnTo>
                  <a:lnTo>
                    <a:pt x="5389" y="2661"/>
                  </a:lnTo>
                  <a:lnTo>
                    <a:pt x="5457" y="2715"/>
                  </a:lnTo>
                  <a:lnTo>
                    <a:pt x="5486" y="2744"/>
                  </a:lnTo>
                  <a:lnTo>
                    <a:pt x="5665" y="2797"/>
                  </a:lnTo>
                  <a:lnTo>
                    <a:pt x="6105" y="2681"/>
                  </a:lnTo>
                  <a:lnTo>
                    <a:pt x="6211" y="2613"/>
                  </a:lnTo>
                  <a:lnTo>
                    <a:pt x="6182" y="2536"/>
                  </a:lnTo>
                  <a:lnTo>
                    <a:pt x="6130" y="2371"/>
                  </a:lnTo>
                  <a:lnTo>
                    <a:pt x="6081" y="2197"/>
                  </a:lnTo>
                  <a:lnTo>
                    <a:pt x="6052" y="2037"/>
                  </a:lnTo>
                  <a:lnTo>
                    <a:pt x="5940" y="1714"/>
                  </a:lnTo>
                  <a:lnTo>
                    <a:pt x="5631" y="1795"/>
                  </a:lnTo>
                  <a:lnTo>
                    <a:pt x="5554" y="1810"/>
                  </a:lnTo>
                  <a:lnTo>
                    <a:pt x="5457" y="1839"/>
                  </a:lnTo>
                  <a:lnTo>
                    <a:pt x="5346" y="1906"/>
                  </a:lnTo>
                  <a:lnTo>
                    <a:pt x="5278" y="1955"/>
                  </a:lnTo>
                  <a:lnTo>
                    <a:pt x="5264" y="2115"/>
                  </a:lnTo>
                  <a:lnTo>
                    <a:pt x="5118" y="1873"/>
                  </a:lnTo>
                  <a:lnTo>
                    <a:pt x="5055" y="1597"/>
                  </a:lnTo>
                  <a:lnTo>
                    <a:pt x="5070" y="1520"/>
                  </a:lnTo>
                  <a:lnTo>
                    <a:pt x="5118" y="1568"/>
                  </a:lnTo>
                  <a:lnTo>
                    <a:pt x="5147" y="1612"/>
                  </a:lnTo>
                  <a:lnTo>
                    <a:pt x="5278" y="1631"/>
                  </a:lnTo>
                  <a:lnTo>
                    <a:pt x="5631" y="1534"/>
                  </a:lnTo>
                  <a:lnTo>
                    <a:pt x="6211" y="1355"/>
                  </a:lnTo>
                  <a:lnTo>
                    <a:pt x="6633" y="1181"/>
                  </a:lnTo>
                  <a:lnTo>
                    <a:pt x="6681" y="1001"/>
                  </a:lnTo>
                  <a:lnTo>
                    <a:pt x="6812" y="1278"/>
                  </a:lnTo>
                  <a:lnTo>
                    <a:pt x="6841" y="1403"/>
                  </a:lnTo>
                  <a:lnTo>
                    <a:pt x="6875" y="1472"/>
                  </a:lnTo>
                  <a:lnTo>
                    <a:pt x="6889" y="1597"/>
                  </a:lnTo>
                  <a:lnTo>
                    <a:pt x="6831" y="1553"/>
                  </a:lnTo>
                  <a:lnTo>
                    <a:pt x="6797" y="1520"/>
                  </a:lnTo>
                  <a:lnTo>
                    <a:pt x="6536" y="1505"/>
                  </a:lnTo>
                  <a:lnTo>
                    <a:pt x="6232" y="1597"/>
                  </a:lnTo>
                  <a:lnTo>
                    <a:pt x="6130" y="1631"/>
                  </a:lnTo>
                  <a:lnTo>
                    <a:pt x="6071" y="1664"/>
                  </a:lnTo>
                  <a:lnTo>
                    <a:pt x="6081" y="1810"/>
                  </a:lnTo>
                  <a:lnTo>
                    <a:pt x="6280" y="2439"/>
                  </a:lnTo>
                  <a:lnTo>
                    <a:pt x="6313" y="2502"/>
                  </a:lnTo>
                  <a:lnTo>
                    <a:pt x="6328" y="2579"/>
                  </a:lnTo>
                  <a:lnTo>
                    <a:pt x="6536" y="2555"/>
                  </a:lnTo>
                  <a:lnTo>
                    <a:pt x="6633" y="2536"/>
                  </a:lnTo>
                  <a:lnTo>
                    <a:pt x="6749" y="2502"/>
                  </a:lnTo>
                  <a:lnTo>
                    <a:pt x="6889" y="2454"/>
                  </a:lnTo>
                  <a:lnTo>
                    <a:pt x="6923" y="2439"/>
                  </a:lnTo>
                  <a:lnTo>
                    <a:pt x="6957" y="2419"/>
                  </a:lnTo>
                  <a:lnTo>
                    <a:pt x="7020" y="2357"/>
                  </a:lnTo>
                  <a:lnTo>
                    <a:pt x="7073" y="2212"/>
                  </a:lnTo>
                  <a:lnTo>
                    <a:pt x="7097" y="2279"/>
                  </a:lnTo>
                  <a:lnTo>
                    <a:pt x="7165" y="2439"/>
                  </a:lnTo>
                  <a:lnTo>
                    <a:pt x="7247" y="2729"/>
                  </a:lnTo>
                  <a:lnTo>
                    <a:pt x="7233" y="2821"/>
                  </a:lnTo>
                  <a:lnTo>
                    <a:pt x="7179" y="2778"/>
                  </a:lnTo>
                  <a:lnTo>
                    <a:pt x="7073" y="2696"/>
                  </a:lnTo>
                  <a:lnTo>
                    <a:pt x="6812" y="2729"/>
                  </a:lnTo>
                  <a:lnTo>
                    <a:pt x="6764" y="2763"/>
                  </a:lnTo>
                  <a:lnTo>
                    <a:pt x="6081" y="2938"/>
                  </a:lnTo>
                  <a:lnTo>
                    <a:pt x="5955" y="2971"/>
                  </a:lnTo>
                  <a:lnTo>
                    <a:pt x="5907" y="3005"/>
                  </a:lnTo>
                  <a:lnTo>
                    <a:pt x="5810" y="3020"/>
                  </a:lnTo>
                  <a:lnTo>
                    <a:pt x="5665" y="3097"/>
                  </a:lnTo>
                  <a:lnTo>
                    <a:pt x="5554" y="3282"/>
                  </a:lnTo>
                  <a:close/>
                  <a:moveTo>
                    <a:pt x="2036" y="3232"/>
                  </a:moveTo>
                  <a:lnTo>
                    <a:pt x="1983" y="3232"/>
                  </a:lnTo>
                  <a:lnTo>
                    <a:pt x="1906" y="3039"/>
                  </a:lnTo>
                  <a:lnTo>
                    <a:pt x="2036" y="2957"/>
                  </a:lnTo>
                  <a:lnTo>
                    <a:pt x="2244" y="2797"/>
                  </a:lnTo>
                  <a:lnTo>
                    <a:pt x="2442" y="2715"/>
                  </a:lnTo>
                  <a:lnTo>
                    <a:pt x="2762" y="2502"/>
                  </a:lnTo>
                  <a:lnTo>
                    <a:pt x="2874" y="2439"/>
                  </a:lnTo>
                  <a:lnTo>
                    <a:pt x="3168" y="2231"/>
                  </a:lnTo>
                  <a:lnTo>
                    <a:pt x="3377" y="2096"/>
                  </a:lnTo>
                  <a:lnTo>
                    <a:pt x="3435" y="2018"/>
                  </a:lnTo>
                  <a:lnTo>
                    <a:pt x="3744" y="1873"/>
                  </a:lnTo>
                  <a:lnTo>
                    <a:pt x="3778" y="1839"/>
                  </a:lnTo>
                  <a:lnTo>
                    <a:pt x="3860" y="1873"/>
                  </a:lnTo>
                  <a:lnTo>
                    <a:pt x="3894" y="1921"/>
                  </a:lnTo>
                  <a:lnTo>
                    <a:pt x="3909" y="2081"/>
                  </a:lnTo>
                  <a:lnTo>
                    <a:pt x="3778" y="2148"/>
                  </a:lnTo>
                  <a:lnTo>
                    <a:pt x="3391" y="2405"/>
                  </a:lnTo>
                  <a:lnTo>
                    <a:pt x="3193" y="2536"/>
                  </a:lnTo>
                  <a:lnTo>
                    <a:pt x="3135" y="2613"/>
                  </a:lnTo>
                  <a:lnTo>
                    <a:pt x="3066" y="2661"/>
                  </a:lnTo>
                  <a:lnTo>
                    <a:pt x="2874" y="2744"/>
                  </a:lnTo>
                  <a:lnTo>
                    <a:pt x="2709" y="2840"/>
                  </a:lnTo>
                  <a:lnTo>
                    <a:pt x="2486" y="2971"/>
                  </a:lnTo>
                  <a:lnTo>
                    <a:pt x="2375" y="3063"/>
                  </a:lnTo>
                  <a:lnTo>
                    <a:pt x="2148" y="3180"/>
                  </a:lnTo>
                  <a:lnTo>
                    <a:pt x="2036" y="3232"/>
                  </a:lnTo>
                  <a:close/>
                  <a:moveTo>
                    <a:pt x="1808" y="2923"/>
                  </a:moveTo>
                  <a:lnTo>
                    <a:pt x="1760" y="2855"/>
                  </a:lnTo>
                  <a:lnTo>
                    <a:pt x="1717" y="2807"/>
                  </a:lnTo>
                  <a:lnTo>
                    <a:pt x="1721" y="2781"/>
                  </a:lnTo>
                  <a:lnTo>
                    <a:pt x="1727" y="2760"/>
                  </a:lnTo>
                  <a:lnTo>
                    <a:pt x="1733" y="2742"/>
                  </a:lnTo>
                  <a:lnTo>
                    <a:pt x="1741" y="2727"/>
                  </a:lnTo>
                  <a:lnTo>
                    <a:pt x="1749" y="2714"/>
                  </a:lnTo>
                  <a:lnTo>
                    <a:pt x="1758" y="2703"/>
                  </a:lnTo>
                  <a:lnTo>
                    <a:pt x="1767" y="2695"/>
                  </a:lnTo>
                  <a:lnTo>
                    <a:pt x="1778" y="2686"/>
                  </a:lnTo>
                  <a:lnTo>
                    <a:pt x="1803" y="2672"/>
                  </a:lnTo>
                  <a:lnTo>
                    <a:pt x="1833" y="2658"/>
                  </a:lnTo>
                  <a:lnTo>
                    <a:pt x="1849" y="2650"/>
                  </a:lnTo>
                  <a:lnTo>
                    <a:pt x="1866" y="2639"/>
                  </a:lnTo>
                  <a:lnTo>
                    <a:pt x="1885" y="2627"/>
                  </a:lnTo>
                  <a:lnTo>
                    <a:pt x="1906" y="2613"/>
                  </a:lnTo>
                  <a:lnTo>
                    <a:pt x="2119" y="2473"/>
                  </a:lnTo>
                  <a:lnTo>
                    <a:pt x="2200" y="2405"/>
                  </a:lnTo>
                  <a:lnTo>
                    <a:pt x="2375" y="2313"/>
                  </a:lnTo>
                  <a:lnTo>
                    <a:pt x="2423" y="2294"/>
                  </a:lnTo>
                  <a:lnTo>
                    <a:pt x="2486" y="2212"/>
                  </a:lnTo>
                  <a:lnTo>
                    <a:pt x="2549" y="2148"/>
                  </a:lnTo>
                  <a:lnTo>
                    <a:pt x="2617" y="2148"/>
                  </a:lnTo>
                  <a:lnTo>
                    <a:pt x="2684" y="2096"/>
                  </a:lnTo>
                  <a:lnTo>
                    <a:pt x="2985" y="1921"/>
                  </a:lnTo>
                  <a:lnTo>
                    <a:pt x="3066" y="1854"/>
                  </a:lnTo>
                  <a:lnTo>
                    <a:pt x="3212" y="1776"/>
                  </a:lnTo>
                  <a:lnTo>
                    <a:pt x="3377" y="1664"/>
                  </a:lnTo>
                  <a:lnTo>
                    <a:pt x="3435" y="1597"/>
                  </a:lnTo>
                  <a:lnTo>
                    <a:pt x="3633" y="1520"/>
                  </a:lnTo>
                  <a:lnTo>
                    <a:pt x="3729" y="1520"/>
                  </a:lnTo>
                  <a:lnTo>
                    <a:pt x="3758" y="1587"/>
                  </a:lnTo>
                  <a:lnTo>
                    <a:pt x="3758" y="1645"/>
                  </a:lnTo>
                  <a:lnTo>
                    <a:pt x="3570" y="1873"/>
                  </a:lnTo>
                  <a:lnTo>
                    <a:pt x="3536" y="1873"/>
                  </a:lnTo>
                  <a:lnTo>
                    <a:pt x="3468" y="1955"/>
                  </a:lnTo>
                  <a:lnTo>
                    <a:pt x="2936" y="2260"/>
                  </a:lnTo>
                  <a:lnTo>
                    <a:pt x="2844" y="2323"/>
                  </a:lnTo>
                  <a:lnTo>
                    <a:pt x="2709" y="2405"/>
                  </a:lnTo>
                  <a:lnTo>
                    <a:pt x="2549" y="2521"/>
                  </a:lnTo>
                  <a:lnTo>
                    <a:pt x="2452" y="2598"/>
                  </a:lnTo>
                  <a:lnTo>
                    <a:pt x="2307" y="2661"/>
                  </a:lnTo>
                  <a:lnTo>
                    <a:pt x="2225" y="2729"/>
                  </a:lnTo>
                  <a:lnTo>
                    <a:pt x="1906" y="2903"/>
                  </a:lnTo>
                  <a:lnTo>
                    <a:pt x="1808" y="2923"/>
                  </a:lnTo>
                  <a:close/>
                  <a:moveTo>
                    <a:pt x="1635" y="2633"/>
                  </a:moveTo>
                  <a:lnTo>
                    <a:pt x="1567" y="2555"/>
                  </a:lnTo>
                  <a:lnTo>
                    <a:pt x="1567" y="2521"/>
                  </a:lnTo>
                  <a:lnTo>
                    <a:pt x="1533" y="2488"/>
                  </a:lnTo>
                  <a:lnTo>
                    <a:pt x="1581" y="2390"/>
                  </a:lnTo>
                  <a:lnTo>
                    <a:pt x="1664" y="2357"/>
                  </a:lnTo>
                  <a:lnTo>
                    <a:pt x="1857" y="2212"/>
                  </a:lnTo>
                  <a:lnTo>
                    <a:pt x="2200" y="1989"/>
                  </a:lnTo>
                  <a:lnTo>
                    <a:pt x="2278" y="1935"/>
                  </a:lnTo>
                  <a:lnTo>
                    <a:pt x="2375" y="1887"/>
                  </a:lnTo>
                  <a:lnTo>
                    <a:pt x="2452" y="1829"/>
                  </a:lnTo>
                  <a:lnTo>
                    <a:pt x="2549" y="1762"/>
                  </a:lnTo>
                  <a:lnTo>
                    <a:pt x="3018" y="1472"/>
                  </a:lnTo>
                  <a:lnTo>
                    <a:pt x="3116" y="1422"/>
                  </a:lnTo>
                  <a:lnTo>
                    <a:pt x="3454" y="1210"/>
                  </a:lnTo>
                  <a:lnTo>
                    <a:pt x="3487" y="1195"/>
                  </a:lnTo>
                  <a:lnTo>
                    <a:pt x="3550" y="1230"/>
                  </a:lnTo>
                  <a:lnTo>
                    <a:pt x="3618" y="1355"/>
                  </a:lnTo>
                  <a:lnTo>
                    <a:pt x="3599" y="1422"/>
                  </a:lnTo>
                  <a:lnTo>
                    <a:pt x="3570" y="1452"/>
                  </a:lnTo>
                  <a:lnTo>
                    <a:pt x="3018" y="1776"/>
                  </a:lnTo>
                  <a:lnTo>
                    <a:pt x="2985" y="1810"/>
                  </a:lnTo>
                  <a:lnTo>
                    <a:pt x="2907" y="1873"/>
                  </a:lnTo>
                  <a:lnTo>
                    <a:pt x="2844" y="1887"/>
                  </a:lnTo>
                  <a:lnTo>
                    <a:pt x="2632" y="2018"/>
                  </a:lnTo>
                  <a:lnTo>
                    <a:pt x="2568" y="2071"/>
                  </a:lnTo>
                  <a:lnTo>
                    <a:pt x="2501" y="2096"/>
                  </a:lnTo>
                  <a:lnTo>
                    <a:pt x="2390" y="2197"/>
                  </a:lnTo>
                  <a:lnTo>
                    <a:pt x="2215" y="2294"/>
                  </a:lnTo>
                  <a:lnTo>
                    <a:pt x="2167" y="2337"/>
                  </a:lnTo>
                  <a:lnTo>
                    <a:pt x="1925" y="2488"/>
                  </a:lnTo>
                  <a:lnTo>
                    <a:pt x="1842" y="2555"/>
                  </a:lnTo>
                  <a:lnTo>
                    <a:pt x="1760" y="2598"/>
                  </a:lnTo>
                  <a:lnTo>
                    <a:pt x="1635" y="2633"/>
                  </a:lnTo>
                  <a:close/>
                  <a:moveTo>
                    <a:pt x="1441" y="2337"/>
                  </a:moveTo>
                  <a:lnTo>
                    <a:pt x="1325" y="2096"/>
                  </a:lnTo>
                  <a:lnTo>
                    <a:pt x="1407" y="2071"/>
                  </a:lnTo>
                  <a:lnTo>
                    <a:pt x="1499" y="1989"/>
                  </a:lnTo>
                  <a:lnTo>
                    <a:pt x="1649" y="1921"/>
                  </a:lnTo>
                  <a:lnTo>
                    <a:pt x="1717" y="1854"/>
                  </a:lnTo>
                  <a:lnTo>
                    <a:pt x="1823" y="1762"/>
                  </a:lnTo>
                  <a:lnTo>
                    <a:pt x="1973" y="1679"/>
                  </a:lnTo>
                  <a:lnTo>
                    <a:pt x="2050" y="1631"/>
                  </a:lnTo>
                  <a:lnTo>
                    <a:pt x="2181" y="1568"/>
                  </a:lnTo>
                  <a:lnTo>
                    <a:pt x="2278" y="1505"/>
                  </a:lnTo>
                  <a:lnTo>
                    <a:pt x="2568" y="1312"/>
                  </a:lnTo>
                  <a:lnTo>
                    <a:pt x="2632" y="1263"/>
                  </a:lnTo>
                  <a:lnTo>
                    <a:pt x="2699" y="1195"/>
                  </a:lnTo>
                  <a:lnTo>
                    <a:pt x="3004" y="1036"/>
                  </a:lnTo>
                  <a:lnTo>
                    <a:pt x="3246" y="871"/>
                  </a:lnTo>
                  <a:lnTo>
                    <a:pt x="3377" y="842"/>
                  </a:lnTo>
                  <a:lnTo>
                    <a:pt x="3454" y="1036"/>
                  </a:lnTo>
                  <a:lnTo>
                    <a:pt x="3377" y="1113"/>
                  </a:lnTo>
                  <a:lnTo>
                    <a:pt x="3066" y="1355"/>
                  </a:lnTo>
                  <a:lnTo>
                    <a:pt x="3004" y="1370"/>
                  </a:lnTo>
                  <a:lnTo>
                    <a:pt x="2762" y="1553"/>
                  </a:lnTo>
                  <a:lnTo>
                    <a:pt x="2709" y="1568"/>
                  </a:lnTo>
                  <a:lnTo>
                    <a:pt x="2632" y="1631"/>
                  </a:lnTo>
                  <a:lnTo>
                    <a:pt x="2520" y="1679"/>
                  </a:lnTo>
                  <a:lnTo>
                    <a:pt x="2307" y="1810"/>
                  </a:lnTo>
                  <a:lnTo>
                    <a:pt x="2215" y="1887"/>
                  </a:lnTo>
                  <a:lnTo>
                    <a:pt x="2002" y="2004"/>
                  </a:lnTo>
                  <a:lnTo>
                    <a:pt x="1959" y="2071"/>
                  </a:lnTo>
                  <a:lnTo>
                    <a:pt x="1794" y="2129"/>
                  </a:lnTo>
                  <a:lnTo>
                    <a:pt x="1664" y="2212"/>
                  </a:lnTo>
                  <a:lnTo>
                    <a:pt x="1567" y="2279"/>
                  </a:lnTo>
                  <a:lnTo>
                    <a:pt x="1441" y="2337"/>
                  </a:lnTo>
                  <a:close/>
                  <a:moveTo>
                    <a:pt x="1233" y="2004"/>
                  </a:moveTo>
                  <a:lnTo>
                    <a:pt x="1214" y="1970"/>
                  </a:lnTo>
                  <a:lnTo>
                    <a:pt x="1151" y="1935"/>
                  </a:lnTo>
                  <a:lnTo>
                    <a:pt x="1131" y="1887"/>
                  </a:lnTo>
                  <a:lnTo>
                    <a:pt x="1116" y="1854"/>
                  </a:lnTo>
                  <a:lnTo>
                    <a:pt x="1151" y="1776"/>
                  </a:lnTo>
                  <a:lnTo>
                    <a:pt x="1441" y="1597"/>
                  </a:lnTo>
                  <a:lnTo>
                    <a:pt x="1615" y="1485"/>
                  </a:lnTo>
                  <a:lnTo>
                    <a:pt x="1717" y="1403"/>
                  </a:lnTo>
                  <a:lnTo>
                    <a:pt x="1775" y="1345"/>
                  </a:lnTo>
                  <a:lnTo>
                    <a:pt x="1906" y="1278"/>
                  </a:lnTo>
                  <a:lnTo>
                    <a:pt x="2099" y="1147"/>
                  </a:lnTo>
                  <a:lnTo>
                    <a:pt x="2409" y="968"/>
                  </a:lnTo>
                  <a:lnTo>
                    <a:pt x="2467" y="886"/>
                  </a:lnTo>
                  <a:lnTo>
                    <a:pt x="3033" y="538"/>
                  </a:lnTo>
                  <a:lnTo>
                    <a:pt x="3066" y="538"/>
                  </a:lnTo>
                  <a:lnTo>
                    <a:pt x="3183" y="552"/>
                  </a:lnTo>
                  <a:lnTo>
                    <a:pt x="3226" y="644"/>
                  </a:lnTo>
                  <a:lnTo>
                    <a:pt x="3260" y="678"/>
                  </a:lnTo>
                  <a:lnTo>
                    <a:pt x="3212" y="759"/>
                  </a:lnTo>
                  <a:lnTo>
                    <a:pt x="3183" y="828"/>
                  </a:lnTo>
                  <a:lnTo>
                    <a:pt x="3066" y="861"/>
                  </a:lnTo>
                  <a:lnTo>
                    <a:pt x="2926" y="953"/>
                  </a:lnTo>
                  <a:lnTo>
                    <a:pt x="2859" y="1001"/>
                  </a:lnTo>
                  <a:lnTo>
                    <a:pt x="2278" y="1389"/>
                  </a:lnTo>
                  <a:lnTo>
                    <a:pt x="2225" y="1452"/>
                  </a:lnTo>
                  <a:lnTo>
                    <a:pt x="1775" y="1693"/>
                  </a:lnTo>
                  <a:lnTo>
                    <a:pt x="1698" y="1762"/>
                  </a:lnTo>
                  <a:lnTo>
                    <a:pt x="1441" y="1921"/>
                  </a:lnTo>
                  <a:lnTo>
                    <a:pt x="1393" y="1935"/>
                  </a:lnTo>
                  <a:lnTo>
                    <a:pt x="1233" y="2004"/>
                  </a:lnTo>
                  <a:close/>
                  <a:moveTo>
                    <a:pt x="1015" y="1693"/>
                  </a:moveTo>
                  <a:lnTo>
                    <a:pt x="938" y="1568"/>
                  </a:lnTo>
                  <a:lnTo>
                    <a:pt x="938" y="1505"/>
                  </a:lnTo>
                  <a:lnTo>
                    <a:pt x="1068" y="1422"/>
                  </a:lnTo>
                  <a:lnTo>
                    <a:pt x="1116" y="1403"/>
                  </a:lnTo>
                  <a:lnTo>
                    <a:pt x="1243" y="1292"/>
                  </a:lnTo>
                  <a:lnTo>
                    <a:pt x="1373" y="1181"/>
                  </a:lnTo>
                  <a:lnTo>
                    <a:pt x="1808" y="953"/>
                  </a:lnTo>
                  <a:lnTo>
                    <a:pt x="1906" y="871"/>
                  </a:lnTo>
                  <a:lnTo>
                    <a:pt x="1973" y="794"/>
                  </a:lnTo>
                  <a:lnTo>
                    <a:pt x="2017" y="794"/>
                  </a:lnTo>
                  <a:lnTo>
                    <a:pt x="2099" y="726"/>
                  </a:lnTo>
                  <a:lnTo>
                    <a:pt x="2200" y="663"/>
                  </a:lnTo>
                  <a:lnTo>
                    <a:pt x="2442" y="503"/>
                  </a:lnTo>
                  <a:lnTo>
                    <a:pt x="2520" y="455"/>
                  </a:lnTo>
                  <a:lnTo>
                    <a:pt x="2617" y="402"/>
                  </a:lnTo>
                  <a:lnTo>
                    <a:pt x="2743" y="310"/>
                  </a:lnTo>
                  <a:lnTo>
                    <a:pt x="2810" y="227"/>
                  </a:lnTo>
                  <a:lnTo>
                    <a:pt x="2874" y="213"/>
                  </a:lnTo>
                  <a:lnTo>
                    <a:pt x="2907" y="194"/>
                  </a:lnTo>
                  <a:lnTo>
                    <a:pt x="3066" y="377"/>
                  </a:lnTo>
                  <a:lnTo>
                    <a:pt x="3018" y="436"/>
                  </a:lnTo>
                  <a:lnTo>
                    <a:pt x="2926" y="517"/>
                  </a:lnTo>
                  <a:lnTo>
                    <a:pt x="2844" y="600"/>
                  </a:lnTo>
                  <a:lnTo>
                    <a:pt x="2791" y="600"/>
                  </a:lnTo>
                  <a:lnTo>
                    <a:pt x="2709" y="663"/>
                  </a:lnTo>
                  <a:lnTo>
                    <a:pt x="2534" y="759"/>
                  </a:lnTo>
                  <a:lnTo>
                    <a:pt x="2442" y="828"/>
                  </a:lnTo>
                  <a:lnTo>
                    <a:pt x="2326" y="939"/>
                  </a:lnTo>
                  <a:lnTo>
                    <a:pt x="2133" y="1036"/>
                  </a:lnTo>
                  <a:lnTo>
                    <a:pt x="2002" y="1103"/>
                  </a:lnTo>
                  <a:lnTo>
                    <a:pt x="1959" y="1161"/>
                  </a:lnTo>
                  <a:lnTo>
                    <a:pt x="1717" y="1312"/>
                  </a:lnTo>
                  <a:lnTo>
                    <a:pt x="1581" y="1370"/>
                  </a:lnTo>
                  <a:lnTo>
                    <a:pt x="1489" y="1437"/>
                  </a:lnTo>
                  <a:lnTo>
                    <a:pt x="1422" y="1485"/>
                  </a:lnTo>
                  <a:lnTo>
                    <a:pt x="1180" y="1631"/>
                  </a:lnTo>
                  <a:lnTo>
                    <a:pt x="1015" y="1693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50825" y="225946"/>
            <a:ext cx="8642350" cy="457200"/>
          </a:xfrm>
          <a:prstGeom prst="rect">
            <a:avLst/>
          </a:prstGeom>
          <a:gradFill rotWithShape="1">
            <a:gsLst>
              <a:gs pos="0">
                <a:srgbClr val="182F76"/>
              </a:gs>
              <a:gs pos="100000">
                <a:srgbClr val="3366FF">
                  <a:alpha val="39998"/>
                </a:srgb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i="0" dirty="0">
                <a:solidFill>
                  <a:schemeClr val="bg1"/>
                </a:solidFill>
                <a:latin typeface="Lucida Sans" pitchFamily="34" charset="0"/>
              </a:rPr>
              <a:t>24cm x 8cm ‘triple’ DSSSD – </a:t>
            </a:r>
            <a:r>
              <a:rPr lang="en-GB" sz="2400" b="1" i="0" dirty="0" err="1">
                <a:solidFill>
                  <a:schemeClr val="bg1"/>
                </a:solidFill>
                <a:latin typeface="Lucida Sans" pitchFamily="34" charset="0"/>
              </a:rPr>
              <a:t>n+n</a:t>
            </a:r>
            <a:r>
              <a:rPr lang="en-GB" sz="2400" b="1" i="0" dirty="0">
                <a:solidFill>
                  <a:schemeClr val="bg1"/>
                </a:solidFill>
                <a:latin typeface="Lucida Sans" pitchFamily="34" charset="0"/>
              </a:rPr>
              <a:t> Ohmic strips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9388" y="179388"/>
            <a:ext cx="8780462" cy="6496050"/>
          </a:xfrm>
          <a:prstGeom prst="rect">
            <a:avLst/>
          </a:prstGeom>
          <a:noFill/>
          <a:ln w="4445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A89EBCC-6AC9-4B17-8CBA-406D7A383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828800"/>
            <a:ext cx="7830517" cy="145773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10461D1-565B-4954-BB6F-C06F4D988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3974951"/>
            <a:ext cx="7776864" cy="152362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42A45E8D-DAC0-4B72-A350-41D7623E3C2D}"/>
              </a:ext>
            </a:extLst>
          </p:cNvPr>
          <p:cNvSpPr txBox="1"/>
          <p:nvPr/>
        </p:nvSpPr>
        <p:spPr>
          <a:xfrm>
            <a:off x="683568" y="5949280"/>
            <a:ext cx="7832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i="1" dirty="0"/>
              <a:t>Per strip preamplifier outputs </a:t>
            </a:r>
            <a:r>
              <a:rPr lang="en-GB" sz="1800" dirty="0"/>
              <a:t>– y-axis range = 244mV, x-axis range = 20</a:t>
            </a:r>
            <a:r>
              <a:rPr lang="el-GR" sz="1800" dirty="0"/>
              <a:t>μ</a:t>
            </a:r>
            <a:r>
              <a:rPr lang="en-GB" sz="1800" dirty="0"/>
              <a:t>s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E298A6-C4E0-422F-A5F2-27B74EE8453A}"/>
              </a:ext>
            </a:extLst>
          </p:cNvPr>
          <p:cNvSpPr txBox="1"/>
          <p:nvPr/>
        </p:nvSpPr>
        <p:spPr>
          <a:xfrm>
            <a:off x="251520" y="1835532"/>
            <a:ext cx="910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 </a:t>
            </a:r>
            <a:r>
              <a:rPr lang="en-GB" sz="1400" dirty="0">
                <a:solidFill>
                  <a:srgbClr val="FF0000"/>
                </a:solidFill>
              </a:rPr>
              <a:t>NEW</a:t>
            </a:r>
          </a:p>
          <a:p>
            <a:r>
              <a:rPr lang="en-GB" sz="1400" dirty="0">
                <a:solidFill>
                  <a:srgbClr val="FF0000"/>
                </a:solidFill>
              </a:rPr>
              <a:t>Oct 2023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157CBAA-973C-411A-AFBE-F14582A460C9}"/>
              </a:ext>
            </a:extLst>
          </p:cNvPr>
          <p:cNvSpPr txBox="1"/>
          <p:nvPr/>
        </p:nvSpPr>
        <p:spPr>
          <a:xfrm>
            <a:off x="179512" y="4365104"/>
            <a:ext cx="970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  </a:t>
            </a:r>
            <a:r>
              <a:rPr lang="en-GB" sz="1400" dirty="0">
                <a:solidFill>
                  <a:srgbClr val="FF0000"/>
                </a:solidFill>
              </a:rPr>
              <a:t>OLD</a:t>
            </a:r>
          </a:p>
          <a:p>
            <a:r>
              <a:rPr lang="en-GB" sz="1400" dirty="0">
                <a:solidFill>
                  <a:srgbClr val="FF0000"/>
                </a:solidFill>
              </a:rPr>
              <a:t>May 2022</a:t>
            </a:r>
          </a:p>
        </p:txBody>
      </p:sp>
    </p:spTree>
    <p:extLst>
      <p:ext uri="{BB962C8B-B14F-4D97-AF65-F5344CB8AC3E}">
        <p14:creationId xmlns:p14="http://schemas.microsoft.com/office/powerpoint/2010/main" val="2129535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79512" y="225946"/>
            <a:ext cx="1990725" cy="2266950"/>
            <a:chOff x="114" y="107"/>
            <a:chExt cx="1254" cy="142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4" y="107"/>
              <a:ext cx="1254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117" y="821"/>
              <a:ext cx="1174" cy="714"/>
            </a:xfrm>
            <a:custGeom>
              <a:avLst/>
              <a:gdLst>
                <a:gd name="T0" fmla="*/ 102 w 14090"/>
                <a:gd name="T1" fmla="*/ 1879 h 8566"/>
                <a:gd name="T2" fmla="*/ 769 w 14090"/>
                <a:gd name="T3" fmla="*/ 4012 h 8566"/>
                <a:gd name="T4" fmla="*/ 2047 w 14090"/>
                <a:gd name="T5" fmla="*/ 5163 h 8566"/>
                <a:gd name="T6" fmla="*/ 6428 w 14090"/>
                <a:gd name="T7" fmla="*/ 3502 h 8566"/>
                <a:gd name="T8" fmla="*/ 7528 w 14090"/>
                <a:gd name="T9" fmla="*/ 3288 h 8566"/>
                <a:gd name="T10" fmla="*/ 8106 w 14090"/>
                <a:gd name="T11" fmla="*/ 2168 h 8566"/>
                <a:gd name="T12" fmla="*/ 10160 w 14090"/>
                <a:gd name="T13" fmla="*/ 397 h 8566"/>
                <a:gd name="T14" fmla="*/ 8622 w 14090"/>
                <a:gd name="T15" fmla="*/ 1447 h 8566"/>
                <a:gd name="T16" fmla="*/ 7480 w 14090"/>
                <a:gd name="T17" fmla="*/ 0 h 8566"/>
                <a:gd name="T18" fmla="*/ 5032 w 14090"/>
                <a:gd name="T19" fmla="*/ 1583 h 8566"/>
                <a:gd name="T20" fmla="*/ 5918 w 14090"/>
                <a:gd name="T21" fmla="*/ 146 h 8566"/>
                <a:gd name="T22" fmla="*/ 4596 w 14090"/>
                <a:gd name="T23" fmla="*/ 436 h 8566"/>
                <a:gd name="T24" fmla="*/ 9527 w 14090"/>
                <a:gd name="T25" fmla="*/ 1172 h 8566"/>
                <a:gd name="T26" fmla="*/ 6657 w 14090"/>
                <a:gd name="T27" fmla="*/ 3678 h 8566"/>
                <a:gd name="T28" fmla="*/ 2821 w 14090"/>
                <a:gd name="T29" fmla="*/ 5256 h 8566"/>
                <a:gd name="T30" fmla="*/ 1734 w 14090"/>
                <a:gd name="T31" fmla="*/ 5301 h 8566"/>
                <a:gd name="T32" fmla="*/ 817 w 14090"/>
                <a:gd name="T33" fmla="*/ 4487 h 8566"/>
                <a:gd name="T34" fmla="*/ 416 w 14090"/>
                <a:gd name="T35" fmla="*/ 4452 h 8566"/>
                <a:gd name="T36" fmla="*/ 319 w 14090"/>
                <a:gd name="T37" fmla="*/ 5566 h 8566"/>
                <a:gd name="T38" fmla="*/ 2581 w 14090"/>
                <a:gd name="T39" fmla="*/ 6001 h 8566"/>
                <a:gd name="T40" fmla="*/ 10059 w 14090"/>
                <a:gd name="T41" fmla="*/ 3001 h 8566"/>
                <a:gd name="T42" fmla="*/ 1349 w 14090"/>
                <a:gd name="T43" fmla="*/ 8324 h 8566"/>
                <a:gd name="T44" fmla="*/ 2695 w 14090"/>
                <a:gd name="T45" fmla="*/ 6804 h 8566"/>
                <a:gd name="T46" fmla="*/ 1910 w 14090"/>
                <a:gd name="T47" fmla="*/ 6811 h 8566"/>
                <a:gd name="T48" fmla="*/ 4089 w 14090"/>
                <a:gd name="T49" fmla="*/ 8334 h 8566"/>
                <a:gd name="T50" fmla="*/ 4952 w 14090"/>
                <a:gd name="T51" fmla="*/ 6663 h 8566"/>
                <a:gd name="T52" fmla="*/ 5618 w 14090"/>
                <a:gd name="T53" fmla="*/ 7754 h 8566"/>
                <a:gd name="T54" fmla="*/ 4896 w 14090"/>
                <a:gd name="T55" fmla="*/ 8400 h 8566"/>
                <a:gd name="T56" fmla="*/ 4427 w 14090"/>
                <a:gd name="T57" fmla="*/ 6741 h 8566"/>
                <a:gd name="T58" fmla="*/ 5213 w 14090"/>
                <a:gd name="T59" fmla="*/ 7088 h 8566"/>
                <a:gd name="T60" fmla="*/ 5303 w 14090"/>
                <a:gd name="T61" fmla="*/ 7934 h 8566"/>
                <a:gd name="T62" fmla="*/ 6402 w 14090"/>
                <a:gd name="T63" fmla="*/ 6272 h 8566"/>
                <a:gd name="T64" fmla="*/ 8913 w 14090"/>
                <a:gd name="T65" fmla="*/ 6998 h 8566"/>
                <a:gd name="T66" fmla="*/ 8463 w 14090"/>
                <a:gd name="T67" fmla="*/ 5968 h 8566"/>
                <a:gd name="T68" fmla="*/ 9541 w 14090"/>
                <a:gd name="T69" fmla="*/ 5063 h 8566"/>
                <a:gd name="T70" fmla="*/ 3237 w 14090"/>
                <a:gd name="T71" fmla="*/ 5405 h 8566"/>
                <a:gd name="T72" fmla="*/ 5516 w 14090"/>
                <a:gd name="T73" fmla="*/ 4370 h 8566"/>
                <a:gd name="T74" fmla="*/ 4398 w 14090"/>
                <a:gd name="T75" fmla="*/ 5242 h 8566"/>
                <a:gd name="T76" fmla="*/ 6294 w 14090"/>
                <a:gd name="T77" fmla="*/ 4056 h 8566"/>
                <a:gd name="T78" fmla="*/ 4984 w 14090"/>
                <a:gd name="T79" fmla="*/ 5178 h 8566"/>
                <a:gd name="T80" fmla="*/ 5468 w 14090"/>
                <a:gd name="T81" fmla="*/ 4980 h 8566"/>
                <a:gd name="T82" fmla="*/ 4984 w 14090"/>
                <a:gd name="T83" fmla="*/ 5420 h 8566"/>
                <a:gd name="T84" fmla="*/ 6367 w 14090"/>
                <a:gd name="T85" fmla="*/ 4854 h 8566"/>
                <a:gd name="T86" fmla="*/ 6435 w 14090"/>
                <a:gd name="T87" fmla="*/ 4994 h 8566"/>
                <a:gd name="T88" fmla="*/ 10868 w 14090"/>
                <a:gd name="T89" fmla="*/ 3194 h 8566"/>
                <a:gd name="T90" fmla="*/ 12064 w 14090"/>
                <a:gd name="T91" fmla="*/ 3697 h 8566"/>
                <a:gd name="T92" fmla="*/ 4659 w 14090"/>
                <a:gd name="T93" fmla="*/ 1868 h 8566"/>
                <a:gd name="T94" fmla="*/ 3237 w 14090"/>
                <a:gd name="T95" fmla="*/ 4729 h 8566"/>
                <a:gd name="T96" fmla="*/ 12029 w 14090"/>
                <a:gd name="T97" fmla="*/ 4012 h 8566"/>
                <a:gd name="T98" fmla="*/ 11061 w 14090"/>
                <a:gd name="T99" fmla="*/ 4095 h 8566"/>
                <a:gd name="T100" fmla="*/ 9091 w 14090"/>
                <a:gd name="T101" fmla="*/ 3368 h 8566"/>
                <a:gd name="T102" fmla="*/ 10123 w 14090"/>
                <a:gd name="T103" fmla="*/ 2275 h 8566"/>
                <a:gd name="T104" fmla="*/ 6334 w 14090"/>
                <a:gd name="T105" fmla="*/ 3161 h 8566"/>
                <a:gd name="T106" fmla="*/ 6361 w 14090"/>
                <a:gd name="T107" fmla="*/ 2214 h 8566"/>
                <a:gd name="T108" fmla="*/ 6058 w 14090"/>
                <a:gd name="T109" fmla="*/ 3403 h 8566"/>
                <a:gd name="T110" fmla="*/ 7224 w 14090"/>
                <a:gd name="T111" fmla="*/ 3383 h 8566"/>
                <a:gd name="T112" fmla="*/ 10190 w 14090"/>
                <a:gd name="T113" fmla="*/ 1868 h 8566"/>
                <a:gd name="T114" fmla="*/ 7727 w 14090"/>
                <a:gd name="T115" fmla="*/ 2415 h 8566"/>
                <a:gd name="T116" fmla="*/ 13015 w 14090"/>
                <a:gd name="T117" fmla="*/ 2197 h 8566"/>
                <a:gd name="T118" fmla="*/ 13653 w 14090"/>
                <a:gd name="T119" fmla="*/ 1741 h 8566"/>
                <a:gd name="T120" fmla="*/ 12683 w 14090"/>
                <a:gd name="T121" fmla="*/ 994 h 8566"/>
                <a:gd name="T122" fmla="*/ 13412 w 14090"/>
                <a:gd name="T123" fmla="*/ 2435 h 8566"/>
                <a:gd name="T124" fmla="*/ 6692 w 14090"/>
                <a:gd name="T125" fmla="*/ 882 h 8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090" h="8566">
                  <a:moveTo>
                    <a:pt x="517" y="0"/>
                  </a:moveTo>
                  <a:lnTo>
                    <a:pt x="509" y="44"/>
                  </a:lnTo>
                  <a:lnTo>
                    <a:pt x="499" y="87"/>
                  </a:lnTo>
                  <a:lnTo>
                    <a:pt x="491" y="130"/>
                  </a:lnTo>
                  <a:lnTo>
                    <a:pt x="482" y="173"/>
                  </a:lnTo>
                  <a:lnTo>
                    <a:pt x="474" y="215"/>
                  </a:lnTo>
                  <a:lnTo>
                    <a:pt x="465" y="257"/>
                  </a:lnTo>
                  <a:lnTo>
                    <a:pt x="457" y="301"/>
                  </a:lnTo>
                  <a:lnTo>
                    <a:pt x="450" y="344"/>
                  </a:lnTo>
                  <a:lnTo>
                    <a:pt x="383" y="688"/>
                  </a:lnTo>
                  <a:lnTo>
                    <a:pt x="348" y="755"/>
                  </a:lnTo>
                  <a:lnTo>
                    <a:pt x="339" y="822"/>
                  </a:lnTo>
                  <a:lnTo>
                    <a:pt x="328" y="889"/>
                  </a:lnTo>
                  <a:lnTo>
                    <a:pt x="316" y="955"/>
                  </a:lnTo>
                  <a:lnTo>
                    <a:pt x="303" y="1021"/>
                  </a:lnTo>
                  <a:lnTo>
                    <a:pt x="289" y="1087"/>
                  </a:lnTo>
                  <a:lnTo>
                    <a:pt x="275" y="1154"/>
                  </a:lnTo>
                  <a:lnTo>
                    <a:pt x="260" y="1220"/>
                  </a:lnTo>
                  <a:lnTo>
                    <a:pt x="245" y="1286"/>
                  </a:lnTo>
                  <a:lnTo>
                    <a:pt x="213" y="1418"/>
                  </a:lnTo>
                  <a:lnTo>
                    <a:pt x="180" y="1550"/>
                  </a:lnTo>
                  <a:lnTo>
                    <a:pt x="148" y="1682"/>
                  </a:lnTo>
                  <a:lnTo>
                    <a:pt x="117" y="1812"/>
                  </a:lnTo>
                  <a:lnTo>
                    <a:pt x="102" y="1879"/>
                  </a:lnTo>
                  <a:lnTo>
                    <a:pt x="88" y="1944"/>
                  </a:lnTo>
                  <a:lnTo>
                    <a:pt x="74" y="2010"/>
                  </a:lnTo>
                  <a:lnTo>
                    <a:pt x="61" y="2076"/>
                  </a:lnTo>
                  <a:lnTo>
                    <a:pt x="50" y="2142"/>
                  </a:lnTo>
                  <a:lnTo>
                    <a:pt x="39" y="2207"/>
                  </a:lnTo>
                  <a:lnTo>
                    <a:pt x="29" y="2274"/>
                  </a:lnTo>
                  <a:lnTo>
                    <a:pt x="21" y="2339"/>
                  </a:lnTo>
                  <a:lnTo>
                    <a:pt x="13" y="2406"/>
                  </a:lnTo>
                  <a:lnTo>
                    <a:pt x="8" y="2472"/>
                  </a:lnTo>
                  <a:lnTo>
                    <a:pt x="3" y="2538"/>
                  </a:lnTo>
                  <a:lnTo>
                    <a:pt x="0" y="2604"/>
                  </a:lnTo>
                  <a:lnTo>
                    <a:pt x="0" y="2670"/>
                  </a:lnTo>
                  <a:lnTo>
                    <a:pt x="1" y="2737"/>
                  </a:lnTo>
                  <a:lnTo>
                    <a:pt x="5" y="2804"/>
                  </a:lnTo>
                  <a:lnTo>
                    <a:pt x="10" y="2870"/>
                  </a:lnTo>
                  <a:lnTo>
                    <a:pt x="58" y="2919"/>
                  </a:lnTo>
                  <a:lnTo>
                    <a:pt x="183" y="3126"/>
                  </a:lnTo>
                  <a:lnTo>
                    <a:pt x="300" y="3301"/>
                  </a:lnTo>
                  <a:lnTo>
                    <a:pt x="425" y="3543"/>
                  </a:lnTo>
                  <a:lnTo>
                    <a:pt x="483" y="3625"/>
                  </a:lnTo>
                  <a:lnTo>
                    <a:pt x="494" y="3659"/>
                  </a:lnTo>
                  <a:lnTo>
                    <a:pt x="575" y="3737"/>
                  </a:lnTo>
                  <a:lnTo>
                    <a:pt x="644" y="3868"/>
                  </a:lnTo>
                  <a:lnTo>
                    <a:pt x="769" y="4012"/>
                  </a:lnTo>
                  <a:lnTo>
                    <a:pt x="784" y="4108"/>
                  </a:lnTo>
                  <a:lnTo>
                    <a:pt x="865" y="4162"/>
                  </a:lnTo>
                  <a:lnTo>
                    <a:pt x="934" y="4269"/>
                  </a:lnTo>
                  <a:lnTo>
                    <a:pt x="1011" y="4404"/>
                  </a:lnTo>
                  <a:lnTo>
                    <a:pt x="1079" y="4487"/>
                  </a:lnTo>
                  <a:lnTo>
                    <a:pt x="1142" y="4579"/>
                  </a:lnTo>
                  <a:lnTo>
                    <a:pt x="1336" y="4786"/>
                  </a:lnTo>
                  <a:lnTo>
                    <a:pt x="1428" y="4902"/>
                  </a:lnTo>
                  <a:lnTo>
                    <a:pt x="1468" y="4934"/>
                  </a:lnTo>
                  <a:lnTo>
                    <a:pt x="1508" y="4964"/>
                  </a:lnTo>
                  <a:lnTo>
                    <a:pt x="1549" y="4991"/>
                  </a:lnTo>
                  <a:lnTo>
                    <a:pt x="1588" y="5017"/>
                  </a:lnTo>
                  <a:lnTo>
                    <a:pt x="1628" y="5040"/>
                  </a:lnTo>
                  <a:lnTo>
                    <a:pt x="1668" y="5062"/>
                  </a:lnTo>
                  <a:lnTo>
                    <a:pt x="1707" y="5081"/>
                  </a:lnTo>
                  <a:lnTo>
                    <a:pt x="1746" y="5098"/>
                  </a:lnTo>
                  <a:lnTo>
                    <a:pt x="1784" y="5114"/>
                  </a:lnTo>
                  <a:lnTo>
                    <a:pt x="1823" y="5127"/>
                  </a:lnTo>
                  <a:lnTo>
                    <a:pt x="1861" y="5139"/>
                  </a:lnTo>
                  <a:lnTo>
                    <a:pt x="1899" y="5147"/>
                  </a:lnTo>
                  <a:lnTo>
                    <a:pt x="1936" y="5155"/>
                  </a:lnTo>
                  <a:lnTo>
                    <a:pt x="1974" y="5160"/>
                  </a:lnTo>
                  <a:lnTo>
                    <a:pt x="2010" y="5163"/>
                  </a:lnTo>
                  <a:lnTo>
                    <a:pt x="2047" y="5163"/>
                  </a:lnTo>
                  <a:lnTo>
                    <a:pt x="2075" y="5163"/>
                  </a:lnTo>
                  <a:lnTo>
                    <a:pt x="2187" y="5178"/>
                  </a:lnTo>
                  <a:lnTo>
                    <a:pt x="2821" y="5028"/>
                  </a:lnTo>
                  <a:lnTo>
                    <a:pt x="2932" y="5028"/>
                  </a:lnTo>
                  <a:lnTo>
                    <a:pt x="2961" y="4994"/>
                  </a:lnTo>
                  <a:lnTo>
                    <a:pt x="3063" y="4980"/>
                  </a:lnTo>
                  <a:lnTo>
                    <a:pt x="3305" y="4854"/>
                  </a:lnTo>
                  <a:lnTo>
                    <a:pt x="3397" y="4835"/>
                  </a:lnTo>
                  <a:lnTo>
                    <a:pt x="3499" y="4771"/>
                  </a:lnTo>
                  <a:lnTo>
                    <a:pt x="3580" y="4738"/>
                  </a:lnTo>
                  <a:lnTo>
                    <a:pt x="4031" y="4510"/>
                  </a:lnTo>
                  <a:lnTo>
                    <a:pt x="4112" y="4496"/>
                  </a:lnTo>
                  <a:lnTo>
                    <a:pt x="4838" y="4129"/>
                  </a:lnTo>
                  <a:lnTo>
                    <a:pt x="4930" y="4046"/>
                  </a:lnTo>
                  <a:lnTo>
                    <a:pt x="5255" y="3887"/>
                  </a:lnTo>
                  <a:lnTo>
                    <a:pt x="5332" y="3818"/>
                  </a:lnTo>
                  <a:lnTo>
                    <a:pt x="5434" y="3804"/>
                  </a:lnTo>
                  <a:lnTo>
                    <a:pt x="5516" y="3760"/>
                  </a:lnTo>
                  <a:lnTo>
                    <a:pt x="5598" y="3727"/>
                  </a:lnTo>
                  <a:lnTo>
                    <a:pt x="5898" y="3610"/>
                  </a:lnTo>
                  <a:lnTo>
                    <a:pt x="6319" y="3518"/>
                  </a:lnTo>
                  <a:lnTo>
                    <a:pt x="6355" y="3513"/>
                  </a:lnTo>
                  <a:lnTo>
                    <a:pt x="6392" y="3508"/>
                  </a:lnTo>
                  <a:lnTo>
                    <a:pt x="6428" y="3502"/>
                  </a:lnTo>
                  <a:lnTo>
                    <a:pt x="6465" y="3498"/>
                  </a:lnTo>
                  <a:lnTo>
                    <a:pt x="6539" y="3492"/>
                  </a:lnTo>
                  <a:lnTo>
                    <a:pt x="6611" y="3487"/>
                  </a:lnTo>
                  <a:lnTo>
                    <a:pt x="6685" y="3484"/>
                  </a:lnTo>
                  <a:lnTo>
                    <a:pt x="6760" y="3484"/>
                  </a:lnTo>
                  <a:lnTo>
                    <a:pt x="6834" y="3485"/>
                  </a:lnTo>
                  <a:lnTo>
                    <a:pt x="6909" y="3487"/>
                  </a:lnTo>
                  <a:lnTo>
                    <a:pt x="6983" y="3491"/>
                  </a:lnTo>
                  <a:lnTo>
                    <a:pt x="7058" y="3496"/>
                  </a:lnTo>
                  <a:lnTo>
                    <a:pt x="7133" y="3502"/>
                  </a:lnTo>
                  <a:lnTo>
                    <a:pt x="7208" y="3509"/>
                  </a:lnTo>
                  <a:lnTo>
                    <a:pt x="7284" y="3517"/>
                  </a:lnTo>
                  <a:lnTo>
                    <a:pt x="7359" y="3525"/>
                  </a:lnTo>
                  <a:lnTo>
                    <a:pt x="7434" y="3533"/>
                  </a:lnTo>
                  <a:lnTo>
                    <a:pt x="7510" y="3543"/>
                  </a:lnTo>
                  <a:lnTo>
                    <a:pt x="7509" y="3515"/>
                  </a:lnTo>
                  <a:lnTo>
                    <a:pt x="7509" y="3486"/>
                  </a:lnTo>
                  <a:lnTo>
                    <a:pt x="7510" y="3458"/>
                  </a:lnTo>
                  <a:lnTo>
                    <a:pt x="7511" y="3429"/>
                  </a:lnTo>
                  <a:lnTo>
                    <a:pt x="7513" y="3402"/>
                  </a:lnTo>
                  <a:lnTo>
                    <a:pt x="7516" y="3373"/>
                  </a:lnTo>
                  <a:lnTo>
                    <a:pt x="7519" y="3345"/>
                  </a:lnTo>
                  <a:lnTo>
                    <a:pt x="7524" y="3316"/>
                  </a:lnTo>
                  <a:lnTo>
                    <a:pt x="7528" y="3288"/>
                  </a:lnTo>
                  <a:lnTo>
                    <a:pt x="7533" y="3259"/>
                  </a:lnTo>
                  <a:lnTo>
                    <a:pt x="7539" y="3231"/>
                  </a:lnTo>
                  <a:lnTo>
                    <a:pt x="7545" y="3202"/>
                  </a:lnTo>
                  <a:lnTo>
                    <a:pt x="7558" y="3146"/>
                  </a:lnTo>
                  <a:lnTo>
                    <a:pt x="7574" y="3089"/>
                  </a:lnTo>
                  <a:lnTo>
                    <a:pt x="7591" y="3032"/>
                  </a:lnTo>
                  <a:lnTo>
                    <a:pt x="7610" y="2976"/>
                  </a:lnTo>
                  <a:lnTo>
                    <a:pt x="7631" y="2920"/>
                  </a:lnTo>
                  <a:lnTo>
                    <a:pt x="7653" y="2864"/>
                  </a:lnTo>
                  <a:lnTo>
                    <a:pt x="7676" y="2808"/>
                  </a:lnTo>
                  <a:lnTo>
                    <a:pt x="7700" y="2753"/>
                  </a:lnTo>
                  <a:lnTo>
                    <a:pt x="7725" y="2697"/>
                  </a:lnTo>
                  <a:lnTo>
                    <a:pt x="7752" y="2642"/>
                  </a:lnTo>
                  <a:lnTo>
                    <a:pt x="7852" y="2469"/>
                  </a:lnTo>
                  <a:lnTo>
                    <a:pt x="7864" y="2451"/>
                  </a:lnTo>
                  <a:lnTo>
                    <a:pt x="7876" y="2432"/>
                  </a:lnTo>
                  <a:lnTo>
                    <a:pt x="7889" y="2414"/>
                  </a:lnTo>
                  <a:lnTo>
                    <a:pt x="7903" y="2395"/>
                  </a:lnTo>
                  <a:lnTo>
                    <a:pt x="7932" y="2358"/>
                  </a:lnTo>
                  <a:lnTo>
                    <a:pt x="7963" y="2321"/>
                  </a:lnTo>
                  <a:lnTo>
                    <a:pt x="7996" y="2282"/>
                  </a:lnTo>
                  <a:lnTo>
                    <a:pt x="8031" y="2245"/>
                  </a:lnTo>
                  <a:lnTo>
                    <a:pt x="8068" y="2206"/>
                  </a:lnTo>
                  <a:lnTo>
                    <a:pt x="8106" y="2168"/>
                  </a:lnTo>
                  <a:lnTo>
                    <a:pt x="8185" y="2090"/>
                  </a:lnTo>
                  <a:lnTo>
                    <a:pt x="8267" y="2010"/>
                  </a:lnTo>
                  <a:lnTo>
                    <a:pt x="8349" y="1930"/>
                  </a:lnTo>
                  <a:lnTo>
                    <a:pt x="8429" y="1849"/>
                  </a:lnTo>
                  <a:lnTo>
                    <a:pt x="8622" y="1626"/>
                  </a:lnTo>
                  <a:lnTo>
                    <a:pt x="8980" y="1365"/>
                  </a:lnTo>
                  <a:lnTo>
                    <a:pt x="9043" y="1307"/>
                  </a:lnTo>
                  <a:lnTo>
                    <a:pt x="9072" y="1274"/>
                  </a:lnTo>
                  <a:lnTo>
                    <a:pt x="9174" y="1191"/>
                  </a:lnTo>
                  <a:lnTo>
                    <a:pt x="9299" y="1124"/>
                  </a:lnTo>
                  <a:lnTo>
                    <a:pt x="9382" y="1007"/>
                  </a:lnTo>
                  <a:lnTo>
                    <a:pt x="9556" y="882"/>
                  </a:lnTo>
                  <a:lnTo>
                    <a:pt x="9610" y="832"/>
                  </a:lnTo>
                  <a:lnTo>
                    <a:pt x="9691" y="765"/>
                  </a:lnTo>
                  <a:lnTo>
                    <a:pt x="9750" y="722"/>
                  </a:lnTo>
                  <a:lnTo>
                    <a:pt x="9832" y="640"/>
                  </a:lnTo>
                  <a:lnTo>
                    <a:pt x="9914" y="591"/>
                  </a:lnTo>
                  <a:lnTo>
                    <a:pt x="9959" y="554"/>
                  </a:lnTo>
                  <a:lnTo>
                    <a:pt x="9998" y="523"/>
                  </a:lnTo>
                  <a:lnTo>
                    <a:pt x="10035" y="495"/>
                  </a:lnTo>
                  <a:lnTo>
                    <a:pt x="10068" y="470"/>
                  </a:lnTo>
                  <a:lnTo>
                    <a:pt x="10100" y="447"/>
                  </a:lnTo>
                  <a:lnTo>
                    <a:pt x="10130" y="423"/>
                  </a:lnTo>
                  <a:lnTo>
                    <a:pt x="10160" y="397"/>
                  </a:lnTo>
                  <a:lnTo>
                    <a:pt x="10190" y="369"/>
                  </a:lnTo>
                  <a:lnTo>
                    <a:pt x="10442" y="44"/>
                  </a:lnTo>
                  <a:lnTo>
                    <a:pt x="10480" y="0"/>
                  </a:lnTo>
                  <a:lnTo>
                    <a:pt x="10040" y="0"/>
                  </a:lnTo>
                  <a:lnTo>
                    <a:pt x="10190" y="34"/>
                  </a:lnTo>
                  <a:lnTo>
                    <a:pt x="10123" y="179"/>
                  </a:lnTo>
                  <a:lnTo>
                    <a:pt x="10094" y="242"/>
                  </a:lnTo>
                  <a:lnTo>
                    <a:pt x="9933" y="388"/>
                  </a:lnTo>
                  <a:lnTo>
                    <a:pt x="9852" y="470"/>
                  </a:lnTo>
                  <a:lnTo>
                    <a:pt x="9672" y="591"/>
                  </a:lnTo>
                  <a:lnTo>
                    <a:pt x="9639" y="659"/>
                  </a:lnTo>
                  <a:lnTo>
                    <a:pt x="9556" y="688"/>
                  </a:lnTo>
                  <a:lnTo>
                    <a:pt x="9493" y="755"/>
                  </a:lnTo>
                  <a:lnTo>
                    <a:pt x="9450" y="765"/>
                  </a:lnTo>
                  <a:lnTo>
                    <a:pt x="9368" y="832"/>
                  </a:lnTo>
                  <a:lnTo>
                    <a:pt x="9155" y="997"/>
                  </a:lnTo>
                  <a:lnTo>
                    <a:pt x="9126" y="1032"/>
                  </a:lnTo>
                  <a:lnTo>
                    <a:pt x="9058" y="1124"/>
                  </a:lnTo>
                  <a:lnTo>
                    <a:pt x="8966" y="1157"/>
                  </a:lnTo>
                  <a:lnTo>
                    <a:pt x="8884" y="1224"/>
                  </a:lnTo>
                  <a:lnTo>
                    <a:pt x="8734" y="1331"/>
                  </a:lnTo>
                  <a:lnTo>
                    <a:pt x="8705" y="1365"/>
                  </a:lnTo>
                  <a:lnTo>
                    <a:pt x="8671" y="1399"/>
                  </a:lnTo>
                  <a:lnTo>
                    <a:pt x="8622" y="1447"/>
                  </a:lnTo>
                  <a:lnTo>
                    <a:pt x="8574" y="1516"/>
                  </a:lnTo>
                  <a:lnTo>
                    <a:pt x="8496" y="1525"/>
                  </a:lnTo>
                  <a:lnTo>
                    <a:pt x="8365" y="1399"/>
                  </a:lnTo>
                  <a:lnTo>
                    <a:pt x="8138" y="1041"/>
                  </a:lnTo>
                  <a:lnTo>
                    <a:pt x="8129" y="997"/>
                  </a:lnTo>
                  <a:lnTo>
                    <a:pt x="8075" y="915"/>
                  </a:lnTo>
                  <a:lnTo>
                    <a:pt x="8046" y="867"/>
                  </a:lnTo>
                  <a:lnTo>
                    <a:pt x="7950" y="789"/>
                  </a:lnTo>
                  <a:lnTo>
                    <a:pt x="7950" y="741"/>
                  </a:lnTo>
                  <a:lnTo>
                    <a:pt x="7867" y="799"/>
                  </a:lnTo>
                  <a:lnTo>
                    <a:pt x="7708" y="867"/>
                  </a:lnTo>
                  <a:lnTo>
                    <a:pt x="7562" y="963"/>
                  </a:lnTo>
                  <a:lnTo>
                    <a:pt x="7529" y="997"/>
                  </a:lnTo>
                  <a:lnTo>
                    <a:pt x="7301" y="867"/>
                  </a:lnTo>
                  <a:lnTo>
                    <a:pt x="7268" y="832"/>
                  </a:lnTo>
                  <a:lnTo>
                    <a:pt x="7224" y="832"/>
                  </a:lnTo>
                  <a:lnTo>
                    <a:pt x="7141" y="789"/>
                  </a:lnTo>
                  <a:lnTo>
                    <a:pt x="6967" y="640"/>
                  </a:lnTo>
                  <a:lnTo>
                    <a:pt x="6919" y="581"/>
                  </a:lnTo>
                  <a:lnTo>
                    <a:pt x="7224" y="344"/>
                  </a:lnTo>
                  <a:lnTo>
                    <a:pt x="7320" y="276"/>
                  </a:lnTo>
                  <a:lnTo>
                    <a:pt x="7485" y="146"/>
                  </a:lnTo>
                  <a:lnTo>
                    <a:pt x="7529" y="112"/>
                  </a:lnTo>
                  <a:lnTo>
                    <a:pt x="7480" y="0"/>
                  </a:lnTo>
                  <a:lnTo>
                    <a:pt x="7316" y="0"/>
                  </a:lnTo>
                  <a:lnTo>
                    <a:pt x="7321" y="13"/>
                  </a:lnTo>
                  <a:lnTo>
                    <a:pt x="7326" y="26"/>
                  </a:lnTo>
                  <a:lnTo>
                    <a:pt x="7330" y="39"/>
                  </a:lnTo>
                  <a:lnTo>
                    <a:pt x="7333" y="52"/>
                  </a:lnTo>
                  <a:lnTo>
                    <a:pt x="7335" y="64"/>
                  </a:lnTo>
                  <a:lnTo>
                    <a:pt x="7336" y="76"/>
                  </a:lnTo>
                  <a:lnTo>
                    <a:pt x="7336" y="89"/>
                  </a:lnTo>
                  <a:lnTo>
                    <a:pt x="7335" y="102"/>
                  </a:lnTo>
                  <a:lnTo>
                    <a:pt x="7268" y="179"/>
                  </a:lnTo>
                  <a:lnTo>
                    <a:pt x="7209" y="194"/>
                  </a:lnTo>
                  <a:lnTo>
                    <a:pt x="7093" y="261"/>
                  </a:lnTo>
                  <a:lnTo>
                    <a:pt x="7026" y="344"/>
                  </a:lnTo>
                  <a:lnTo>
                    <a:pt x="6595" y="591"/>
                  </a:lnTo>
                  <a:lnTo>
                    <a:pt x="6498" y="640"/>
                  </a:lnTo>
                  <a:lnTo>
                    <a:pt x="6382" y="688"/>
                  </a:lnTo>
                  <a:lnTo>
                    <a:pt x="6208" y="799"/>
                  </a:lnTo>
                  <a:lnTo>
                    <a:pt x="6173" y="832"/>
                  </a:lnTo>
                  <a:lnTo>
                    <a:pt x="6048" y="949"/>
                  </a:lnTo>
                  <a:lnTo>
                    <a:pt x="5931" y="983"/>
                  </a:lnTo>
                  <a:lnTo>
                    <a:pt x="5656" y="1172"/>
                  </a:lnTo>
                  <a:lnTo>
                    <a:pt x="5240" y="1433"/>
                  </a:lnTo>
                  <a:lnTo>
                    <a:pt x="5109" y="1491"/>
                  </a:lnTo>
                  <a:lnTo>
                    <a:pt x="5032" y="1583"/>
                  </a:lnTo>
                  <a:lnTo>
                    <a:pt x="4930" y="1641"/>
                  </a:lnTo>
                  <a:lnTo>
                    <a:pt x="4824" y="1675"/>
                  </a:lnTo>
                  <a:lnTo>
                    <a:pt x="4688" y="1723"/>
                  </a:lnTo>
                  <a:lnTo>
                    <a:pt x="4606" y="1689"/>
                  </a:lnTo>
                  <a:lnTo>
                    <a:pt x="4596" y="1593"/>
                  </a:lnTo>
                  <a:lnTo>
                    <a:pt x="4742" y="1516"/>
                  </a:lnTo>
                  <a:lnTo>
                    <a:pt x="4838" y="1466"/>
                  </a:lnTo>
                  <a:lnTo>
                    <a:pt x="4916" y="1399"/>
                  </a:lnTo>
                  <a:lnTo>
                    <a:pt x="4984" y="1385"/>
                  </a:lnTo>
                  <a:lnTo>
                    <a:pt x="5399" y="1124"/>
                  </a:lnTo>
                  <a:lnTo>
                    <a:pt x="5598" y="963"/>
                  </a:lnTo>
                  <a:lnTo>
                    <a:pt x="5691" y="901"/>
                  </a:lnTo>
                  <a:lnTo>
                    <a:pt x="5806" y="847"/>
                  </a:lnTo>
                  <a:lnTo>
                    <a:pt x="6000" y="741"/>
                  </a:lnTo>
                  <a:lnTo>
                    <a:pt x="6092" y="673"/>
                  </a:lnTo>
                  <a:lnTo>
                    <a:pt x="6125" y="640"/>
                  </a:lnTo>
                  <a:lnTo>
                    <a:pt x="6450" y="450"/>
                  </a:lnTo>
                  <a:lnTo>
                    <a:pt x="6677" y="310"/>
                  </a:lnTo>
                  <a:lnTo>
                    <a:pt x="6836" y="179"/>
                  </a:lnTo>
                  <a:lnTo>
                    <a:pt x="7093" y="0"/>
                  </a:lnTo>
                  <a:lnTo>
                    <a:pt x="6223" y="0"/>
                  </a:lnTo>
                  <a:lnTo>
                    <a:pt x="6077" y="69"/>
                  </a:lnTo>
                  <a:lnTo>
                    <a:pt x="6000" y="102"/>
                  </a:lnTo>
                  <a:lnTo>
                    <a:pt x="5918" y="146"/>
                  </a:lnTo>
                  <a:lnTo>
                    <a:pt x="5918" y="0"/>
                  </a:lnTo>
                  <a:lnTo>
                    <a:pt x="5762" y="0"/>
                  </a:lnTo>
                  <a:lnTo>
                    <a:pt x="5758" y="69"/>
                  </a:lnTo>
                  <a:lnTo>
                    <a:pt x="5758" y="242"/>
                  </a:lnTo>
                  <a:lnTo>
                    <a:pt x="5710" y="310"/>
                  </a:lnTo>
                  <a:lnTo>
                    <a:pt x="5608" y="310"/>
                  </a:lnTo>
                  <a:lnTo>
                    <a:pt x="5637" y="0"/>
                  </a:lnTo>
                  <a:lnTo>
                    <a:pt x="5235" y="0"/>
                  </a:lnTo>
                  <a:lnTo>
                    <a:pt x="5066" y="112"/>
                  </a:lnTo>
                  <a:lnTo>
                    <a:pt x="5013" y="127"/>
                  </a:lnTo>
                  <a:lnTo>
                    <a:pt x="4984" y="146"/>
                  </a:lnTo>
                  <a:lnTo>
                    <a:pt x="4901" y="261"/>
                  </a:lnTo>
                  <a:lnTo>
                    <a:pt x="5192" y="388"/>
                  </a:lnTo>
                  <a:lnTo>
                    <a:pt x="5366" y="470"/>
                  </a:lnTo>
                  <a:lnTo>
                    <a:pt x="5308" y="552"/>
                  </a:lnTo>
                  <a:lnTo>
                    <a:pt x="5090" y="688"/>
                  </a:lnTo>
                  <a:lnTo>
                    <a:pt x="5013" y="741"/>
                  </a:lnTo>
                  <a:lnTo>
                    <a:pt x="4805" y="832"/>
                  </a:lnTo>
                  <a:lnTo>
                    <a:pt x="4805" y="799"/>
                  </a:lnTo>
                  <a:lnTo>
                    <a:pt x="4848" y="344"/>
                  </a:lnTo>
                  <a:lnTo>
                    <a:pt x="4824" y="286"/>
                  </a:lnTo>
                  <a:lnTo>
                    <a:pt x="4742" y="344"/>
                  </a:lnTo>
                  <a:lnTo>
                    <a:pt x="4688" y="354"/>
                  </a:lnTo>
                  <a:lnTo>
                    <a:pt x="4596" y="436"/>
                  </a:lnTo>
                  <a:lnTo>
                    <a:pt x="4548" y="450"/>
                  </a:lnTo>
                  <a:lnTo>
                    <a:pt x="4481" y="484"/>
                  </a:lnTo>
                  <a:lnTo>
                    <a:pt x="4413" y="561"/>
                  </a:lnTo>
                  <a:lnTo>
                    <a:pt x="4306" y="591"/>
                  </a:lnTo>
                  <a:lnTo>
                    <a:pt x="4190" y="673"/>
                  </a:lnTo>
                  <a:lnTo>
                    <a:pt x="4064" y="707"/>
                  </a:lnTo>
                  <a:lnTo>
                    <a:pt x="4214" y="0"/>
                  </a:lnTo>
                  <a:lnTo>
                    <a:pt x="517" y="0"/>
                  </a:lnTo>
                  <a:close/>
                  <a:moveTo>
                    <a:pt x="10698" y="0"/>
                  </a:moveTo>
                  <a:lnTo>
                    <a:pt x="10607" y="112"/>
                  </a:lnTo>
                  <a:lnTo>
                    <a:pt x="10543" y="228"/>
                  </a:lnTo>
                  <a:lnTo>
                    <a:pt x="10476" y="261"/>
                  </a:lnTo>
                  <a:lnTo>
                    <a:pt x="10442" y="319"/>
                  </a:lnTo>
                  <a:lnTo>
                    <a:pt x="10315" y="436"/>
                  </a:lnTo>
                  <a:lnTo>
                    <a:pt x="10253" y="504"/>
                  </a:lnTo>
                  <a:lnTo>
                    <a:pt x="10190" y="581"/>
                  </a:lnTo>
                  <a:lnTo>
                    <a:pt x="10156" y="625"/>
                  </a:lnTo>
                  <a:lnTo>
                    <a:pt x="10025" y="755"/>
                  </a:lnTo>
                  <a:lnTo>
                    <a:pt x="9958" y="755"/>
                  </a:lnTo>
                  <a:lnTo>
                    <a:pt x="9933" y="823"/>
                  </a:lnTo>
                  <a:lnTo>
                    <a:pt x="9783" y="949"/>
                  </a:lnTo>
                  <a:lnTo>
                    <a:pt x="9672" y="997"/>
                  </a:lnTo>
                  <a:lnTo>
                    <a:pt x="9639" y="1032"/>
                  </a:lnTo>
                  <a:lnTo>
                    <a:pt x="9527" y="1172"/>
                  </a:lnTo>
                  <a:lnTo>
                    <a:pt x="9474" y="1172"/>
                  </a:lnTo>
                  <a:lnTo>
                    <a:pt x="9430" y="1239"/>
                  </a:lnTo>
                  <a:lnTo>
                    <a:pt x="9368" y="1307"/>
                  </a:lnTo>
                  <a:lnTo>
                    <a:pt x="9285" y="1316"/>
                  </a:lnTo>
                  <a:lnTo>
                    <a:pt x="9208" y="1365"/>
                  </a:lnTo>
                  <a:lnTo>
                    <a:pt x="9140" y="1447"/>
                  </a:lnTo>
                  <a:lnTo>
                    <a:pt x="8990" y="1558"/>
                  </a:lnTo>
                  <a:lnTo>
                    <a:pt x="8898" y="1626"/>
                  </a:lnTo>
                  <a:lnTo>
                    <a:pt x="8724" y="1757"/>
                  </a:lnTo>
                  <a:lnTo>
                    <a:pt x="8671" y="1849"/>
                  </a:lnTo>
                  <a:lnTo>
                    <a:pt x="8607" y="1902"/>
                  </a:lnTo>
                  <a:lnTo>
                    <a:pt x="8540" y="1965"/>
                  </a:lnTo>
                  <a:lnTo>
                    <a:pt x="8463" y="2033"/>
                  </a:lnTo>
                  <a:lnTo>
                    <a:pt x="8264" y="2192"/>
                  </a:lnTo>
                  <a:lnTo>
                    <a:pt x="8221" y="2285"/>
                  </a:lnTo>
                  <a:lnTo>
                    <a:pt x="8138" y="2319"/>
                  </a:lnTo>
                  <a:lnTo>
                    <a:pt x="7993" y="2561"/>
                  </a:lnTo>
                  <a:lnTo>
                    <a:pt x="7708" y="3093"/>
                  </a:lnTo>
                  <a:lnTo>
                    <a:pt x="7693" y="3276"/>
                  </a:lnTo>
                  <a:lnTo>
                    <a:pt x="7674" y="3253"/>
                  </a:lnTo>
                  <a:lnTo>
                    <a:pt x="7660" y="3518"/>
                  </a:lnTo>
                  <a:lnTo>
                    <a:pt x="7693" y="3887"/>
                  </a:lnTo>
                  <a:lnTo>
                    <a:pt x="7258" y="3727"/>
                  </a:lnTo>
                  <a:lnTo>
                    <a:pt x="6657" y="3678"/>
                  </a:lnTo>
                  <a:lnTo>
                    <a:pt x="6048" y="3770"/>
                  </a:lnTo>
                  <a:lnTo>
                    <a:pt x="5981" y="3818"/>
                  </a:lnTo>
                  <a:lnTo>
                    <a:pt x="5758" y="3901"/>
                  </a:lnTo>
                  <a:lnTo>
                    <a:pt x="5656" y="3920"/>
                  </a:lnTo>
                  <a:lnTo>
                    <a:pt x="5608" y="3945"/>
                  </a:lnTo>
                  <a:lnTo>
                    <a:pt x="5530" y="3968"/>
                  </a:lnTo>
                  <a:lnTo>
                    <a:pt x="5080" y="4162"/>
                  </a:lnTo>
                  <a:lnTo>
                    <a:pt x="4998" y="4210"/>
                  </a:lnTo>
                  <a:lnTo>
                    <a:pt x="4838" y="4322"/>
                  </a:lnTo>
                  <a:lnTo>
                    <a:pt x="4708" y="4370"/>
                  </a:lnTo>
                  <a:lnTo>
                    <a:pt x="4606" y="4429"/>
                  </a:lnTo>
                  <a:lnTo>
                    <a:pt x="4494" y="4496"/>
                  </a:lnTo>
                  <a:lnTo>
                    <a:pt x="4388" y="4564"/>
                  </a:lnTo>
                  <a:lnTo>
                    <a:pt x="4224" y="4646"/>
                  </a:lnTo>
                  <a:lnTo>
                    <a:pt x="4146" y="4661"/>
                  </a:lnTo>
                  <a:lnTo>
                    <a:pt x="4011" y="4738"/>
                  </a:lnTo>
                  <a:lnTo>
                    <a:pt x="3929" y="4771"/>
                  </a:lnTo>
                  <a:lnTo>
                    <a:pt x="3741" y="4869"/>
                  </a:lnTo>
                  <a:lnTo>
                    <a:pt x="3658" y="4902"/>
                  </a:lnTo>
                  <a:lnTo>
                    <a:pt x="3547" y="4946"/>
                  </a:lnTo>
                  <a:lnTo>
                    <a:pt x="3155" y="5144"/>
                  </a:lnTo>
                  <a:lnTo>
                    <a:pt x="3043" y="5178"/>
                  </a:lnTo>
                  <a:lnTo>
                    <a:pt x="2980" y="5213"/>
                  </a:lnTo>
                  <a:lnTo>
                    <a:pt x="2821" y="5256"/>
                  </a:lnTo>
                  <a:lnTo>
                    <a:pt x="2661" y="5290"/>
                  </a:lnTo>
                  <a:lnTo>
                    <a:pt x="2603" y="5302"/>
                  </a:lnTo>
                  <a:lnTo>
                    <a:pt x="2544" y="5312"/>
                  </a:lnTo>
                  <a:lnTo>
                    <a:pt x="2486" y="5323"/>
                  </a:lnTo>
                  <a:lnTo>
                    <a:pt x="2427" y="5333"/>
                  </a:lnTo>
                  <a:lnTo>
                    <a:pt x="2367" y="5341"/>
                  </a:lnTo>
                  <a:lnTo>
                    <a:pt x="2308" y="5348"/>
                  </a:lnTo>
                  <a:lnTo>
                    <a:pt x="2248" y="5353"/>
                  </a:lnTo>
                  <a:lnTo>
                    <a:pt x="2188" y="5357"/>
                  </a:lnTo>
                  <a:lnTo>
                    <a:pt x="2158" y="5358"/>
                  </a:lnTo>
                  <a:lnTo>
                    <a:pt x="2127" y="5358"/>
                  </a:lnTo>
                  <a:lnTo>
                    <a:pt x="2097" y="5358"/>
                  </a:lnTo>
                  <a:lnTo>
                    <a:pt x="2067" y="5357"/>
                  </a:lnTo>
                  <a:lnTo>
                    <a:pt x="2037" y="5356"/>
                  </a:lnTo>
                  <a:lnTo>
                    <a:pt x="2007" y="5354"/>
                  </a:lnTo>
                  <a:lnTo>
                    <a:pt x="1976" y="5351"/>
                  </a:lnTo>
                  <a:lnTo>
                    <a:pt x="1946" y="5348"/>
                  </a:lnTo>
                  <a:lnTo>
                    <a:pt x="1916" y="5343"/>
                  </a:lnTo>
                  <a:lnTo>
                    <a:pt x="1885" y="5338"/>
                  </a:lnTo>
                  <a:lnTo>
                    <a:pt x="1855" y="5333"/>
                  </a:lnTo>
                  <a:lnTo>
                    <a:pt x="1825" y="5326"/>
                  </a:lnTo>
                  <a:lnTo>
                    <a:pt x="1794" y="5318"/>
                  </a:lnTo>
                  <a:lnTo>
                    <a:pt x="1764" y="5310"/>
                  </a:lnTo>
                  <a:lnTo>
                    <a:pt x="1734" y="5301"/>
                  </a:lnTo>
                  <a:lnTo>
                    <a:pt x="1703" y="5290"/>
                  </a:lnTo>
                  <a:lnTo>
                    <a:pt x="1673" y="5280"/>
                  </a:lnTo>
                  <a:lnTo>
                    <a:pt x="1644" y="5269"/>
                  </a:lnTo>
                  <a:lnTo>
                    <a:pt x="1615" y="5258"/>
                  </a:lnTo>
                  <a:lnTo>
                    <a:pt x="1587" y="5245"/>
                  </a:lnTo>
                  <a:lnTo>
                    <a:pt x="1559" y="5231"/>
                  </a:lnTo>
                  <a:lnTo>
                    <a:pt x="1532" y="5216"/>
                  </a:lnTo>
                  <a:lnTo>
                    <a:pt x="1505" y="5200"/>
                  </a:lnTo>
                  <a:lnTo>
                    <a:pt x="1479" y="5183"/>
                  </a:lnTo>
                  <a:lnTo>
                    <a:pt x="1452" y="5165"/>
                  </a:lnTo>
                  <a:lnTo>
                    <a:pt x="1428" y="5146"/>
                  </a:lnTo>
                  <a:lnTo>
                    <a:pt x="1403" y="5126"/>
                  </a:lnTo>
                  <a:lnTo>
                    <a:pt x="1378" y="5106"/>
                  </a:lnTo>
                  <a:lnTo>
                    <a:pt x="1355" y="5084"/>
                  </a:lnTo>
                  <a:lnTo>
                    <a:pt x="1331" y="5062"/>
                  </a:lnTo>
                  <a:lnTo>
                    <a:pt x="1309" y="5038"/>
                  </a:lnTo>
                  <a:lnTo>
                    <a:pt x="1287" y="5013"/>
                  </a:lnTo>
                  <a:lnTo>
                    <a:pt x="1176" y="4971"/>
                  </a:lnTo>
                  <a:lnTo>
                    <a:pt x="1127" y="4888"/>
                  </a:lnTo>
                  <a:lnTo>
                    <a:pt x="1079" y="4786"/>
                  </a:lnTo>
                  <a:lnTo>
                    <a:pt x="992" y="4729"/>
                  </a:lnTo>
                  <a:lnTo>
                    <a:pt x="944" y="4661"/>
                  </a:lnTo>
                  <a:lnTo>
                    <a:pt x="886" y="4564"/>
                  </a:lnTo>
                  <a:lnTo>
                    <a:pt x="817" y="4487"/>
                  </a:lnTo>
                  <a:lnTo>
                    <a:pt x="750" y="4385"/>
                  </a:lnTo>
                  <a:lnTo>
                    <a:pt x="425" y="3887"/>
                  </a:lnTo>
                  <a:lnTo>
                    <a:pt x="383" y="3818"/>
                  </a:lnTo>
                  <a:lnTo>
                    <a:pt x="348" y="3727"/>
                  </a:lnTo>
                  <a:lnTo>
                    <a:pt x="285" y="3645"/>
                  </a:lnTo>
                  <a:lnTo>
                    <a:pt x="266" y="3597"/>
                  </a:lnTo>
                  <a:lnTo>
                    <a:pt x="208" y="3518"/>
                  </a:lnTo>
                  <a:lnTo>
                    <a:pt x="183" y="3451"/>
                  </a:lnTo>
                  <a:lnTo>
                    <a:pt x="126" y="3417"/>
                  </a:lnTo>
                  <a:lnTo>
                    <a:pt x="77" y="3320"/>
                  </a:lnTo>
                  <a:lnTo>
                    <a:pt x="10" y="3286"/>
                  </a:lnTo>
                  <a:lnTo>
                    <a:pt x="0" y="3901"/>
                  </a:lnTo>
                  <a:lnTo>
                    <a:pt x="0" y="4012"/>
                  </a:lnTo>
                  <a:lnTo>
                    <a:pt x="106" y="3968"/>
                  </a:lnTo>
                  <a:lnTo>
                    <a:pt x="218" y="4108"/>
                  </a:lnTo>
                  <a:lnTo>
                    <a:pt x="242" y="4162"/>
                  </a:lnTo>
                  <a:lnTo>
                    <a:pt x="141" y="4245"/>
                  </a:lnTo>
                  <a:lnTo>
                    <a:pt x="91" y="4254"/>
                  </a:lnTo>
                  <a:lnTo>
                    <a:pt x="0" y="4351"/>
                  </a:lnTo>
                  <a:lnTo>
                    <a:pt x="10" y="4452"/>
                  </a:lnTo>
                  <a:lnTo>
                    <a:pt x="91" y="4452"/>
                  </a:lnTo>
                  <a:lnTo>
                    <a:pt x="368" y="4337"/>
                  </a:lnTo>
                  <a:lnTo>
                    <a:pt x="383" y="4370"/>
                  </a:lnTo>
                  <a:lnTo>
                    <a:pt x="416" y="4452"/>
                  </a:lnTo>
                  <a:lnTo>
                    <a:pt x="368" y="4510"/>
                  </a:lnTo>
                  <a:lnTo>
                    <a:pt x="285" y="4579"/>
                  </a:lnTo>
                  <a:lnTo>
                    <a:pt x="183" y="4612"/>
                  </a:lnTo>
                  <a:lnTo>
                    <a:pt x="10" y="4771"/>
                  </a:lnTo>
                  <a:lnTo>
                    <a:pt x="0" y="4888"/>
                  </a:lnTo>
                  <a:lnTo>
                    <a:pt x="77" y="4869"/>
                  </a:lnTo>
                  <a:lnTo>
                    <a:pt x="174" y="4786"/>
                  </a:lnTo>
                  <a:lnTo>
                    <a:pt x="242" y="4771"/>
                  </a:lnTo>
                  <a:lnTo>
                    <a:pt x="266" y="4704"/>
                  </a:lnTo>
                  <a:lnTo>
                    <a:pt x="383" y="4661"/>
                  </a:lnTo>
                  <a:lnTo>
                    <a:pt x="460" y="4593"/>
                  </a:lnTo>
                  <a:lnTo>
                    <a:pt x="494" y="4579"/>
                  </a:lnTo>
                  <a:lnTo>
                    <a:pt x="542" y="4646"/>
                  </a:lnTo>
                  <a:lnTo>
                    <a:pt x="590" y="4694"/>
                  </a:lnTo>
                  <a:lnTo>
                    <a:pt x="625" y="4752"/>
                  </a:lnTo>
                  <a:lnTo>
                    <a:pt x="590" y="4786"/>
                  </a:lnTo>
                  <a:lnTo>
                    <a:pt x="561" y="4821"/>
                  </a:lnTo>
                  <a:lnTo>
                    <a:pt x="527" y="4854"/>
                  </a:lnTo>
                  <a:lnTo>
                    <a:pt x="368" y="4946"/>
                  </a:lnTo>
                  <a:lnTo>
                    <a:pt x="300" y="4994"/>
                  </a:lnTo>
                  <a:lnTo>
                    <a:pt x="208" y="5063"/>
                  </a:lnTo>
                  <a:lnTo>
                    <a:pt x="24" y="5063"/>
                  </a:lnTo>
                  <a:lnTo>
                    <a:pt x="10" y="5484"/>
                  </a:lnTo>
                  <a:lnTo>
                    <a:pt x="319" y="5566"/>
                  </a:lnTo>
                  <a:lnTo>
                    <a:pt x="494" y="5628"/>
                  </a:lnTo>
                  <a:lnTo>
                    <a:pt x="565" y="5651"/>
                  </a:lnTo>
                  <a:lnTo>
                    <a:pt x="635" y="5672"/>
                  </a:lnTo>
                  <a:lnTo>
                    <a:pt x="706" y="5693"/>
                  </a:lnTo>
                  <a:lnTo>
                    <a:pt x="777" y="5712"/>
                  </a:lnTo>
                  <a:lnTo>
                    <a:pt x="847" y="5730"/>
                  </a:lnTo>
                  <a:lnTo>
                    <a:pt x="918" y="5747"/>
                  </a:lnTo>
                  <a:lnTo>
                    <a:pt x="988" y="5764"/>
                  </a:lnTo>
                  <a:lnTo>
                    <a:pt x="1057" y="5780"/>
                  </a:lnTo>
                  <a:lnTo>
                    <a:pt x="1128" y="5795"/>
                  </a:lnTo>
                  <a:lnTo>
                    <a:pt x="1197" y="5810"/>
                  </a:lnTo>
                  <a:lnTo>
                    <a:pt x="1267" y="5824"/>
                  </a:lnTo>
                  <a:lnTo>
                    <a:pt x="1337" y="5837"/>
                  </a:lnTo>
                  <a:lnTo>
                    <a:pt x="1405" y="5850"/>
                  </a:lnTo>
                  <a:lnTo>
                    <a:pt x="1475" y="5862"/>
                  </a:lnTo>
                  <a:lnTo>
                    <a:pt x="1544" y="5872"/>
                  </a:lnTo>
                  <a:lnTo>
                    <a:pt x="1614" y="5884"/>
                  </a:lnTo>
                  <a:lnTo>
                    <a:pt x="1752" y="5905"/>
                  </a:lnTo>
                  <a:lnTo>
                    <a:pt x="1890" y="5923"/>
                  </a:lnTo>
                  <a:lnTo>
                    <a:pt x="2028" y="5940"/>
                  </a:lnTo>
                  <a:lnTo>
                    <a:pt x="2165" y="5957"/>
                  </a:lnTo>
                  <a:lnTo>
                    <a:pt x="2304" y="5972"/>
                  </a:lnTo>
                  <a:lnTo>
                    <a:pt x="2442" y="5987"/>
                  </a:lnTo>
                  <a:lnTo>
                    <a:pt x="2581" y="6001"/>
                  </a:lnTo>
                  <a:lnTo>
                    <a:pt x="2719" y="6016"/>
                  </a:lnTo>
                  <a:lnTo>
                    <a:pt x="4064" y="5947"/>
                  </a:lnTo>
                  <a:lnTo>
                    <a:pt x="4204" y="5968"/>
                  </a:lnTo>
                  <a:lnTo>
                    <a:pt x="4998" y="5822"/>
                  </a:lnTo>
                  <a:lnTo>
                    <a:pt x="5952" y="5614"/>
                  </a:lnTo>
                  <a:lnTo>
                    <a:pt x="6300" y="5464"/>
                  </a:lnTo>
                  <a:lnTo>
                    <a:pt x="6382" y="5455"/>
                  </a:lnTo>
                  <a:lnTo>
                    <a:pt x="6532" y="5372"/>
                  </a:lnTo>
                  <a:lnTo>
                    <a:pt x="7510" y="4902"/>
                  </a:lnTo>
                  <a:lnTo>
                    <a:pt x="7610" y="4854"/>
                  </a:lnTo>
                  <a:lnTo>
                    <a:pt x="7693" y="4821"/>
                  </a:lnTo>
                  <a:lnTo>
                    <a:pt x="8061" y="4612"/>
                  </a:lnTo>
                  <a:lnTo>
                    <a:pt x="8173" y="4564"/>
                  </a:lnTo>
                  <a:lnTo>
                    <a:pt x="8254" y="4496"/>
                  </a:lnTo>
                  <a:lnTo>
                    <a:pt x="8400" y="4429"/>
                  </a:lnTo>
                  <a:lnTo>
                    <a:pt x="8574" y="4288"/>
                  </a:lnTo>
                  <a:lnTo>
                    <a:pt x="8734" y="4177"/>
                  </a:lnTo>
                  <a:lnTo>
                    <a:pt x="8980" y="4002"/>
                  </a:lnTo>
                  <a:lnTo>
                    <a:pt x="9208" y="3785"/>
                  </a:lnTo>
                  <a:lnTo>
                    <a:pt x="9266" y="3737"/>
                  </a:lnTo>
                  <a:lnTo>
                    <a:pt x="9464" y="3576"/>
                  </a:lnTo>
                  <a:lnTo>
                    <a:pt x="9624" y="3451"/>
                  </a:lnTo>
                  <a:lnTo>
                    <a:pt x="9783" y="3301"/>
                  </a:lnTo>
                  <a:lnTo>
                    <a:pt x="10059" y="3001"/>
                  </a:lnTo>
                  <a:lnTo>
                    <a:pt x="10190" y="2802"/>
                  </a:lnTo>
                  <a:lnTo>
                    <a:pt x="10365" y="2642"/>
                  </a:lnTo>
                  <a:lnTo>
                    <a:pt x="10659" y="2241"/>
                  </a:lnTo>
                  <a:lnTo>
                    <a:pt x="10751" y="2110"/>
                  </a:lnTo>
                  <a:lnTo>
                    <a:pt x="10819" y="2033"/>
                  </a:lnTo>
                  <a:lnTo>
                    <a:pt x="10882" y="1965"/>
                  </a:lnTo>
                  <a:lnTo>
                    <a:pt x="10993" y="1800"/>
                  </a:lnTo>
                  <a:lnTo>
                    <a:pt x="11109" y="1549"/>
                  </a:lnTo>
                  <a:lnTo>
                    <a:pt x="11283" y="1224"/>
                  </a:lnTo>
                  <a:lnTo>
                    <a:pt x="11385" y="1124"/>
                  </a:lnTo>
                  <a:lnTo>
                    <a:pt x="11443" y="930"/>
                  </a:lnTo>
                  <a:lnTo>
                    <a:pt x="11821" y="0"/>
                  </a:lnTo>
                  <a:lnTo>
                    <a:pt x="11385" y="0"/>
                  </a:lnTo>
                  <a:lnTo>
                    <a:pt x="11385" y="44"/>
                  </a:lnTo>
                  <a:lnTo>
                    <a:pt x="11318" y="194"/>
                  </a:lnTo>
                  <a:lnTo>
                    <a:pt x="10978" y="344"/>
                  </a:lnTo>
                  <a:lnTo>
                    <a:pt x="10978" y="261"/>
                  </a:lnTo>
                  <a:lnTo>
                    <a:pt x="11041" y="179"/>
                  </a:lnTo>
                  <a:lnTo>
                    <a:pt x="11109" y="78"/>
                  </a:lnTo>
                  <a:lnTo>
                    <a:pt x="11187" y="0"/>
                  </a:lnTo>
                  <a:lnTo>
                    <a:pt x="10698" y="0"/>
                  </a:lnTo>
                  <a:close/>
                  <a:moveTo>
                    <a:pt x="2317" y="8551"/>
                  </a:moveTo>
                  <a:lnTo>
                    <a:pt x="1186" y="8416"/>
                  </a:lnTo>
                  <a:lnTo>
                    <a:pt x="1349" y="8324"/>
                  </a:lnTo>
                  <a:lnTo>
                    <a:pt x="1363" y="8279"/>
                  </a:lnTo>
                  <a:lnTo>
                    <a:pt x="1375" y="8233"/>
                  </a:lnTo>
                  <a:lnTo>
                    <a:pt x="1387" y="8188"/>
                  </a:lnTo>
                  <a:lnTo>
                    <a:pt x="1398" y="8143"/>
                  </a:lnTo>
                  <a:lnTo>
                    <a:pt x="1408" y="8097"/>
                  </a:lnTo>
                  <a:lnTo>
                    <a:pt x="1418" y="8052"/>
                  </a:lnTo>
                  <a:lnTo>
                    <a:pt x="1427" y="8007"/>
                  </a:lnTo>
                  <a:lnTo>
                    <a:pt x="1435" y="7961"/>
                  </a:lnTo>
                  <a:lnTo>
                    <a:pt x="1450" y="7870"/>
                  </a:lnTo>
                  <a:lnTo>
                    <a:pt x="1463" y="7780"/>
                  </a:lnTo>
                  <a:lnTo>
                    <a:pt x="1475" y="7689"/>
                  </a:lnTo>
                  <a:lnTo>
                    <a:pt x="1485" y="7598"/>
                  </a:lnTo>
                  <a:lnTo>
                    <a:pt x="1495" y="7508"/>
                  </a:lnTo>
                  <a:lnTo>
                    <a:pt x="1504" y="7417"/>
                  </a:lnTo>
                  <a:lnTo>
                    <a:pt x="1512" y="7326"/>
                  </a:lnTo>
                  <a:lnTo>
                    <a:pt x="1521" y="7235"/>
                  </a:lnTo>
                  <a:lnTo>
                    <a:pt x="1530" y="7145"/>
                  </a:lnTo>
                  <a:lnTo>
                    <a:pt x="1540" y="7054"/>
                  </a:lnTo>
                  <a:lnTo>
                    <a:pt x="1551" y="6963"/>
                  </a:lnTo>
                  <a:lnTo>
                    <a:pt x="1563" y="6873"/>
                  </a:lnTo>
                  <a:lnTo>
                    <a:pt x="1529" y="6790"/>
                  </a:lnTo>
                  <a:lnTo>
                    <a:pt x="1509" y="6756"/>
                  </a:lnTo>
                  <a:lnTo>
                    <a:pt x="1418" y="6664"/>
                  </a:lnTo>
                  <a:lnTo>
                    <a:pt x="2695" y="6804"/>
                  </a:lnTo>
                  <a:lnTo>
                    <a:pt x="2671" y="7032"/>
                  </a:lnTo>
                  <a:lnTo>
                    <a:pt x="2613" y="7081"/>
                  </a:lnTo>
                  <a:lnTo>
                    <a:pt x="2594" y="6983"/>
                  </a:lnTo>
                  <a:lnTo>
                    <a:pt x="2573" y="6966"/>
                  </a:lnTo>
                  <a:lnTo>
                    <a:pt x="2554" y="6950"/>
                  </a:lnTo>
                  <a:lnTo>
                    <a:pt x="2534" y="6936"/>
                  </a:lnTo>
                  <a:lnTo>
                    <a:pt x="2513" y="6923"/>
                  </a:lnTo>
                  <a:lnTo>
                    <a:pt x="2492" y="6911"/>
                  </a:lnTo>
                  <a:lnTo>
                    <a:pt x="2472" y="6901"/>
                  </a:lnTo>
                  <a:lnTo>
                    <a:pt x="2450" y="6892"/>
                  </a:lnTo>
                  <a:lnTo>
                    <a:pt x="2429" y="6883"/>
                  </a:lnTo>
                  <a:lnTo>
                    <a:pt x="2407" y="6876"/>
                  </a:lnTo>
                  <a:lnTo>
                    <a:pt x="2386" y="6870"/>
                  </a:lnTo>
                  <a:lnTo>
                    <a:pt x="2365" y="6864"/>
                  </a:lnTo>
                  <a:lnTo>
                    <a:pt x="2342" y="6860"/>
                  </a:lnTo>
                  <a:lnTo>
                    <a:pt x="2298" y="6852"/>
                  </a:lnTo>
                  <a:lnTo>
                    <a:pt x="2253" y="6847"/>
                  </a:lnTo>
                  <a:lnTo>
                    <a:pt x="2162" y="6840"/>
                  </a:lnTo>
                  <a:lnTo>
                    <a:pt x="2070" y="6834"/>
                  </a:lnTo>
                  <a:lnTo>
                    <a:pt x="2024" y="6830"/>
                  </a:lnTo>
                  <a:lnTo>
                    <a:pt x="1978" y="6823"/>
                  </a:lnTo>
                  <a:lnTo>
                    <a:pt x="1956" y="6820"/>
                  </a:lnTo>
                  <a:lnTo>
                    <a:pt x="1932" y="6816"/>
                  </a:lnTo>
                  <a:lnTo>
                    <a:pt x="1910" y="6811"/>
                  </a:lnTo>
                  <a:lnTo>
                    <a:pt x="1887" y="6804"/>
                  </a:lnTo>
                  <a:lnTo>
                    <a:pt x="1833" y="6823"/>
                  </a:lnTo>
                  <a:lnTo>
                    <a:pt x="1770" y="7515"/>
                  </a:lnTo>
                  <a:lnTo>
                    <a:pt x="2337" y="7565"/>
                  </a:lnTo>
                  <a:lnTo>
                    <a:pt x="2419" y="7515"/>
                  </a:lnTo>
                  <a:lnTo>
                    <a:pt x="2477" y="7419"/>
                  </a:lnTo>
                  <a:lnTo>
                    <a:pt x="2429" y="7884"/>
                  </a:lnTo>
                  <a:lnTo>
                    <a:pt x="2371" y="7772"/>
                  </a:lnTo>
                  <a:lnTo>
                    <a:pt x="2337" y="7743"/>
                  </a:lnTo>
                  <a:lnTo>
                    <a:pt x="2304" y="7709"/>
                  </a:lnTo>
                  <a:lnTo>
                    <a:pt x="1737" y="7642"/>
                  </a:lnTo>
                  <a:lnTo>
                    <a:pt x="1670" y="8256"/>
                  </a:lnTo>
                  <a:lnTo>
                    <a:pt x="1670" y="8290"/>
                  </a:lnTo>
                  <a:lnTo>
                    <a:pt x="1737" y="8358"/>
                  </a:lnTo>
                  <a:lnTo>
                    <a:pt x="2337" y="8416"/>
                  </a:lnTo>
                  <a:lnTo>
                    <a:pt x="2419" y="8368"/>
                  </a:lnTo>
                  <a:lnTo>
                    <a:pt x="2496" y="8241"/>
                  </a:lnTo>
                  <a:lnTo>
                    <a:pt x="2579" y="8228"/>
                  </a:lnTo>
                  <a:lnTo>
                    <a:pt x="2429" y="8566"/>
                  </a:lnTo>
                  <a:lnTo>
                    <a:pt x="2317" y="8551"/>
                  </a:lnTo>
                  <a:close/>
                  <a:moveTo>
                    <a:pt x="3948" y="8499"/>
                  </a:moveTo>
                  <a:lnTo>
                    <a:pt x="3948" y="8470"/>
                  </a:lnTo>
                  <a:lnTo>
                    <a:pt x="3982" y="8435"/>
                  </a:lnTo>
                  <a:lnTo>
                    <a:pt x="4089" y="8334"/>
                  </a:lnTo>
                  <a:lnTo>
                    <a:pt x="3929" y="6882"/>
                  </a:lnTo>
                  <a:lnTo>
                    <a:pt x="3900" y="6858"/>
                  </a:lnTo>
                  <a:lnTo>
                    <a:pt x="3789" y="6804"/>
                  </a:lnTo>
                  <a:lnTo>
                    <a:pt x="3789" y="6742"/>
                  </a:lnTo>
                  <a:lnTo>
                    <a:pt x="3838" y="6739"/>
                  </a:lnTo>
                  <a:lnTo>
                    <a:pt x="3888" y="6736"/>
                  </a:lnTo>
                  <a:lnTo>
                    <a:pt x="3938" y="6730"/>
                  </a:lnTo>
                  <a:lnTo>
                    <a:pt x="3987" y="6725"/>
                  </a:lnTo>
                  <a:lnTo>
                    <a:pt x="4085" y="6711"/>
                  </a:lnTo>
                  <a:lnTo>
                    <a:pt x="4183" y="6696"/>
                  </a:lnTo>
                  <a:lnTo>
                    <a:pt x="4280" y="6680"/>
                  </a:lnTo>
                  <a:lnTo>
                    <a:pt x="4377" y="6665"/>
                  </a:lnTo>
                  <a:lnTo>
                    <a:pt x="4425" y="6659"/>
                  </a:lnTo>
                  <a:lnTo>
                    <a:pt x="4473" y="6652"/>
                  </a:lnTo>
                  <a:lnTo>
                    <a:pt x="4521" y="6648"/>
                  </a:lnTo>
                  <a:lnTo>
                    <a:pt x="4569" y="6642"/>
                  </a:lnTo>
                  <a:lnTo>
                    <a:pt x="4618" y="6640"/>
                  </a:lnTo>
                  <a:lnTo>
                    <a:pt x="4665" y="6638"/>
                  </a:lnTo>
                  <a:lnTo>
                    <a:pt x="4713" y="6638"/>
                  </a:lnTo>
                  <a:lnTo>
                    <a:pt x="4761" y="6639"/>
                  </a:lnTo>
                  <a:lnTo>
                    <a:pt x="4808" y="6642"/>
                  </a:lnTo>
                  <a:lnTo>
                    <a:pt x="4856" y="6647"/>
                  </a:lnTo>
                  <a:lnTo>
                    <a:pt x="4903" y="6654"/>
                  </a:lnTo>
                  <a:lnTo>
                    <a:pt x="4952" y="6663"/>
                  </a:lnTo>
                  <a:lnTo>
                    <a:pt x="4999" y="6675"/>
                  </a:lnTo>
                  <a:lnTo>
                    <a:pt x="5047" y="6690"/>
                  </a:lnTo>
                  <a:lnTo>
                    <a:pt x="5094" y="6707"/>
                  </a:lnTo>
                  <a:lnTo>
                    <a:pt x="5141" y="6726"/>
                  </a:lnTo>
                  <a:lnTo>
                    <a:pt x="5189" y="6750"/>
                  </a:lnTo>
                  <a:lnTo>
                    <a:pt x="5236" y="6775"/>
                  </a:lnTo>
                  <a:lnTo>
                    <a:pt x="5285" y="6805"/>
                  </a:lnTo>
                  <a:lnTo>
                    <a:pt x="5332" y="6838"/>
                  </a:lnTo>
                  <a:lnTo>
                    <a:pt x="5497" y="7017"/>
                  </a:lnTo>
                  <a:lnTo>
                    <a:pt x="5574" y="7177"/>
                  </a:lnTo>
                  <a:lnTo>
                    <a:pt x="5598" y="7259"/>
                  </a:lnTo>
                  <a:lnTo>
                    <a:pt x="5608" y="7308"/>
                  </a:lnTo>
                  <a:lnTo>
                    <a:pt x="5617" y="7355"/>
                  </a:lnTo>
                  <a:lnTo>
                    <a:pt x="5624" y="7402"/>
                  </a:lnTo>
                  <a:lnTo>
                    <a:pt x="5629" y="7450"/>
                  </a:lnTo>
                  <a:lnTo>
                    <a:pt x="5634" y="7496"/>
                  </a:lnTo>
                  <a:lnTo>
                    <a:pt x="5635" y="7543"/>
                  </a:lnTo>
                  <a:lnTo>
                    <a:pt x="5635" y="7590"/>
                  </a:lnTo>
                  <a:lnTo>
                    <a:pt x="5633" y="7636"/>
                  </a:lnTo>
                  <a:lnTo>
                    <a:pt x="5632" y="7660"/>
                  </a:lnTo>
                  <a:lnTo>
                    <a:pt x="5628" y="7683"/>
                  </a:lnTo>
                  <a:lnTo>
                    <a:pt x="5626" y="7707"/>
                  </a:lnTo>
                  <a:lnTo>
                    <a:pt x="5622" y="7731"/>
                  </a:lnTo>
                  <a:lnTo>
                    <a:pt x="5618" y="7754"/>
                  </a:lnTo>
                  <a:lnTo>
                    <a:pt x="5613" y="7778"/>
                  </a:lnTo>
                  <a:lnTo>
                    <a:pt x="5608" y="7800"/>
                  </a:lnTo>
                  <a:lnTo>
                    <a:pt x="5603" y="7824"/>
                  </a:lnTo>
                  <a:lnTo>
                    <a:pt x="5595" y="7847"/>
                  </a:lnTo>
                  <a:lnTo>
                    <a:pt x="5589" y="7871"/>
                  </a:lnTo>
                  <a:lnTo>
                    <a:pt x="5580" y="7896"/>
                  </a:lnTo>
                  <a:lnTo>
                    <a:pt x="5572" y="7919"/>
                  </a:lnTo>
                  <a:lnTo>
                    <a:pt x="5562" y="7943"/>
                  </a:lnTo>
                  <a:lnTo>
                    <a:pt x="5552" y="7966"/>
                  </a:lnTo>
                  <a:lnTo>
                    <a:pt x="5542" y="7990"/>
                  </a:lnTo>
                  <a:lnTo>
                    <a:pt x="5530" y="8014"/>
                  </a:lnTo>
                  <a:lnTo>
                    <a:pt x="5434" y="8159"/>
                  </a:lnTo>
                  <a:lnTo>
                    <a:pt x="5390" y="8192"/>
                  </a:lnTo>
                  <a:lnTo>
                    <a:pt x="5346" y="8221"/>
                  </a:lnTo>
                  <a:lnTo>
                    <a:pt x="5301" y="8248"/>
                  </a:lnTo>
                  <a:lnTo>
                    <a:pt x="5257" y="8273"/>
                  </a:lnTo>
                  <a:lnTo>
                    <a:pt x="5212" y="8295"/>
                  </a:lnTo>
                  <a:lnTo>
                    <a:pt x="5167" y="8315"/>
                  </a:lnTo>
                  <a:lnTo>
                    <a:pt x="5122" y="8334"/>
                  </a:lnTo>
                  <a:lnTo>
                    <a:pt x="5077" y="8351"/>
                  </a:lnTo>
                  <a:lnTo>
                    <a:pt x="5032" y="8365"/>
                  </a:lnTo>
                  <a:lnTo>
                    <a:pt x="4986" y="8378"/>
                  </a:lnTo>
                  <a:lnTo>
                    <a:pt x="4941" y="8389"/>
                  </a:lnTo>
                  <a:lnTo>
                    <a:pt x="4896" y="8400"/>
                  </a:lnTo>
                  <a:lnTo>
                    <a:pt x="4850" y="8409"/>
                  </a:lnTo>
                  <a:lnTo>
                    <a:pt x="4805" y="8416"/>
                  </a:lnTo>
                  <a:lnTo>
                    <a:pt x="4759" y="8424"/>
                  </a:lnTo>
                  <a:lnTo>
                    <a:pt x="4713" y="8429"/>
                  </a:lnTo>
                  <a:lnTo>
                    <a:pt x="4622" y="8440"/>
                  </a:lnTo>
                  <a:lnTo>
                    <a:pt x="4530" y="8448"/>
                  </a:lnTo>
                  <a:lnTo>
                    <a:pt x="4439" y="8456"/>
                  </a:lnTo>
                  <a:lnTo>
                    <a:pt x="4347" y="8463"/>
                  </a:lnTo>
                  <a:lnTo>
                    <a:pt x="4301" y="8467"/>
                  </a:lnTo>
                  <a:lnTo>
                    <a:pt x="4256" y="8472"/>
                  </a:lnTo>
                  <a:lnTo>
                    <a:pt x="4210" y="8477"/>
                  </a:lnTo>
                  <a:lnTo>
                    <a:pt x="4164" y="8484"/>
                  </a:lnTo>
                  <a:lnTo>
                    <a:pt x="4119" y="8491"/>
                  </a:lnTo>
                  <a:lnTo>
                    <a:pt x="4073" y="8499"/>
                  </a:lnTo>
                  <a:lnTo>
                    <a:pt x="4028" y="8507"/>
                  </a:lnTo>
                  <a:lnTo>
                    <a:pt x="3982" y="8518"/>
                  </a:lnTo>
                  <a:lnTo>
                    <a:pt x="3948" y="8499"/>
                  </a:lnTo>
                  <a:close/>
                  <a:moveTo>
                    <a:pt x="4529" y="8358"/>
                  </a:moveTo>
                  <a:lnTo>
                    <a:pt x="4466" y="8334"/>
                  </a:lnTo>
                  <a:lnTo>
                    <a:pt x="4398" y="8276"/>
                  </a:lnTo>
                  <a:lnTo>
                    <a:pt x="4190" y="6775"/>
                  </a:lnTo>
                  <a:lnTo>
                    <a:pt x="4286" y="6761"/>
                  </a:lnTo>
                  <a:lnTo>
                    <a:pt x="4380" y="6747"/>
                  </a:lnTo>
                  <a:lnTo>
                    <a:pt x="4427" y="6741"/>
                  </a:lnTo>
                  <a:lnTo>
                    <a:pt x="4473" y="6736"/>
                  </a:lnTo>
                  <a:lnTo>
                    <a:pt x="4519" y="6731"/>
                  </a:lnTo>
                  <a:lnTo>
                    <a:pt x="4566" y="6728"/>
                  </a:lnTo>
                  <a:lnTo>
                    <a:pt x="4589" y="6728"/>
                  </a:lnTo>
                  <a:lnTo>
                    <a:pt x="4611" y="6727"/>
                  </a:lnTo>
                  <a:lnTo>
                    <a:pt x="4635" y="6728"/>
                  </a:lnTo>
                  <a:lnTo>
                    <a:pt x="4657" y="6729"/>
                  </a:lnTo>
                  <a:lnTo>
                    <a:pt x="4681" y="6730"/>
                  </a:lnTo>
                  <a:lnTo>
                    <a:pt x="4703" y="6734"/>
                  </a:lnTo>
                  <a:lnTo>
                    <a:pt x="4726" y="6737"/>
                  </a:lnTo>
                  <a:lnTo>
                    <a:pt x="4748" y="6740"/>
                  </a:lnTo>
                  <a:lnTo>
                    <a:pt x="4772" y="6745"/>
                  </a:lnTo>
                  <a:lnTo>
                    <a:pt x="4794" y="6751"/>
                  </a:lnTo>
                  <a:lnTo>
                    <a:pt x="4817" y="6757"/>
                  </a:lnTo>
                  <a:lnTo>
                    <a:pt x="4839" y="6765"/>
                  </a:lnTo>
                  <a:lnTo>
                    <a:pt x="4863" y="6773"/>
                  </a:lnTo>
                  <a:lnTo>
                    <a:pt x="4885" y="6783"/>
                  </a:lnTo>
                  <a:lnTo>
                    <a:pt x="4908" y="6792"/>
                  </a:lnTo>
                  <a:lnTo>
                    <a:pt x="4930" y="6804"/>
                  </a:lnTo>
                  <a:lnTo>
                    <a:pt x="5090" y="6882"/>
                  </a:lnTo>
                  <a:lnTo>
                    <a:pt x="5158" y="6983"/>
                  </a:lnTo>
                  <a:lnTo>
                    <a:pt x="5177" y="7018"/>
                  </a:lnTo>
                  <a:lnTo>
                    <a:pt x="5196" y="7054"/>
                  </a:lnTo>
                  <a:lnTo>
                    <a:pt x="5213" y="7088"/>
                  </a:lnTo>
                  <a:lnTo>
                    <a:pt x="5230" y="7123"/>
                  </a:lnTo>
                  <a:lnTo>
                    <a:pt x="5246" y="7158"/>
                  </a:lnTo>
                  <a:lnTo>
                    <a:pt x="5262" y="7193"/>
                  </a:lnTo>
                  <a:lnTo>
                    <a:pt x="5276" y="7227"/>
                  </a:lnTo>
                  <a:lnTo>
                    <a:pt x="5290" y="7263"/>
                  </a:lnTo>
                  <a:lnTo>
                    <a:pt x="5303" y="7298"/>
                  </a:lnTo>
                  <a:lnTo>
                    <a:pt x="5314" y="7332"/>
                  </a:lnTo>
                  <a:lnTo>
                    <a:pt x="5324" y="7368"/>
                  </a:lnTo>
                  <a:lnTo>
                    <a:pt x="5334" y="7402"/>
                  </a:lnTo>
                  <a:lnTo>
                    <a:pt x="5341" y="7437"/>
                  </a:lnTo>
                  <a:lnTo>
                    <a:pt x="5348" y="7473"/>
                  </a:lnTo>
                  <a:lnTo>
                    <a:pt x="5354" y="7508"/>
                  </a:lnTo>
                  <a:lnTo>
                    <a:pt x="5357" y="7542"/>
                  </a:lnTo>
                  <a:lnTo>
                    <a:pt x="5361" y="7577"/>
                  </a:lnTo>
                  <a:lnTo>
                    <a:pt x="5362" y="7613"/>
                  </a:lnTo>
                  <a:lnTo>
                    <a:pt x="5362" y="7648"/>
                  </a:lnTo>
                  <a:lnTo>
                    <a:pt x="5361" y="7683"/>
                  </a:lnTo>
                  <a:lnTo>
                    <a:pt x="5357" y="7719"/>
                  </a:lnTo>
                  <a:lnTo>
                    <a:pt x="5352" y="7754"/>
                  </a:lnTo>
                  <a:lnTo>
                    <a:pt x="5346" y="7791"/>
                  </a:lnTo>
                  <a:lnTo>
                    <a:pt x="5338" y="7826"/>
                  </a:lnTo>
                  <a:lnTo>
                    <a:pt x="5329" y="7862"/>
                  </a:lnTo>
                  <a:lnTo>
                    <a:pt x="5317" y="7898"/>
                  </a:lnTo>
                  <a:lnTo>
                    <a:pt x="5303" y="7934"/>
                  </a:lnTo>
                  <a:lnTo>
                    <a:pt x="5288" y="7971"/>
                  </a:lnTo>
                  <a:lnTo>
                    <a:pt x="5271" y="8006"/>
                  </a:lnTo>
                  <a:lnTo>
                    <a:pt x="5251" y="8042"/>
                  </a:lnTo>
                  <a:lnTo>
                    <a:pt x="5230" y="8080"/>
                  </a:lnTo>
                  <a:lnTo>
                    <a:pt x="5207" y="8116"/>
                  </a:lnTo>
                  <a:lnTo>
                    <a:pt x="5066" y="8241"/>
                  </a:lnTo>
                  <a:lnTo>
                    <a:pt x="4901" y="8310"/>
                  </a:lnTo>
                  <a:lnTo>
                    <a:pt x="4771" y="8324"/>
                  </a:lnTo>
                  <a:lnTo>
                    <a:pt x="4529" y="8358"/>
                  </a:lnTo>
                  <a:close/>
                  <a:moveTo>
                    <a:pt x="7001" y="7874"/>
                  </a:moveTo>
                  <a:lnTo>
                    <a:pt x="7026" y="7826"/>
                  </a:lnTo>
                  <a:lnTo>
                    <a:pt x="7108" y="7709"/>
                  </a:lnTo>
                  <a:lnTo>
                    <a:pt x="7078" y="7515"/>
                  </a:lnTo>
                  <a:lnTo>
                    <a:pt x="6967" y="7206"/>
                  </a:lnTo>
                  <a:lnTo>
                    <a:pt x="6934" y="7158"/>
                  </a:lnTo>
                  <a:lnTo>
                    <a:pt x="6919" y="7081"/>
                  </a:lnTo>
                  <a:lnTo>
                    <a:pt x="6866" y="6950"/>
                  </a:lnTo>
                  <a:lnTo>
                    <a:pt x="6817" y="6804"/>
                  </a:lnTo>
                  <a:lnTo>
                    <a:pt x="6759" y="6674"/>
                  </a:lnTo>
                  <a:lnTo>
                    <a:pt x="6726" y="6548"/>
                  </a:lnTo>
                  <a:lnTo>
                    <a:pt x="6692" y="6466"/>
                  </a:lnTo>
                  <a:lnTo>
                    <a:pt x="6609" y="6320"/>
                  </a:lnTo>
                  <a:lnTo>
                    <a:pt x="6575" y="6291"/>
                  </a:lnTo>
                  <a:lnTo>
                    <a:pt x="6402" y="6272"/>
                  </a:lnTo>
                  <a:lnTo>
                    <a:pt x="6498" y="6189"/>
                  </a:lnTo>
                  <a:lnTo>
                    <a:pt x="6595" y="6156"/>
                  </a:lnTo>
                  <a:lnTo>
                    <a:pt x="6740" y="6112"/>
                  </a:lnTo>
                  <a:lnTo>
                    <a:pt x="6919" y="6064"/>
                  </a:lnTo>
                  <a:lnTo>
                    <a:pt x="7001" y="6030"/>
                  </a:lnTo>
                  <a:lnTo>
                    <a:pt x="6899" y="6147"/>
                  </a:lnTo>
                  <a:lnTo>
                    <a:pt x="6899" y="6306"/>
                  </a:lnTo>
                  <a:lnTo>
                    <a:pt x="6967" y="6466"/>
                  </a:lnTo>
                  <a:lnTo>
                    <a:pt x="6982" y="6562"/>
                  </a:lnTo>
                  <a:lnTo>
                    <a:pt x="7078" y="6775"/>
                  </a:lnTo>
                  <a:lnTo>
                    <a:pt x="7093" y="6858"/>
                  </a:lnTo>
                  <a:lnTo>
                    <a:pt x="7161" y="6998"/>
                  </a:lnTo>
                  <a:lnTo>
                    <a:pt x="7176" y="7081"/>
                  </a:lnTo>
                  <a:lnTo>
                    <a:pt x="7209" y="7123"/>
                  </a:lnTo>
                  <a:lnTo>
                    <a:pt x="7224" y="7206"/>
                  </a:lnTo>
                  <a:lnTo>
                    <a:pt x="7268" y="7342"/>
                  </a:lnTo>
                  <a:lnTo>
                    <a:pt x="7383" y="7584"/>
                  </a:lnTo>
                  <a:lnTo>
                    <a:pt x="7418" y="7607"/>
                  </a:lnTo>
                  <a:lnTo>
                    <a:pt x="7577" y="7661"/>
                  </a:lnTo>
                  <a:lnTo>
                    <a:pt x="7287" y="7807"/>
                  </a:lnTo>
                  <a:lnTo>
                    <a:pt x="7190" y="7826"/>
                  </a:lnTo>
                  <a:lnTo>
                    <a:pt x="7093" y="7850"/>
                  </a:lnTo>
                  <a:lnTo>
                    <a:pt x="7001" y="7874"/>
                  </a:lnTo>
                  <a:close/>
                  <a:moveTo>
                    <a:pt x="8913" y="6998"/>
                  </a:moveTo>
                  <a:lnTo>
                    <a:pt x="8947" y="6935"/>
                  </a:lnTo>
                  <a:lnTo>
                    <a:pt x="8950" y="6922"/>
                  </a:lnTo>
                  <a:lnTo>
                    <a:pt x="8953" y="6908"/>
                  </a:lnTo>
                  <a:lnTo>
                    <a:pt x="8954" y="6894"/>
                  </a:lnTo>
                  <a:lnTo>
                    <a:pt x="8956" y="6880"/>
                  </a:lnTo>
                  <a:lnTo>
                    <a:pt x="8956" y="6866"/>
                  </a:lnTo>
                  <a:lnTo>
                    <a:pt x="8956" y="6853"/>
                  </a:lnTo>
                  <a:lnTo>
                    <a:pt x="8955" y="6840"/>
                  </a:lnTo>
                  <a:lnTo>
                    <a:pt x="8953" y="6826"/>
                  </a:lnTo>
                  <a:lnTo>
                    <a:pt x="8951" y="6812"/>
                  </a:lnTo>
                  <a:lnTo>
                    <a:pt x="8949" y="6798"/>
                  </a:lnTo>
                  <a:lnTo>
                    <a:pt x="8945" y="6784"/>
                  </a:lnTo>
                  <a:lnTo>
                    <a:pt x="8941" y="6771"/>
                  </a:lnTo>
                  <a:lnTo>
                    <a:pt x="8932" y="6743"/>
                  </a:lnTo>
                  <a:lnTo>
                    <a:pt x="8921" y="6715"/>
                  </a:lnTo>
                  <a:lnTo>
                    <a:pt x="8908" y="6689"/>
                  </a:lnTo>
                  <a:lnTo>
                    <a:pt x="8894" y="6661"/>
                  </a:lnTo>
                  <a:lnTo>
                    <a:pt x="8880" y="6634"/>
                  </a:lnTo>
                  <a:lnTo>
                    <a:pt x="8864" y="6606"/>
                  </a:lnTo>
                  <a:lnTo>
                    <a:pt x="8833" y="6553"/>
                  </a:lnTo>
                  <a:lnTo>
                    <a:pt x="8801" y="6500"/>
                  </a:lnTo>
                  <a:lnTo>
                    <a:pt x="8734" y="6398"/>
                  </a:lnTo>
                  <a:lnTo>
                    <a:pt x="8525" y="6049"/>
                  </a:lnTo>
                  <a:lnTo>
                    <a:pt x="8463" y="5968"/>
                  </a:lnTo>
                  <a:lnTo>
                    <a:pt x="8415" y="5890"/>
                  </a:lnTo>
                  <a:lnTo>
                    <a:pt x="8346" y="5755"/>
                  </a:lnTo>
                  <a:lnTo>
                    <a:pt x="8284" y="5672"/>
                  </a:lnTo>
                  <a:lnTo>
                    <a:pt x="7993" y="5595"/>
                  </a:lnTo>
                  <a:lnTo>
                    <a:pt x="7950" y="5532"/>
                  </a:lnTo>
                  <a:lnTo>
                    <a:pt x="8013" y="5513"/>
                  </a:lnTo>
                  <a:lnTo>
                    <a:pt x="8264" y="5386"/>
                  </a:lnTo>
                  <a:lnTo>
                    <a:pt x="9933" y="5807"/>
                  </a:lnTo>
                  <a:lnTo>
                    <a:pt x="9852" y="5697"/>
                  </a:lnTo>
                  <a:lnTo>
                    <a:pt x="9783" y="5614"/>
                  </a:lnTo>
                  <a:lnTo>
                    <a:pt x="9769" y="5566"/>
                  </a:lnTo>
                  <a:lnTo>
                    <a:pt x="9735" y="5532"/>
                  </a:lnTo>
                  <a:lnTo>
                    <a:pt x="9541" y="5271"/>
                  </a:lnTo>
                  <a:lnTo>
                    <a:pt x="9493" y="5178"/>
                  </a:lnTo>
                  <a:lnTo>
                    <a:pt x="9430" y="5077"/>
                  </a:lnTo>
                  <a:lnTo>
                    <a:pt x="9348" y="4971"/>
                  </a:lnTo>
                  <a:lnTo>
                    <a:pt x="9208" y="4869"/>
                  </a:lnTo>
                  <a:lnTo>
                    <a:pt x="9106" y="4888"/>
                  </a:lnTo>
                  <a:lnTo>
                    <a:pt x="9058" y="4821"/>
                  </a:lnTo>
                  <a:lnTo>
                    <a:pt x="9266" y="4704"/>
                  </a:lnTo>
                  <a:lnTo>
                    <a:pt x="9348" y="4646"/>
                  </a:lnTo>
                  <a:lnTo>
                    <a:pt x="9450" y="4612"/>
                  </a:lnTo>
                  <a:lnTo>
                    <a:pt x="9397" y="4704"/>
                  </a:lnTo>
                  <a:lnTo>
                    <a:pt x="9541" y="5063"/>
                  </a:lnTo>
                  <a:lnTo>
                    <a:pt x="9610" y="5144"/>
                  </a:lnTo>
                  <a:lnTo>
                    <a:pt x="9691" y="5242"/>
                  </a:lnTo>
                  <a:lnTo>
                    <a:pt x="9706" y="5290"/>
                  </a:lnTo>
                  <a:lnTo>
                    <a:pt x="9750" y="5353"/>
                  </a:lnTo>
                  <a:lnTo>
                    <a:pt x="10315" y="6180"/>
                  </a:lnTo>
                  <a:lnTo>
                    <a:pt x="8496" y="5726"/>
                  </a:lnTo>
                  <a:lnTo>
                    <a:pt x="8540" y="5822"/>
                  </a:lnTo>
                  <a:lnTo>
                    <a:pt x="8622" y="5938"/>
                  </a:lnTo>
                  <a:lnTo>
                    <a:pt x="8671" y="6064"/>
                  </a:lnTo>
                  <a:lnTo>
                    <a:pt x="8734" y="6180"/>
                  </a:lnTo>
                  <a:lnTo>
                    <a:pt x="8816" y="6306"/>
                  </a:lnTo>
                  <a:lnTo>
                    <a:pt x="8980" y="6562"/>
                  </a:lnTo>
                  <a:lnTo>
                    <a:pt x="9058" y="6674"/>
                  </a:lnTo>
                  <a:lnTo>
                    <a:pt x="9091" y="6708"/>
                  </a:lnTo>
                  <a:lnTo>
                    <a:pt x="9314" y="6756"/>
                  </a:lnTo>
                  <a:lnTo>
                    <a:pt x="9155" y="6873"/>
                  </a:lnTo>
                  <a:lnTo>
                    <a:pt x="8913" y="6998"/>
                  </a:lnTo>
                  <a:close/>
                  <a:moveTo>
                    <a:pt x="2671" y="5580"/>
                  </a:moveTo>
                  <a:lnTo>
                    <a:pt x="2613" y="5532"/>
                  </a:lnTo>
                  <a:lnTo>
                    <a:pt x="3145" y="5372"/>
                  </a:lnTo>
                  <a:lnTo>
                    <a:pt x="3237" y="5353"/>
                  </a:lnTo>
                  <a:lnTo>
                    <a:pt x="3270" y="5338"/>
                  </a:lnTo>
                  <a:lnTo>
                    <a:pt x="3338" y="5372"/>
                  </a:lnTo>
                  <a:lnTo>
                    <a:pt x="3237" y="5405"/>
                  </a:lnTo>
                  <a:lnTo>
                    <a:pt x="3155" y="5484"/>
                  </a:lnTo>
                  <a:lnTo>
                    <a:pt x="3077" y="5513"/>
                  </a:lnTo>
                  <a:lnTo>
                    <a:pt x="3028" y="5566"/>
                  </a:lnTo>
                  <a:lnTo>
                    <a:pt x="2903" y="5580"/>
                  </a:lnTo>
                  <a:lnTo>
                    <a:pt x="2753" y="5580"/>
                  </a:lnTo>
                  <a:lnTo>
                    <a:pt x="2671" y="5580"/>
                  </a:lnTo>
                  <a:close/>
                  <a:moveTo>
                    <a:pt x="3285" y="5566"/>
                  </a:moveTo>
                  <a:lnTo>
                    <a:pt x="3270" y="5532"/>
                  </a:lnTo>
                  <a:lnTo>
                    <a:pt x="3387" y="5464"/>
                  </a:lnTo>
                  <a:lnTo>
                    <a:pt x="3445" y="5386"/>
                  </a:lnTo>
                  <a:lnTo>
                    <a:pt x="3547" y="5372"/>
                  </a:lnTo>
                  <a:lnTo>
                    <a:pt x="4123" y="4994"/>
                  </a:lnTo>
                  <a:lnTo>
                    <a:pt x="4204" y="4936"/>
                  </a:lnTo>
                  <a:lnTo>
                    <a:pt x="4582" y="4771"/>
                  </a:lnTo>
                  <a:lnTo>
                    <a:pt x="4674" y="4704"/>
                  </a:lnTo>
                  <a:lnTo>
                    <a:pt x="4805" y="4646"/>
                  </a:lnTo>
                  <a:lnTo>
                    <a:pt x="4882" y="4579"/>
                  </a:lnTo>
                  <a:lnTo>
                    <a:pt x="5192" y="4452"/>
                  </a:lnTo>
                  <a:lnTo>
                    <a:pt x="5274" y="4419"/>
                  </a:lnTo>
                  <a:lnTo>
                    <a:pt x="5449" y="4337"/>
                  </a:lnTo>
                  <a:lnTo>
                    <a:pt x="5530" y="4302"/>
                  </a:lnTo>
                  <a:lnTo>
                    <a:pt x="5710" y="4245"/>
                  </a:lnTo>
                  <a:lnTo>
                    <a:pt x="5598" y="4288"/>
                  </a:lnTo>
                  <a:lnTo>
                    <a:pt x="5516" y="4370"/>
                  </a:lnTo>
                  <a:lnTo>
                    <a:pt x="5449" y="4385"/>
                  </a:lnTo>
                  <a:lnTo>
                    <a:pt x="5124" y="4646"/>
                  </a:lnTo>
                  <a:lnTo>
                    <a:pt x="4771" y="4869"/>
                  </a:lnTo>
                  <a:lnTo>
                    <a:pt x="4723" y="4888"/>
                  </a:lnTo>
                  <a:lnTo>
                    <a:pt x="4630" y="4946"/>
                  </a:lnTo>
                  <a:lnTo>
                    <a:pt x="4548" y="4994"/>
                  </a:lnTo>
                  <a:lnTo>
                    <a:pt x="4481" y="5048"/>
                  </a:lnTo>
                  <a:lnTo>
                    <a:pt x="4398" y="5111"/>
                  </a:lnTo>
                  <a:lnTo>
                    <a:pt x="4354" y="5130"/>
                  </a:lnTo>
                  <a:lnTo>
                    <a:pt x="4273" y="5188"/>
                  </a:lnTo>
                  <a:lnTo>
                    <a:pt x="4224" y="5213"/>
                  </a:lnTo>
                  <a:lnTo>
                    <a:pt x="4089" y="5324"/>
                  </a:lnTo>
                  <a:lnTo>
                    <a:pt x="4031" y="5353"/>
                  </a:lnTo>
                  <a:lnTo>
                    <a:pt x="3948" y="5372"/>
                  </a:lnTo>
                  <a:lnTo>
                    <a:pt x="3837" y="5430"/>
                  </a:lnTo>
                  <a:lnTo>
                    <a:pt x="3720" y="5513"/>
                  </a:lnTo>
                  <a:lnTo>
                    <a:pt x="3561" y="5546"/>
                  </a:lnTo>
                  <a:lnTo>
                    <a:pt x="3445" y="5580"/>
                  </a:lnTo>
                  <a:lnTo>
                    <a:pt x="3285" y="5566"/>
                  </a:lnTo>
                  <a:close/>
                  <a:moveTo>
                    <a:pt x="3962" y="5513"/>
                  </a:moveTo>
                  <a:lnTo>
                    <a:pt x="4031" y="5464"/>
                  </a:lnTo>
                  <a:lnTo>
                    <a:pt x="4146" y="5386"/>
                  </a:lnTo>
                  <a:lnTo>
                    <a:pt x="4224" y="5324"/>
                  </a:lnTo>
                  <a:lnTo>
                    <a:pt x="4398" y="5242"/>
                  </a:lnTo>
                  <a:lnTo>
                    <a:pt x="4515" y="5130"/>
                  </a:lnTo>
                  <a:lnTo>
                    <a:pt x="4582" y="5077"/>
                  </a:lnTo>
                  <a:lnTo>
                    <a:pt x="4771" y="4980"/>
                  </a:lnTo>
                  <a:lnTo>
                    <a:pt x="5013" y="4835"/>
                  </a:lnTo>
                  <a:lnTo>
                    <a:pt x="5172" y="4729"/>
                  </a:lnTo>
                  <a:lnTo>
                    <a:pt x="5255" y="4661"/>
                  </a:lnTo>
                  <a:lnTo>
                    <a:pt x="5322" y="4646"/>
                  </a:lnTo>
                  <a:lnTo>
                    <a:pt x="5407" y="4594"/>
                  </a:lnTo>
                  <a:lnTo>
                    <a:pt x="5491" y="4538"/>
                  </a:lnTo>
                  <a:lnTo>
                    <a:pt x="5576" y="4481"/>
                  </a:lnTo>
                  <a:lnTo>
                    <a:pt x="5659" y="4424"/>
                  </a:lnTo>
                  <a:lnTo>
                    <a:pt x="5744" y="4367"/>
                  </a:lnTo>
                  <a:lnTo>
                    <a:pt x="5829" y="4311"/>
                  </a:lnTo>
                  <a:lnTo>
                    <a:pt x="5871" y="4284"/>
                  </a:lnTo>
                  <a:lnTo>
                    <a:pt x="5913" y="4257"/>
                  </a:lnTo>
                  <a:lnTo>
                    <a:pt x="5956" y="4231"/>
                  </a:lnTo>
                  <a:lnTo>
                    <a:pt x="5998" y="4205"/>
                  </a:lnTo>
                  <a:lnTo>
                    <a:pt x="6041" y="4180"/>
                  </a:lnTo>
                  <a:lnTo>
                    <a:pt x="6082" y="4157"/>
                  </a:lnTo>
                  <a:lnTo>
                    <a:pt x="6125" y="4134"/>
                  </a:lnTo>
                  <a:lnTo>
                    <a:pt x="6167" y="4113"/>
                  </a:lnTo>
                  <a:lnTo>
                    <a:pt x="6210" y="4092"/>
                  </a:lnTo>
                  <a:lnTo>
                    <a:pt x="6252" y="4073"/>
                  </a:lnTo>
                  <a:lnTo>
                    <a:pt x="6294" y="4056"/>
                  </a:lnTo>
                  <a:lnTo>
                    <a:pt x="6337" y="4040"/>
                  </a:lnTo>
                  <a:lnTo>
                    <a:pt x="6379" y="4025"/>
                  </a:lnTo>
                  <a:lnTo>
                    <a:pt x="6422" y="4013"/>
                  </a:lnTo>
                  <a:lnTo>
                    <a:pt x="6465" y="4001"/>
                  </a:lnTo>
                  <a:lnTo>
                    <a:pt x="6506" y="3993"/>
                  </a:lnTo>
                  <a:lnTo>
                    <a:pt x="6549" y="3986"/>
                  </a:lnTo>
                  <a:lnTo>
                    <a:pt x="6592" y="3981"/>
                  </a:lnTo>
                  <a:lnTo>
                    <a:pt x="6635" y="3979"/>
                  </a:lnTo>
                  <a:lnTo>
                    <a:pt x="6677" y="3978"/>
                  </a:lnTo>
                  <a:lnTo>
                    <a:pt x="6706" y="4060"/>
                  </a:lnTo>
                  <a:lnTo>
                    <a:pt x="6542" y="4162"/>
                  </a:lnTo>
                  <a:lnTo>
                    <a:pt x="6402" y="4254"/>
                  </a:lnTo>
                  <a:lnTo>
                    <a:pt x="6319" y="4322"/>
                  </a:lnTo>
                  <a:lnTo>
                    <a:pt x="6223" y="4385"/>
                  </a:lnTo>
                  <a:lnTo>
                    <a:pt x="5966" y="4544"/>
                  </a:lnTo>
                  <a:lnTo>
                    <a:pt x="5918" y="4564"/>
                  </a:lnTo>
                  <a:lnTo>
                    <a:pt x="5772" y="4661"/>
                  </a:lnTo>
                  <a:lnTo>
                    <a:pt x="5724" y="4729"/>
                  </a:lnTo>
                  <a:lnTo>
                    <a:pt x="5564" y="4786"/>
                  </a:lnTo>
                  <a:lnTo>
                    <a:pt x="5482" y="4821"/>
                  </a:lnTo>
                  <a:lnTo>
                    <a:pt x="5289" y="4971"/>
                  </a:lnTo>
                  <a:lnTo>
                    <a:pt x="5192" y="5028"/>
                  </a:lnTo>
                  <a:lnTo>
                    <a:pt x="5080" y="5111"/>
                  </a:lnTo>
                  <a:lnTo>
                    <a:pt x="4984" y="5178"/>
                  </a:lnTo>
                  <a:lnTo>
                    <a:pt x="4901" y="5242"/>
                  </a:lnTo>
                  <a:lnTo>
                    <a:pt x="4756" y="5338"/>
                  </a:lnTo>
                  <a:lnTo>
                    <a:pt x="4724" y="5351"/>
                  </a:lnTo>
                  <a:lnTo>
                    <a:pt x="4691" y="5365"/>
                  </a:lnTo>
                  <a:lnTo>
                    <a:pt x="4660" y="5380"/>
                  </a:lnTo>
                  <a:lnTo>
                    <a:pt x="4629" y="5395"/>
                  </a:lnTo>
                  <a:lnTo>
                    <a:pt x="4568" y="5424"/>
                  </a:lnTo>
                  <a:lnTo>
                    <a:pt x="4508" y="5453"/>
                  </a:lnTo>
                  <a:lnTo>
                    <a:pt x="4479" y="5467"/>
                  </a:lnTo>
                  <a:lnTo>
                    <a:pt x="4449" y="5479"/>
                  </a:lnTo>
                  <a:lnTo>
                    <a:pt x="4421" y="5492"/>
                  </a:lnTo>
                  <a:lnTo>
                    <a:pt x="4391" y="5503"/>
                  </a:lnTo>
                  <a:lnTo>
                    <a:pt x="4362" y="5513"/>
                  </a:lnTo>
                  <a:lnTo>
                    <a:pt x="4332" y="5521"/>
                  </a:lnTo>
                  <a:lnTo>
                    <a:pt x="4302" y="5528"/>
                  </a:lnTo>
                  <a:lnTo>
                    <a:pt x="4273" y="5532"/>
                  </a:lnTo>
                  <a:lnTo>
                    <a:pt x="4112" y="5532"/>
                  </a:lnTo>
                  <a:lnTo>
                    <a:pt x="3962" y="5513"/>
                  </a:lnTo>
                  <a:close/>
                  <a:moveTo>
                    <a:pt x="4805" y="5430"/>
                  </a:moveTo>
                  <a:lnTo>
                    <a:pt x="4930" y="5353"/>
                  </a:lnTo>
                  <a:lnTo>
                    <a:pt x="5226" y="5178"/>
                  </a:lnTo>
                  <a:lnTo>
                    <a:pt x="5332" y="5077"/>
                  </a:lnTo>
                  <a:lnTo>
                    <a:pt x="5414" y="4994"/>
                  </a:lnTo>
                  <a:lnTo>
                    <a:pt x="5468" y="4980"/>
                  </a:lnTo>
                  <a:lnTo>
                    <a:pt x="5691" y="4854"/>
                  </a:lnTo>
                  <a:lnTo>
                    <a:pt x="5850" y="4752"/>
                  </a:lnTo>
                  <a:lnTo>
                    <a:pt x="5918" y="4671"/>
                  </a:lnTo>
                  <a:lnTo>
                    <a:pt x="6242" y="4496"/>
                  </a:lnTo>
                  <a:lnTo>
                    <a:pt x="6484" y="4370"/>
                  </a:lnTo>
                  <a:lnTo>
                    <a:pt x="6919" y="4060"/>
                  </a:lnTo>
                  <a:lnTo>
                    <a:pt x="7026" y="4002"/>
                  </a:lnTo>
                  <a:lnTo>
                    <a:pt x="7224" y="4027"/>
                  </a:lnTo>
                  <a:lnTo>
                    <a:pt x="7335" y="4143"/>
                  </a:lnTo>
                  <a:lnTo>
                    <a:pt x="7268" y="4143"/>
                  </a:lnTo>
                  <a:lnTo>
                    <a:pt x="7176" y="4220"/>
                  </a:lnTo>
                  <a:lnTo>
                    <a:pt x="7108" y="4254"/>
                  </a:lnTo>
                  <a:lnTo>
                    <a:pt x="7001" y="4351"/>
                  </a:lnTo>
                  <a:lnTo>
                    <a:pt x="6807" y="4462"/>
                  </a:lnTo>
                  <a:lnTo>
                    <a:pt x="6575" y="4593"/>
                  </a:lnTo>
                  <a:lnTo>
                    <a:pt x="6542" y="4627"/>
                  </a:lnTo>
                  <a:lnTo>
                    <a:pt x="6242" y="4821"/>
                  </a:lnTo>
                  <a:lnTo>
                    <a:pt x="6140" y="4869"/>
                  </a:lnTo>
                  <a:lnTo>
                    <a:pt x="5772" y="5096"/>
                  </a:lnTo>
                  <a:lnTo>
                    <a:pt x="5710" y="5130"/>
                  </a:lnTo>
                  <a:lnTo>
                    <a:pt x="5356" y="5324"/>
                  </a:lnTo>
                  <a:lnTo>
                    <a:pt x="5226" y="5338"/>
                  </a:lnTo>
                  <a:lnTo>
                    <a:pt x="5143" y="5372"/>
                  </a:lnTo>
                  <a:lnTo>
                    <a:pt x="4984" y="5420"/>
                  </a:lnTo>
                  <a:lnTo>
                    <a:pt x="4882" y="5430"/>
                  </a:lnTo>
                  <a:lnTo>
                    <a:pt x="4805" y="5430"/>
                  </a:lnTo>
                  <a:close/>
                  <a:moveTo>
                    <a:pt x="934" y="5324"/>
                  </a:moveTo>
                  <a:lnTo>
                    <a:pt x="817" y="5290"/>
                  </a:lnTo>
                  <a:lnTo>
                    <a:pt x="803" y="5222"/>
                  </a:lnTo>
                  <a:lnTo>
                    <a:pt x="865" y="5178"/>
                  </a:lnTo>
                  <a:lnTo>
                    <a:pt x="909" y="5178"/>
                  </a:lnTo>
                  <a:lnTo>
                    <a:pt x="1011" y="5178"/>
                  </a:lnTo>
                  <a:lnTo>
                    <a:pt x="1094" y="5305"/>
                  </a:lnTo>
                  <a:lnTo>
                    <a:pt x="934" y="5324"/>
                  </a:lnTo>
                  <a:close/>
                  <a:moveTo>
                    <a:pt x="542" y="5213"/>
                  </a:moveTo>
                  <a:lnTo>
                    <a:pt x="333" y="5163"/>
                  </a:lnTo>
                  <a:lnTo>
                    <a:pt x="383" y="5077"/>
                  </a:lnTo>
                  <a:lnTo>
                    <a:pt x="542" y="4971"/>
                  </a:lnTo>
                  <a:lnTo>
                    <a:pt x="625" y="4902"/>
                  </a:lnTo>
                  <a:lnTo>
                    <a:pt x="784" y="4888"/>
                  </a:lnTo>
                  <a:lnTo>
                    <a:pt x="865" y="5028"/>
                  </a:lnTo>
                  <a:lnTo>
                    <a:pt x="735" y="5144"/>
                  </a:lnTo>
                  <a:lnTo>
                    <a:pt x="644" y="5222"/>
                  </a:lnTo>
                  <a:lnTo>
                    <a:pt x="542" y="5213"/>
                  </a:lnTo>
                  <a:close/>
                  <a:moveTo>
                    <a:pt x="5869" y="5163"/>
                  </a:moveTo>
                  <a:lnTo>
                    <a:pt x="5931" y="5111"/>
                  </a:lnTo>
                  <a:lnTo>
                    <a:pt x="6290" y="4913"/>
                  </a:lnTo>
                  <a:lnTo>
                    <a:pt x="6367" y="4854"/>
                  </a:lnTo>
                  <a:lnTo>
                    <a:pt x="6498" y="4806"/>
                  </a:lnTo>
                  <a:lnTo>
                    <a:pt x="6677" y="4694"/>
                  </a:lnTo>
                  <a:lnTo>
                    <a:pt x="6740" y="4612"/>
                  </a:lnTo>
                  <a:lnTo>
                    <a:pt x="6807" y="4612"/>
                  </a:lnTo>
                  <a:lnTo>
                    <a:pt x="6886" y="4544"/>
                  </a:lnTo>
                  <a:lnTo>
                    <a:pt x="6919" y="4544"/>
                  </a:lnTo>
                  <a:lnTo>
                    <a:pt x="7209" y="4404"/>
                  </a:lnTo>
                  <a:lnTo>
                    <a:pt x="7466" y="4220"/>
                  </a:lnTo>
                  <a:lnTo>
                    <a:pt x="7660" y="4210"/>
                  </a:lnTo>
                  <a:lnTo>
                    <a:pt x="7752" y="4288"/>
                  </a:lnTo>
                  <a:lnTo>
                    <a:pt x="7660" y="4404"/>
                  </a:lnTo>
                  <a:lnTo>
                    <a:pt x="7577" y="4429"/>
                  </a:lnTo>
                  <a:lnTo>
                    <a:pt x="7500" y="4452"/>
                  </a:lnTo>
                  <a:lnTo>
                    <a:pt x="7403" y="4510"/>
                  </a:lnTo>
                  <a:lnTo>
                    <a:pt x="7268" y="4564"/>
                  </a:lnTo>
                  <a:lnTo>
                    <a:pt x="7078" y="4661"/>
                  </a:lnTo>
                  <a:lnTo>
                    <a:pt x="7049" y="4704"/>
                  </a:lnTo>
                  <a:lnTo>
                    <a:pt x="6967" y="4752"/>
                  </a:lnTo>
                  <a:lnTo>
                    <a:pt x="6851" y="4786"/>
                  </a:lnTo>
                  <a:lnTo>
                    <a:pt x="6774" y="4821"/>
                  </a:lnTo>
                  <a:lnTo>
                    <a:pt x="6740" y="4835"/>
                  </a:lnTo>
                  <a:lnTo>
                    <a:pt x="6624" y="4913"/>
                  </a:lnTo>
                  <a:lnTo>
                    <a:pt x="6517" y="4946"/>
                  </a:lnTo>
                  <a:lnTo>
                    <a:pt x="6435" y="4994"/>
                  </a:lnTo>
                  <a:lnTo>
                    <a:pt x="6353" y="5013"/>
                  </a:lnTo>
                  <a:lnTo>
                    <a:pt x="6319" y="5028"/>
                  </a:lnTo>
                  <a:lnTo>
                    <a:pt x="6242" y="5063"/>
                  </a:lnTo>
                  <a:lnTo>
                    <a:pt x="6140" y="5111"/>
                  </a:lnTo>
                  <a:lnTo>
                    <a:pt x="6058" y="5130"/>
                  </a:lnTo>
                  <a:lnTo>
                    <a:pt x="5869" y="5163"/>
                  </a:lnTo>
                  <a:close/>
                  <a:moveTo>
                    <a:pt x="11491" y="5063"/>
                  </a:moveTo>
                  <a:lnTo>
                    <a:pt x="11510" y="4869"/>
                  </a:lnTo>
                  <a:lnTo>
                    <a:pt x="11462" y="4771"/>
                  </a:lnTo>
                  <a:lnTo>
                    <a:pt x="11385" y="4704"/>
                  </a:lnTo>
                  <a:lnTo>
                    <a:pt x="11249" y="4579"/>
                  </a:lnTo>
                  <a:lnTo>
                    <a:pt x="11041" y="4385"/>
                  </a:lnTo>
                  <a:lnTo>
                    <a:pt x="10834" y="4245"/>
                  </a:lnTo>
                  <a:lnTo>
                    <a:pt x="10442" y="3887"/>
                  </a:lnTo>
                  <a:lnTo>
                    <a:pt x="10315" y="3887"/>
                  </a:lnTo>
                  <a:lnTo>
                    <a:pt x="10219" y="3920"/>
                  </a:lnTo>
                  <a:lnTo>
                    <a:pt x="10282" y="3838"/>
                  </a:lnTo>
                  <a:lnTo>
                    <a:pt x="10398" y="3703"/>
                  </a:lnTo>
                  <a:lnTo>
                    <a:pt x="10427" y="3659"/>
                  </a:lnTo>
                  <a:lnTo>
                    <a:pt x="10461" y="3625"/>
                  </a:lnTo>
                  <a:lnTo>
                    <a:pt x="10495" y="3597"/>
                  </a:lnTo>
                  <a:lnTo>
                    <a:pt x="10557" y="3485"/>
                  </a:lnTo>
                  <a:lnTo>
                    <a:pt x="10703" y="3320"/>
                  </a:lnTo>
                  <a:lnTo>
                    <a:pt x="10868" y="3194"/>
                  </a:lnTo>
                  <a:lnTo>
                    <a:pt x="10959" y="3141"/>
                  </a:lnTo>
                  <a:lnTo>
                    <a:pt x="11124" y="3112"/>
                  </a:lnTo>
                  <a:lnTo>
                    <a:pt x="11429" y="3243"/>
                  </a:lnTo>
                  <a:lnTo>
                    <a:pt x="11462" y="3253"/>
                  </a:lnTo>
                  <a:lnTo>
                    <a:pt x="11510" y="3368"/>
                  </a:lnTo>
                  <a:lnTo>
                    <a:pt x="11510" y="3693"/>
                  </a:lnTo>
                  <a:lnTo>
                    <a:pt x="11608" y="3659"/>
                  </a:lnTo>
                  <a:lnTo>
                    <a:pt x="11638" y="3650"/>
                  </a:lnTo>
                  <a:lnTo>
                    <a:pt x="11669" y="3644"/>
                  </a:lnTo>
                  <a:lnTo>
                    <a:pt x="11699" y="3637"/>
                  </a:lnTo>
                  <a:lnTo>
                    <a:pt x="11731" y="3633"/>
                  </a:lnTo>
                  <a:lnTo>
                    <a:pt x="11762" y="3630"/>
                  </a:lnTo>
                  <a:lnTo>
                    <a:pt x="11794" y="3629"/>
                  </a:lnTo>
                  <a:lnTo>
                    <a:pt x="11825" y="3629"/>
                  </a:lnTo>
                  <a:lnTo>
                    <a:pt x="11857" y="3631"/>
                  </a:lnTo>
                  <a:lnTo>
                    <a:pt x="11889" y="3635"/>
                  </a:lnTo>
                  <a:lnTo>
                    <a:pt x="11922" y="3642"/>
                  </a:lnTo>
                  <a:lnTo>
                    <a:pt x="11954" y="3650"/>
                  </a:lnTo>
                  <a:lnTo>
                    <a:pt x="11986" y="3661"/>
                  </a:lnTo>
                  <a:lnTo>
                    <a:pt x="12001" y="3666"/>
                  </a:lnTo>
                  <a:lnTo>
                    <a:pt x="12017" y="3674"/>
                  </a:lnTo>
                  <a:lnTo>
                    <a:pt x="12033" y="3680"/>
                  </a:lnTo>
                  <a:lnTo>
                    <a:pt x="12049" y="3689"/>
                  </a:lnTo>
                  <a:lnTo>
                    <a:pt x="12064" y="3697"/>
                  </a:lnTo>
                  <a:lnTo>
                    <a:pt x="12080" y="3706"/>
                  </a:lnTo>
                  <a:lnTo>
                    <a:pt x="12095" y="3717"/>
                  </a:lnTo>
                  <a:lnTo>
                    <a:pt x="12111" y="3727"/>
                  </a:lnTo>
                  <a:lnTo>
                    <a:pt x="12236" y="3887"/>
                  </a:lnTo>
                  <a:lnTo>
                    <a:pt x="12222" y="4254"/>
                  </a:lnTo>
                  <a:lnTo>
                    <a:pt x="12154" y="4419"/>
                  </a:lnTo>
                  <a:lnTo>
                    <a:pt x="12111" y="4462"/>
                  </a:lnTo>
                  <a:lnTo>
                    <a:pt x="12063" y="4530"/>
                  </a:lnTo>
                  <a:lnTo>
                    <a:pt x="11980" y="4612"/>
                  </a:lnTo>
                  <a:lnTo>
                    <a:pt x="11821" y="4786"/>
                  </a:lnTo>
                  <a:lnTo>
                    <a:pt x="11671" y="4946"/>
                  </a:lnTo>
                  <a:lnTo>
                    <a:pt x="11491" y="5063"/>
                  </a:lnTo>
                  <a:close/>
                  <a:moveTo>
                    <a:pt x="3178" y="4729"/>
                  </a:moveTo>
                  <a:lnTo>
                    <a:pt x="3257" y="4385"/>
                  </a:lnTo>
                  <a:lnTo>
                    <a:pt x="3257" y="4245"/>
                  </a:lnTo>
                  <a:lnTo>
                    <a:pt x="3363" y="3868"/>
                  </a:lnTo>
                  <a:lnTo>
                    <a:pt x="3387" y="3760"/>
                  </a:lnTo>
                  <a:lnTo>
                    <a:pt x="3464" y="3403"/>
                  </a:lnTo>
                  <a:lnTo>
                    <a:pt x="3658" y="2469"/>
                  </a:lnTo>
                  <a:lnTo>
                    <a:pt x="3962" y="1109"/>
                  </a:lnTo>
                  <a:lnTo>
                    <a:pt x="4190" y="1433"/>
                  </a:lnTo>
                  <a:lnTo>
                    <a:pt x="4321" y="1626"/>
                  </a:lnTo>
                  <a:lnTo>
                    <a:pt x="4388" y="1723"/>
                  </a:lnTo>
                  <a:lnTo>
                    <a:pt x="4659" y="1868"/>
                  </a:lnTo>
                  <a:lnTo>
                    <a:pt x="4742" y="1883"/>
                  </a:lnTo>
                  <a:lnTo>
                    <a:pt x="5032" y="1708"/>
                  </a:lnTo>
                  <a:lnTo>
                    <a:pt x="5226" y="1593"/>
                  </a:lnTo>
                  <a:lnTo>
                    <a:pt x="5255" y="1675"/>
                  </a:lnTo>
                  <a:lnTo>
                    <a:pt x="5399" y="2367"/>
                  </a:lnTo>
                  <a:lnTo>
                    <a:pt x="5143" y="2551"/>
                  </a:lnTo>
                  <a:lnTo>
                    <a:pt x="5047" y="2628"/>
                  </a:lnTo>
                  <a:lnTo>
                    <a:pt x="5013" y="2677"/>
                  </a:lnTo>
                  <a:lnTo>
                    <a:pt x="5109" y="2836"/>
                  </a:lnTo>
                  <a:lnTo>
                    <a:pt x="5289" y="3059"/>
                  </a:lnTo>
                  <a:lnTo>
                    <a:pt x="5399" y="3276"/>
                  </a:lnTo>
                  <a:lnTo>
                    <a:pt x="5449" y="3355"/>
                  </a:lnTo>
                  <a:lnTo>
                    <a:pt x="5482" y="3383"/>
                  </a:lnTo>
                  <a:lnTo>
                    <a:pt x="5550" y="3461"/>
                  </a:lnTo>
                  <a:lnTo>
                    <a:pt x="5550" y="3597"/>
                  </a:lnTo>
                  <a:lnTo>
                    <a:pt x="4582" y="4046"/>
                  </a:lnTo>
                  <a:lnTo>
                    <a:pt x="4287" y="4187"/>
                  </a:lnTo>
                  <a:lnTo>
                    <a:pt x="4224" y="4220"/>
                  </a:lnTo>
                  <a:lnTo>
                    <a:pt x="3982" y="4351"/>
                  </a:lnTo>
                  <a:lnTo>
                    <a:pt x="3900" y="4385"/>
                  </a:lnTo>
                  <a:lnTo>
                    <a:pt x="3672" y="4496"/>
                  </a:lnTo>
                  <a:lnTo>
                    <a:pt x="3605" y="4530"/>
                  </a:lnTo>
                  <a:lnTo>
                    <a:pt x="3353" y="4646"/>
                  </a:lnTo>
                  <a:lnTo>
                    <a:pt x="3237" y="4729"/>
                  </a:lnTo>
                  <a:lnTo>
                    <a:pt x="3178" y="4729"/>
                  </a:lnTo>
                  <a:close/>
                  <a:moveTo>
                    <a:pt x="11671" y="4627"/>
                  </a:moveTo>
                  <a:lnTo>
                    <a:pt x="11545" y="4530"/>
                  </a:lnTo>
                  <a:lnTo>
                    <a:pt x="11429" y="4487"/>
                  </a:lnTo>
                  <a:lnTo>
                    <a:pt x="11168" y="4187"/>
                  </a:lnTo>
                  <a:lnTo>
                    <a:pt x="11220" y="4046"/>
                  </a:lnTo>
                  <a:lnTo>
                    <a:pt x="11429" y="3901"/>
                  </a:lnTo>
                  <a:lnTo>
                    <a:pt x="11456" y="3887"/>
                  </a:lnTo>
                  <a:lnTo>
                    <a:pt x="11482" y="3875"/>
                  </a:lnTo>
                  <a:lnTo>
                    <a:pt x="11509" y="3865"/>
                  </a:lnTo>
                  <a:lnTo>
                    <a:pt x="11535" y="3857"/>
                  </a:lnTo>
                  <a:lnTo>
                    <a:pt x="11562" y="3851"/>
                  </a:lnTo>
                  <a:lnTo>
                    <a:pt x="11587" y="3847"/>
                  </a:lnTo>
                  <a:lnTo>
                    <a:pt x="11613" y="3845"/>
                  </a:lnTo>
                  <a:lnTo>
                    <a:pt x="11639" y="3845"/>
                  </a:lnTo>
                  <a:lnTo>
                    <a:pt x="11665" y="3846"/>
                  </a:lnTo>
                  <a:lnTo>
                    <a:pt x="11691" y="3848"/>
                  </a:lnTo>
                  <a:lnTo>
                    <a:pt x="11717" y="3851"/>
                  </a:lnTo>
                  <a:lnTo>
                    <a:pt x="11743" y="3857"/>
                  </a:lnTo>
                  <a:lnTo>
                    <a:pt x="11769" y="3863"/>
                  </a:lnTo>
                  <a:lnTo>
                    <a:pt x="11796" y="3870"/>
                  </a:lnTo>
                  <a:lnTo>
                    <a:pt x="11823" y="3878"/>
                  </a:lnTo>
                  <a:lnTo>
                    <a:pt x="11850" y="3887"/>
                  </a:lnTo>
                  <a:lnTo>
                    <a:pt x="12029" y="4012"/>
                  </a:lnTo>
                  <a:lnTo>
                    <a:pt x="12029" y="4080"/>
                  </a:lnTo>
                  <a:lnTo>
                    <a:pt x="12063" y="4162"/>
                  </a:lnTo>
                  <a:lnTo>
                    <a:pt x="12063" y="4254"/>
                  </a:lnTo>
                  <a:lnTo>
                    <a:pt x="11850" y="4612"/>
                  </a:lnTo>
                  <a:lnTo>
                    <a:pt x="11821" y="4627"/>
                  </a:lnTo>
                  <a:lnTo>
                    <a:pt x="11671" y="4627"/>
                  </a:lnTo>
                  <a:close/>
                  <a:moveTo>
                    <a:pt x="11061" y="4095"/>
                  </a:moveTo>
                  <a:lnTo>
                    <a:pt x="10978" y="4046"/>
                  </a:lnTo>
                  <a:lnTo>
                    <a:pt x="10926" y="3968"/>
                  </a:lnTo>
                  <a:lnTo>
                    <a:pt x="10737" y="3818"/>
                  </a:lnTo>
                  <a:lnTo>
                    <a:pt x="10640" y="3737"/>
                  </a:lnTo>
                  <a:lnTo>
                    <a:pt x="10607" y="3703"/>
                  </a:lnTo>
                  <a:lnTo>
                    <a:pt x="10592" y="3659"/>
                  </a:lnTo>
                  <a:lnTo>
                    <a:pt x="10674" y="3518"/>
                  </a:lnTo>
                  <a:lnTo>
                    <a:pt x="10703" y="3461"/>
                  </a:lnTo>
                  <a:lnTo>
                    <a:pt x="10819" y="3368"/>
                  </a:lnTo>
                  <a:lnTo>
                    <a:pt x="10868" y="3355"/>
                  </a:lnTo>
                  <a:lnTo>
                    <a:pt x="10978" y="3335"/>
                  </a:lnTo>
                  <a:lnTo>
                    <a:pt x="11249" y="3403"/>
                  </a:lnTo>
                  <a:lnTo>
                    <a:pt x="11303" y="3518"/>
                  </a:lnTo>
                  <a:lnTo>
                    <a:pt x="11366" y="3659"/>
                  </a:lnTo>
                  <a:lnTo>
                    <a:pt x="11303" y="3920"/>
                  </a:lnTo>
                  <a:lnTo>
                    <a:pt x="11187" y="4060"/>
                  </a:lnTo>
                  <a:lnTo>
                    <a:pt x="11061" y="4095"/>
                  </a:lnTo>
                  <a:close/>
                  <a:moveTo>
                    <a:pt x="8254" y="3978"/>
                  </a:moveTo>
                  <a:lnTo>
                    <a:pt x="8206" y="3945"/>
                  </a:lnTo>
                  <a:lnTo>
                    <a:pt x="8187" y="3838"/>
                  </a:lnTo>
                  <a:lnTo>
                    <a:pt x="8206" y="3703"/>
                  </a:lnTo>
                  <a:lnTo>
                    <a:pt x="8317" y="3645"/>
                  </a:lnTo>
                  <a:lnTo>
                    <a:pt x="8365" y="3625"/>
                  </a:lnTo>
                  <a:lnTo>
                    <a:pt x="8448" y="3543"/>
                  </a:lnTo>
                  <a:lnTo>
                    <a:pt x="8506" y="3528"/>
                  </a:lnTo>
                  <a:lnTo>
                    <a:pt x="8607" y="3461"/>
                  </a:lnTo>
                  <a:lnTo>
                    <a:pt x="8947" y="3243"/>
                  </a:lnTo>
                  <a:lnTo>
                    <a:pt x="8990" y="3161"/>
                  </a:lnTo>
                  <a:lnTo>
                    <a:pt x="9232" y="3001"/>
                  </a:lnTo>
                  <a:lnTo>
                    <a:pt x="9382" y="2933"/>
                  </a:lnTo>
                  <a:lnTo>
                    <a:pt x="9464" y="2870"/>
                  </a:lnTo>
                  <a:lnTo>
                    <a:pt x="9556" y="2802"/>
                  </a:lnTo>
                  <a:lnTo>
                    <a:pt x="9610" y="2792"/>
                  </a:lnTo>
                  <a:lnTo>
                    <a:pt x="9590" y="2884"/>
                  </a:lnTo>
                  <a:lnTo>
                    <a:pt x="9527" y="2953"/>
                  </a:lnTo>
                  <a:lnTo>
                    <a:pt x="9493" y="2976"/>
                  </a:lnTo>
                  <a:lnTo>
                    <a:pt x="9450" y="3011"/>
                  </a:lnTo>
                  <a:lnTo>
                    <a:pt x="9348" y="3126"/>
                  </a:lnTo>
                  <a:lnTo>
                    <a:pt x="9251" y="3243"/>
                  </a:lnTo>
                  <a:lnTo>
                    <a:pt x="9155" y="3335"/>
                  </a:lnTo>
                  <a:lnTo>
                    <a:pt x="9091" y="3368"/>
                  </a:lnTo>
                  <a:lnTo>
                    <a:pt x="9024" y="3461"/>
                  </a:lnTo>
                  <a:lnTo>
                    <a:pt x="8849" y="3597"/>
                  </a:lnTo>
                  <a:lnTo>
                    <a:pt x="8724" y="3678"/>
                  </a:lnTo>
                  <a:lnTo>
                    <a:pt x="8642" y="3737"/>
                  </a:lnTo>
                  <a:lnTo>
                    <a:pt x="8588" y="3770"/>
                  </a:lnTo>
                  <a:lnTo>
                    <a:pt x="8540" y="3853"/>
                  </a:lnTo>
                  <a:lnTo>
                    <a:pt x="8317" y="3945"/>
                  </a:lnTo>
                  <a:lnTo>
                    <a:pt x="8254" y="3978"/>
                  </a:lnTo>
                  <a:close/>
                  <a:moveTo>
                    <a:pt x="8158" y="3576"/>
                  </a:moveTo>
                  <a:lnTo>
                    <a:pt x="8138" y="3485"/>
                  </a:lnTo>
                  <a:lnTo>
                    <a:pt x="8138" y="3286"/>
                  </a:lnTo>
                  <a:lnTo>
                    <a:pt x="8240" y="3243"/>
                  </a:lnTo>
                  <a:lnTo>
                    <a:pt x="8317" y="3175"/>
                  </a:lnTo>
                  <a:lnTo>
                    <a:pt x="8400" y="3078"/>
                  </a:lnTo>
                  <a:lnTo>
                    <a:pt x="8966" y="2769"/>
                  </a:lnTo>
                  <a:lnTo>
                    <a:pt x="9382" y="2492"/>
                  </a:lnTo>
                  <a:lnTo>
                    <a:pt x="9556" y="2352"/>
                  </a:lnTo>
                  <a:lnTo>
                    <a:pt x="9639" y="2309"/>
                  </a:lnTo>
                  <a:lnTo>
                    <a:pt x="10011" y="2091"/>
                  </a:lnTo>
                  <a:lnTo>
                    <a:pt x="10094" y="2043"/>
                  </a:lnTo>
                  <a:lnTo>
                    <a:pt x="10123" y="2008"/>
                  </a:lnTo>
                  <a:lnTo>
                    <a:pt x="10350" y="1902"/>
                  </a:lnTo>
                  <a:lnTo>
                    <a:pt x="10156" y="2173"/>
                  </a:lnTo>
                  <a:lnTo>
                    <a:pt x="10123" y="2275"/>
                  </a:lnTo>
                  <a:lnTo>
                    <a:pt x="9958" y="2400"/>
                  </a:lnTo>
                  <a:lnTo>
                    <a:pt x="9914" y="2469"/>
                  </a:lnTo>
                  <a:lnTo>
                    <a:pt x="9866" y="2469"/>
                  </a:lnTo>
                  <a:lnTo>
                    <a:pt x="9769" y="2551"/>
                  </a:lnTo>
                  <a:lnTo>
                    <a:pt x="9658" y="2594"/>
                  </a:lnTo>
                  <a:lnTo>
                    <a:pt x="9556" y="2657"/>
                  </a:lnTo>
                  <a:lnTo>
                    <a:pt x="9493" y="2759"/>
                  </a:lnTo>
                  <a:lnTo>
                    <a:pt x="9333" y="2836"/>
                  </a:lnTo>
                  <a:lnTo>
                    <a:pt x="9285" y="2884"/>
                  </a:lnTo>
                  <a:lnTo>
                    <a:pt x="9208" y="2884"/>
                  </a:lnTo>
                  <a:lnTo>
                    <a:pt x="9072" y="3001"/>
                  </a:lnTo>
                  <a:lnTo>
                    <a:pt x="8980" y="3059"/>
                  </a:lnTo>
                  <a:lnTo>
                    <a:pt x="8913" y="3078"/>
                  </a:lnTo>
                  <a:lnTo>
                    <a:pt x="8884" y="3112"/>
                  </a:lnTo>
                  <a:lnTo>
                    <a:pt x="8849" y="3141"/>
                  </a:lnTo>
                  <a:lnTo>
                    <a:pt x="8782" y="3194"/>
                  </a:lnTo>
                  <a:lnTo>
                    <a:pt x="8671" y="3320"/>
                  </a:lnTo>
                  <a:lnTo>
                    <a:pt x="8540" y="3368"/>
                  </a:lnTo>
                  <a:lnTo>
                    <a:pt x="8482" y="3436"/>
                  </a:lnTo>
                  <a:lnTo>
                    <a:pt x="8400" y="3451"/>
                  </a:lnTo>
                  <a:lnTo>
                    <a:pt x="8158" y="3576"/>
                  </a:lnTo>
                  <a:close/>
                  <a:moveTo>
                    <a:pt x="6058" y="3403"/>
                  </a:moveTo>
                  <a:lnTo>
                    <a:pt x="6058" y="3368"/>
                  </a:lnTo>
                  <a:lnTo>
                    <a:pt x="6334" y="3161"/>
                  </a:lnTo>
                  <a:lnTo>
                    <a:pt x="6532" y="3034"/>
                  </a:lnTo>
                  <a:lnTo>
                    <a:pt x="6575" y="2967"/>
                  </a:lnTo>
                  <a:lnTo>
                    <a:pt x="6644" y="2933"/>
                  </a:lnTo>
                  <a:lnTo>
                    <a:pt x="6565" y="2792"/>
                  </a:lnTo>
                  <a:lnTo>
                    <a:pt x="6498" y="2692"/>
                  </a:lnTo>
                  <a:lnTo>
                    <a:pt x="6476" y="2654"/>
                  </a:lnTo>
                  <a:lnTo>
                    <a:pt x="6457" y="2618"/>
                  </a:lnTo>
                  <a:lnTo>
                    <a:pt x="6439" y="2581"/>
                  </a:lnTo>
                  <a:lnTo>
                    <a:pt x="6422" y="2546"/>
                  </a:lnTo>
                  <a:lnTo>
                    <a:pt x="6407" y="2511"/>
                  </a:lnTo>
                  <a:lnTo>
                    <a:pt x="6394" y="2476"/>
                  </a:lnTo>
                  <a:lnTo>
                    <a:pt x="6382" y="2441"/>
                  </a:lnTo>
                  <a:lnTo>
                    <a:pt x="6373" y="2407"/>
                  </a:lnTo>
                  <a:lnTo>
                    <a:pt x="6369" y="2388"/>
                  </a:lnTo>
                  <a:lnTo>
                    <a:pt x="6365" y="2371"/>
                  </a:lnTo>
                  <a:lnTo>
                    <a:pt x="6363" y="2354"/>
                  </a:lnTo>
                  <a:lnTo>
                    <a:pt x="6361" y="2337"/>
                  </a:lnTo>
                  <a:lnTo>
                    <a:pt x="6359" y="2320"/>
                  </a:lnTo>
                  <a:lnTo>
                    <a:pt x="6358" y="2302"/>
                  </a:lnTo>
                  <a:lnTo>
                    <a:pt x="6357" y="2285"/>
                  </a:lnTo>
                  <a:lnTo>
                    <a:pt x="6358" y="2267"/>
                  </a:lnTo>
                  <a:lnTo>
                    <a:pt x="6358" y="2249"/>
                  </a:lnTo>
                  <a:lnTo>
                    <a:pt x="6360" y="2232"/>
                  </a:lnTo>
                  <a:lnTo>
                    <a:pt x="6361" y="2214"/>
                  </a:lnTo>
                  <a:lnTo>
                    <a:pt x="6364" y="2197"/>
                  </a:lnTo>
                  <a:lnTo>
                    <a:pt x="6367" y="2179"/>
                  </a:lnTo>
                  <a:lnTo>
                    <a:pt x="6372" y="2161"/>
                  </a:lnTo>
                  <a:lnTo>
                    <a:pt x="6377" y="2143"/>
                  </a:lnTo>
                  <a:lnTo>
                    <a:pt x="6382" y="2125"/>
                  </a:lnTo>
                  <a:lnTo>
                    <a:pt x="6484" y="1985"/>
                  </a:lnTo>
                  <a:lnTo>
                    <a:pt x="6595" y="1950"/>
                  </a:lnTo>
                  <a:lnTo>
                    <a:pt x="6726" y="1999"/>
                  </a:lnTo>
                  <a:lnTo>
                    <a:pt x="6692" y="2008"/>
                  </a:lnTo>
                  <a:lnTo>
                    <a:pt x="6657" y="2067"/>
                  </a:lnTo>
                  <a:lnTo>
                    <a:pt x="6595" y="2173"/>
                  </a:lnTo>
                  <a:lnTo>
                    <a:pt x="6595" y="2309"/>
                  </a:lnTo>
                  <a:lnTo>
                    <a:pt x="6595" y="2352"/>
                  </a:lnTo>
                  <a:lnTo>
                    <a:pt x="6609" y="2386"/>
                  </a:lnTo>
                  <a:lnTo>
                    <a:pt x="6807" y="2759"/>
                  </a:lnTo>
                  <a:lnTo>
                    <a:pt x="6851" y="2836"/>
                  </a:lnTo>
                  <a:lnTo>
                    <a:pt x="6982" y="3011"/>
                  </a:lnTo>
                  <a:lnTo>
                    <a:pt x="6899" y="3126"/>
                  </a:lnTo>
                  <a:lnTo>
                    <a:pt x="6807" y="3194"/>
                  </a:lnTo>
                  <a:lnTo>
                    <a:pt x="6644" y="3276"/>
                  </a:lnTo>
                  <a:lnTo>
                    <a:pt x="6565" y="3320"/>
                  </a:lnTo>
                  <a:lnTo>
                    <a:pt x="6256" y="3403"/>
                  </a:lnTo>
                  <a:lnTo>
                    <a:pt x="6194" y="3417"/>
                  </a:lnTo>
                  <a:lnTo>
                    <a:pt x="6058" y="3403"/>
                  </a:lnTo>
                  <a:close/>
                  <a:moveTo>
                    <a:pt x="7224" y="3383"/>
                  </a:moveTo>
                  <a:lnTo>
                    <a:pt x="7128" y="3335"/>
                  </a:lnTo>
                  <a:lnTo>
                    <a:pt x="6899" y="3355"/>
                  </a:lnTo>
                  <a:lnTo>
                    <a:pt x="6967" y="3253"/>
                  </a:lnTo>
                  <a:lnTo>
                    <a:pt x="7059" y="3175"/>
                  </a:lnTo>
                  <a:lnTo>
                    <a:pt x="7108" y="3112"/>
                  </a:lnTo>
                  <a:lnTo>
                    <a:pt x="7190" y="3059"/>
                  </a:lnTo>
                  <a:lnTo>
                    <a:pt x="7108" y="2899"/>
                  </a:lnTo>
                  <a:lnTo>
                    <a:pt x="7026" y="2836"/>
                  </a:lnTo>
                  <a:lnTo>
                    <a:pt x="7016" y="2759"/>
                  </a:lnTo>
                  <a:lnTo>
                    <a:pt x="6919" y="2692"/>
                  </a:lnTo>
                  <a:lnTo>
                    <a:pt x="6836" y="2517"/>
                  </a:lnTo>
                  <a:lnTo>
                    <a:pt x="6817" y="2435"/>
                  </a:lnTo>
                  <a:lnTo>
                    <a:pt x="6774" y="2309"/>
                  </a:lnTo>
                  <a:lnTo>
                    <a:pt x="6817" y="2159"/>
                  </a:lnTo>
                  <a:lnTo>
                    <a:pt x="6919" y="2144"/>
                  </a:lnTo>
                  <a:lnTo>
                    <a:pt x="7001" y="2250"/>
                  </a:lnTo>
                  <a:lnTo>
                    <a:pt x="7128" y="2469"/>
                  </a:lnTo>
                  <a:lnTo>
                    <a:pt x="7190" y="2551"/>
                  </a:lnTo>
                  <a:lnTo>
                    <a:pt x="7209" y="2575"/>
                  </a:lnTo>
                  <a:lnTo>
                    <a:pt x="7320" y="2642"/>
                  </a:lnTo>
                  <a:lnTo>
                    <a:pt x="7466" y="2759"/>
                  </a:lnTo>
                  <a:lnTo>
                    <a:pt x="7349" y="3403"/>
                  </a:lnTo>
                  <a:lnTo>
                    <a:pt x="7224" y="3383"/>
                  </a:lnTo>
                  <a:close/>
                  <a:moveTo>
                    <a:pt x="8221" y="3044"/>
                  </a:moveTo>
                  <a:lnTo>
                    <a:pt x="8240" y="3001"/>
                  </a:lnTo>
                  <a:lnTo>
                    <a:pt x="8284" y="2851"/>
                  </a:lnTo>
                  <a:lnTo>
                    <a:pt x="8365" y="2725"/>
                  </a:lnTo>
                  <a:lnTo>
                    <a:pt x="8400" y="2692"/>
                  </a:lnTo>
                  <a:lnTo>
                    <a:pt x="8463" y="2594"/>
                  </a:lnTo>
                  <a:lnTo>
                    <a:pt x="8864" y="2352"/>
                  </a:lnTo>
                  <a:lnTo>
                    <a:pt x="8966" y="2275"/>
                  </a:lnTo>
                  <a:lnTo>
                    <a:pt x="9091" y="2207"/>
                  </a:lnTo>
                  <a:lnTo>
                    <a:pt x="9208" y="2125"/>
                  </a:lnTo>
                  <a:lnTo>
                    <a:pt x="9464" y="1950"/>
                  </a:lnTo>
                  <a:lnTo>
                    <a:pt x="9527" y="1883"/>
                  </a:lnTo>
                  <a:lnTo>
                    <a:pt x="9691" y="1800"/>
                  </a:lnTo>
                  <a:lnTo>
                    <a:pt x="10175" y="1481"/>
                  </a:lnTo>
                  <a:lnTo>
                    <a:pt x="10219" y="1466"/>
                  </a:lnTo>
                  <a:lnTo>
                    <a:pt x="10282" y="1414"/>
                  </a:lnTo>
                  <a:lnTo>
                    <a:pt x="10717" y="1109"/>
                  </a:lnTo>
                  <a:lnTo>
                    <a:pt x="10848" y="1041"/>
                  </a:lnTo>
                  <a:lnTo>
                    <a:pt x="10766" y="1307"/>
                  </a:lnTo>
                  <a:lnTo>
                    <a:pt x="10659" y="1481"/>
                  </a:lnTo>
                  <a:lnTo>
                    <a:pt x="10509" y="1626"/>
                  </a:lnTo>
                  <a:lnTo>
                    <a:pt x="10417" y="1675"/>
                  </a:lnTo>
                  <a:lnTo>
                    <a:pt x="10234" y="1767"/>
                  </a:lnTo>
                  <a:lnTo>
                    <a:pt x="10190" y="1868"/>
                  </a:lnTo>
                  <a:lnTo>
                    <a:pt x="9992" y="1965"/>
                  </a:lnTo>
                  <a:lnTo>
                    <a:pt x="9900" y="2067"/>
                  </a:lnTo>
                  <a:lnTo>
                    <a:pt x="9832" y="2067"/>
                  </a:lnTo>
                  <a:lnTo>
                    <a:pt x="9750" y="2125"/>
                  </a:lnTo>
                  <a:lnTo>
                    <a:pt x="9639" y="2192"/>
                  </a:lnTo>
                  <a:lnTo>
                    <a:pt x="9493" y="2285"/>
                  </a:lnTo>
                  <a:lnTo>
                    <a:pt x="9397" y="2367"/>
                  </a:lnTo>
                  <a:lnTo>
                    <a:pt x="9251" y="2435"/>
                  </a:lnTo>
                  <a:lnTo>
                    <a:pt x="9072" y="2575"/>
                  </a:lnTo>
                  <a:lnTo>
                    <a:pt x="8767" y="2769"/>
                  </a:lnTo>
                  <a:lnTo>
                    <a:pt x="8642" y="2836"/>
                  </a:lnTo>
                  <a:lnTo>
                    <a:pt x="8574" y="2919"/>
                  </a:lnTo>
                  <a:lnTo>
                    <a:pt x="8346" y="3001"/>
                  </a:lnTo>
                  <a:lnTo>
                    <a:pt x="8221" y="3044"/>
                  </a:lnTo>
                  <a:close/>
                  <a:moveTo>
                    <a:pt x="7510" y="2628"/>
                  </a:moveTo>
                  <a:lnTo>
                    <a:pt x="7403" y="2551"/>
                  </a:lnTo>
                  <a:lnTo>
                    <a:pt x="7418" y="2469"/>
                  </a:lnTo>
                  <a:lnTo>
                    <a:pt x="7451" y="2450"/>
                  </a:lnTo>
                  <a:lnTo>
                    <a:pt x="7591" y="2352"/>
                  </a:lnTo>
                  <a:lnTo>
                    <a:pt x="7645" y="2319"/>
                  </a:lnTo>
                  <a:lnTo>
                    <a:pt x="7819" y="2173"/>
                  </a:lnTo>
                  <a:lnTo>
                    <a:pt x="7916" y="2159"/>
                  </a:lnTo>
                  <a:lnTo>
                    <a:pt x="7852" y="2309"/>
                  </a:lnTo>
                  <a:lnTo>
                    <a:pt x="7727" y="2415"/>
                  </a:lnTo>
                  <a:lnTo>
                    <a:pt x="7674" y="2527"/>
                  </a:lnTo>
                  <a:lnTo>
                    <a:pt x="7610" y="2628"/>
                  </a:lnTo>
                  <a:lnTo>
                    <a:pt x="7510" y="2628"/>
                  </a:lnTo>
                  <a:close/>
                  <a:moveTo>
                    <a:pt x="13079" y="2492"/>
                  </a:moveTo>
                  <a:lnTo>
                    <a:pt x="12353" y="2173"/>
                  </a:lnTo>
                  <a:lnTo>
                    <a:pt x="11980" y="1965"/>
                  </a:lnTo>
                  <a:lnTo>
                    <a:pt x="11883" y="1965"/>
                  </a:lnTo>
                  <a:lnTo>
                    <a:pt x="11787" y="2008"/>
                  </a:lnTo>
                  <a:lnTo>
                    <a:pt x="11738" y="2043"/>
                  </a:lnTo>
                  <a:lnTo>
                    <a:pt x="11821" y="1791"/>
                  </a:lnTo>
                  <a:lnTo>
                    <a:pt x="11961" y="1583"/>
                  </a:lnTo>
                  <a:lnTo>
                    <a:pt x="11961" y="1525"/>
                  </a:lnTo>
                  <a:lnTo>
                    <a:pt x="12044" y="1491"/>
                  </a:lnTo>
                  <a:lnTo>
                    <a:pt x="12029" y="1593"/>
                  </a:lnTo>
                  <a:lnTo>
                    <a:pt x="12077" y="1708"/>
                  </a:lnTo>
                  <a:lnTo>
                    <a:pt x="12638" y="1999"/>
                  </a:lnTo>
                  <a:lnTo>
                    <a:pt x="12692" y="2028"/>
                  </a:lnTo>
                  <a:lnTo>
                    <a:pt x="12746" y="2056"/>
                  </a:lnTo>
                  <a:lnTo>
                    <a:pt x="12801" y="2088"/>
                  </a:lnTo>
                  <a:lnTo>
                    <a:pt x="12854" y="2118"/>
                  </a:lnTo>
                  <a:lnTo>
                    <a:pt x="12908" y="2145"/>
                  </a:lnTo>
                  <a:lnTo>
                    <a:pt x="12961" y="2172"/>
                  </a:lnTo>
                  <a:lnTo>
                    <a:pt x="12988" y="2185"/>
                  </a:lnTo>
                  <a:lnTo>
                    <a:pt x="13015" y="2197"/>
                  </a:lnTo>
                  <a:lnTo>
                    <a:pt x="13042" y="2207"/>
                  </a:lnTo>
                  <a:lnTo>
                    <a:pt x="13068" y="2217"/>
                  </a:lnTo>
                  <a:lnTo>
                    <a:pt x="13096" y="2226"/>
                  </a:lnTo>
                  <a:lnTo>
                    <a:pt x="13123" y="2232"/>
                  </a:lnTo>
                  <a:lnTo>
                    <a:pt x="13150" y="2239"/>
                  </a:lnTo>
                  <a:lnTo>
                    <a:pt x="13178" y="2243"/>
                  </a:lnTo>
                  <a:lnTo>
                    <a:pt x="13204" y="2246"/>
                  </a:lnTo>
                  <a:lnTo>
                    <a:pt x="13232" y="2247"/>
                  </a:lnTo>
                  <a:lnTo>
                    <a:pt x="13260" y="2246"/>
                  </a:lnTo>
                  <a:lnTo>
                    <a:pt x="13288" y="2244"/>
                  </a:lnTo>
                  <a:lnTo>
                    <a:pt x="13315" y="2240"/>
                  </a:lnTo>
                  <a:lnTo>
                    <a:pt x="13344" y="2233"/>
                  </a:lnTo>
                  <a:lnTo>
                    <a:pt x="13371" y="2225"/>
                  </a:lnTo>
                  <a:lnTo>
                    <a:pt x="13399" y="2214"/>
                  </a:lnTo>
                  <a:lnTo>
                    <a:pt x="13428" y="2200"/>
                  </a:lnTo>
                  <a:lnTo>
                    <a:pt x="13456" y="2184"/>
                  </a:lnTo>
                  <a:lnTo>
                    <a:pt x="13485" y="2166"/>
                  </a:lnTo>
                  <a:lnTo>
                    <a:pt x="13514" y="2144"/>
                  </a:lnTo>
                  <a:lnTo>
                    <a:pt x="13640" y="1950"/>
                  </a:lnTo>
                  <a:lnTo>
                    <a:pt x="13646" y="1890"/>
                  </a:lnTo>
                  <a:lnTo>
                    <a:pt x="13650" y="1830"/>
                  </a:lnTo>
                  <a:lnTo>
                    <a:pt x="13652" y="1800"/>
                  </a:lnTo>
                  <a:lnTo>
                    <a:pt x="13653" y="1771"/>
                  </a:lnTo>
                  <a:lnTo>
                    <a:pt x="13653" y="1741"/>
                  </a:lnTo>
                  <a:lnTo>
                    <a:pt x="13653" y="1711"/>
                  </a:lnTo>
                  <a:lnTo>
                    <a:pt x="13651" y="1681"/>
                  </a:lnTo>
                  <a:lnTo>
                    <a:pt x="13648" y="1652"/>
                  </a:lnTo>
                  <a:lnTo>
                    <a:pt x="13643" y="1623"/>
                  </a:lnTo>
                  <a:lnTo>
                    <a:pt x="13638" y="1594"/>
                  </a:lnTo>
                  <a:lnTo>
                    <a:pt x="13631" y="1565"/>
                  </a:lnTo>
                  <a:lnTo>
                    <a:pt x="13621" y="1537"/>
                  </a:lnTo>
                  <a:lnTo>
                    <a:pt x="13610" y="1509"/>
                  </a:lnTo>
                  <a:lnTo>
                    <a:pt x="13596" y="1481"/>
                  </a:lnTo>
                  <a:lnTo>
                    <a:pt x="13520" y="1442"/>
                  </a:lnTo>
                  <a:lnTo>
                    <a:pt x="13445" y="1401"/>
                  </a:lnTo>
                  <a:lnTo>
                    <a:pt x="13371" y="1359"/>
                  </a:lnTo>
                  <a:lnTo>
                    <a:pt x="13298" y="1316"/>
                  </a:lnTo>
                  <a:lnTo>
                    <a:pt x="13224" y="1275"/>
                  </a:lnTo>
                  <a:lnTo>
                    <a:pt x="13151" y="1233"/>
                  </a:lnTo>
                  <a:lnTo>
                    <a:pt x="13078" y="1191"/>
                  </a:lnTo>
                  <a:lnTo>
                    <a:pt x="13006" y="1151"/>
                  </a:lnTo>
                  <a:lnTo>
                    <a:pt x="12933" y="1112"/>
                  </a:lnTo>
                  <a:lnTo>
                    <a:pt x="12862" y="1075"/>
                  </a:lnTo>
                  <a:lnTo>
                    <a:pt x="12826" y="1058"/>
                  </a:lnTo>
                  <a:lnTo>
                    <a:pt x="12790" y="1041"/>
                  </a:lnTo>
                  <a:lnTo>
                    <a:pt x="12755" y="1025"/>
                  </a:lnTo>
                  <a:lnTo>
                    <a:pt x="12718" y="1009"/>
                  </a:lnTo>
                  <a:lnTo>
                    <a:pt x="12683" y="994"/>
                  </a:lnTo>
                  <a:lnTo>
                    <a:pt x="12646" y="980"/>
                  </a:lnTo>
                  <a:lnTo>
                    <a:pt x="12611" y="967"/>
                  </a:lnTo>
                  <a:lnTo>
                    <a:pt x="12575" y="954"/>
                  </a:lnTo>
                  <a:lnTo>
                    <a:pt x="12538" y="943"/>
                  </a:lnTo>
                  <a:lnTo>
                    <a:pt x="12503" y="933"/>
                  </a:lnTo>
                  <a:lnTo>
                    <a:pt x="12467" y="923"/>
                  </a:lnTo>
                  <a:lnTo>
                    <a:pt x="12430" y="915"/>
                  </a:lnTo>
                  <a:lnTo>
                    <a:pt x="12319" y="997"/>
                  </a:lnTo>
                  <a:lnTo>
                    <a:pt x="12595" y="450"/>
                  </a:lnTo>
                  <a:lnTo>
                    <a:pt x="12576" y="591"/>
                  </a:lnTo>
                  <a:lnTo>
                    <a:pt x="12638" y="673"/>
                  </a:lnTo>
                  <a:lnTo>
                    <a:pt x="13354" y="1065"/>
                  </a:lnTo>
                  <a:lnTo>
                    <a:pt x="13431" y="1109"/>
                  </a:lnTo>
                  <a:lnTo>
                    <a:pt x="13848" y="1307"/>
                  </a:lnTo>
                  <a:lnTo>
                    <a:pt x="14090" y="1239"/>
                  </a:lnTo>
                  <a:lnTo>
                    <a:pt x="14046" y="1433"/>
                  </a:lnTo>
                  <a:lnTo>
                    <a:pt x="13915" y="1607"/>
                  </a:lnTo>
                  <a:lnTo>
                    <a:pt x="13723" y="1549"/>
                  </a:lnTo>
                  <a:lnTo>
                    <a:pt x="13737" y="1593"/>
                  </a:lnTo>
                  <a:lnTo>
                    <a:pt x="13756" y="1757"/>
                  </a:lnTo>
                  <a:lnTo>
                    <a:pt x="13654" y="2241"/>
                  </a:lnTo>
                  <a:lnTo>
                    <a:pt x="13562" y="2367"/>
                  </a:lnTo>
                  <a:lnTo>
                    <a:pt x="13481" y="2415"/>
                  </a:lnTo>
                  <a:lnTo>
                    <a:pt x="13412" y="2435"/>
                  </a:lnTo>
                  <a:lnTo>
                    <a:pt x="13364" y="2483"/>
                  </a:lnTo>
                  <a:lnTo>
                    <a:pt x="13079" y="2492"/>
                  </a:lnTo>
                  <a:close/>
                  <a:moveTo>
                    <a:pt x="8187" y="1743"/>
                  </a:moveTo>
                  <a:lnTo>
                    <a:pt x="8173" y="1708"/>
                  </a:lnTo>
                  <a:lnTo>
                    <a:pt x="8129" y="1675"/>
                  </a:lnTo>
                  <a:lnTo>
                    <a:pt x="8075" y="1593"/>
                  </a:lnTo>
                  <a:lnTo>
                    <a:pt x="8013" y="1481"/>
                  </a:lnTo>
                  <a:lnTo>
                    <a:pt x="7983" y="1414"/>
                  </a:lnTo>
                  <a:lnTo>
                    <a:pt x="7902" y="1316"/>
                  </a:lnTo>
                  <a:lnTo>
                    <a:pt x="7887" y="1274"/>
                  </a:lnTo>
                  <a:lnTo>
                    <a:pt x="7785" y="1124"/>
                  </a:lnTo>
                  <a:lnTo>
                    <a:pt x="7775" y="1089"/>
                  </a:lnTo>
                  <a:lnTo>
                    <a:pt x="7833" y="1007"/>
                  </a:lnTo>
                  <a:lnTo>
                    <a:pt x="7950" y="983"/>
                  </a:lnTo>
                  <a:lnTo>
                    <a:pt x="8061" y="1124"/>
                  </a:lnTo>
                  <a:lnTo>
                    <a:pt x="8187" y="1351"/>
                  </a:lnTo>
                  <a:lnTo>
                    <a:pt x="8254" y="1399"/>
                  </a:lnTo>
                  <a:lnTo>
                    <a:pt x="8346" y="1593"/>
                  </a:lnTo>
                  <a:lnTo>
                    <a:pt x="8284" y="1723"/>
                  </a:lnTo>
                  <a:lnTo>
                    <a:pt x="8187" y="1743"/>
                  </a:lnTo>
                  <a:close/>
                  <a:moveTo>
                    <a:pt x="7128" y="1157"/>
                  </a:moveTo>
                  <a:lnTo>
                    <a:pt x="6886" y="1041"/>
                  </a:lnTo>
                  <a:lnTo>
                    <a:pt x="6817" y="983"/>
                  </a:lnTo>
                  <a:lnTo>
                    <a:pt x="6692" y="882"/>
                  </a:lnTo>
                  <a:lnTo>
                    <a:pt x="6677" y="832"/>
                  </a:lnTo>
                  <a:lnTo>
                    <a:pt x="6692" y="673"/>
                  </a:lnTo>
                  <a:lnTo>
                    <a:pt x="6740" y="673"/>
                  </a:lnTo>
                  <a:lnTo>
                    <a:pt x="7190" y="983"/>
                  </a:lnTo>
                  <a:lnTo>
                    <a:pt x="7320" y="1089"/>
                  </a:lnTo>
                  <a:lnTo>
                    <a:pt x="7128" y="1157"/>
                  </a:lnTo>
                  <a:close/>
                  <a:moveTo>
                    <a:pt x="4413" y="1032"/>
                  </a:moveTo>
                  <a:lnTo>
                    <a:pt x="4466" y="722"/>
                  </a:lnTo>
                  <a:lnTo>
                    <a:pt x="4529" y="591"/>
                  </a:lnTo>
                  <a:lnTo>
                    <a:pt x="4630" y="528"/>
                  </a:lnTo>
                  <a:lnTo>
                    <a:pt x="4548" y="1007"/>
                  </a:lnTo>
                  <a:lnTo>
                    <a:pt x="4413" y="1032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114" y="109"/>
              <a:ext cx="627" cy="712"/>
            </a:xfrm>
            <a:custGeom>
              <a:avLst/>
              <a:gdLst>
                <a:gd name="T0" fmla="*/ 7525 w 7525"/>
                <a:gd name="T1" fmla="*/ 1341 h 8551"/>
                <a:gd name="T2" fmla="*/ 6678 w 7525"/>
                <a:gd name="T3" fmla="*/ 402 h 8551"/>
                <a:gd name="T4" fmla="*/ 5308 w 7525"/>
                <a:gd name="T5" fmla="*/ 3857 h 8551"/>
                <a:gd name="T6" fmla="*/ 1839 w 7525"/>
                <a:gd name="T7" fmla="*/ 2967 h 8551"/>
                <a:gd name="T8" fmla="*/ 1495 w 7525"/>
                <a:gd name="T9" fmla="*/ 35 h 8551"/>
                <a:gd name="T10" fmla="*/ 561 w 7525"/>
                <a:gd name="T11" fmla="*/ 790 h 8551"/>
                <a:gd name="T12" fmla="*/ 484 w 7525"/>
                <a:gd name="T13" fmla="*/ 35 h 8551"/>
                <a:gd name="T14" fmla="*/ 10 w 7525"/>
                <a:gd name="T15" fmla="*/ 1293 h 8551"/>
                <a:gd name="T16" fmla="*/ 1597 w 7525"/>
                <a:gd name="T17" fmla="*/ 3078 h 8551"/>
                <a:gd name="T18" fmla="*/ 893 w 7525"/>
                <a:gd name="T19" fmla="*/ 6923 h 8551"/>
                <a:gd name="T20" fmla="*/ 551 w 7525"/>
                <a:gd name="T21" fmla="*/ 8551 h 8551"/>
                <a:gd name="T22" fmla="*/ 6257 w 7525"/>
                <a:gd name="T23" fmla="*/ 8551 h 8551"/>
                <a:gd name="T24" fmla="*/ 7175 w 7525"/>
                <a:gd name="T25" fmla="*/ 8276 h 8551"/>
                <a:gd name="T26" fmla="*/ 7500 w 7525"/>
                <a:gd name="T27" fmla="*/ 8518 h 8551"/>
                <a:gd name="T28" fmla="*/ 5952 w 7525"/>
                <a:gd name="T29" fmla="*/ 8551 h 8551"/>
                <a:gd name="T30" fmla="*/ 2729 w 7525"/>
                <a:gd name="T31" fmla="*/ 7119 h 8551"/>
                <a:gd name="T32" fmla="*/ 3434 w 7525"/>
                <a:gd name="T33" fmla="*/ 6835 h 8551"/>
                <a:gd name="T34" fmla="*/ 4018 w 7525"/>
                <a:gd name="T35" fmla="*/ 6851 h 8551"/>
                <a:gd name="T36" fmla="*/ 5661 w 7525"/>
                <a:gd name="T37" fmla="*/ 5774 h 8551"/>
                <a:gd name="T38" fmla="*/ 4307 w 7525"/>
                <a:gd name="T39" fmla="*/ 7133 h 8551"/>
                <a:gd name="T40" fmla="*/ 2787 w 7525"/>
                <a:gd name="T41" fmla="*/ 7709 h 8551"/>
                <a:gd name="T42" fmla="*/ 1403 w 7525"/>
                <a:gd name="T43" fmla="*/ 6877 h 8551"/>
                <a:gd name="T44" fmla="*/ 528 w 7525"/>
                <a:gd name="T45" fmla="*/ 5498 h 8551"/>
                <a:gd name="T46" fmla="*/ 837 w 7525"/>
                <a:gd name="T47" fmla="*/ 5275 h 8551"/>
                <a:gd name="T48" fmla="*/ 2177 w 7525"/>
                <a:gd name="T49" fmla="*/ 7375 h 8551"/>
                <a:gd name="T50" fmla="*/ 1383 w 7525"/>
                <a:gd name="T51" fmla="*/ 5890 h 8551"/>
                <a:gd name="T52" fmla="*/ 436 w 7525"/>
                <a:gd name="T53" fmla="*/ 4389 h 8551"/>
                <a:gd name="T54" fmla="*/ 1372 w 7525"/>
                <a:gd name="T55" fmla="*/ 3665 h 8551"/>
                <a:gd name="T56" fmla="*/ 1839 w 7525"/>
                <a:gd name="T57" fmla="*/ 3645 h 8551"/>
                <a:gd name="T58" fmla="*/ 2870 w 7525"/>
                <a:gd name="T59" fmla="*/ 5081 h 8551"/>
                <a:gd name="T60" fmla="*/ 3561 w 7525"/>
                <a:gd name="T61" fmla="*/ 6683 h 8551"/>
                <a:gd name="T62" fmla="*/ 2288 w 7525"/>
                <a:gd name="T63" fmla="*/ 6209 h 8551"/>
                <a:gd name="T64" fmla="*/ 3091 w 7525"/>
                <a:gd name="T65" fmla="*/ 6044 h 8551"/>
                <a:gd name="T66" fmla="*/ 3175 w 7525"/>
                <a:gd name="T67" fmla="*/ 6114 h 8551"/>
                <a:gd name="T68" fmla="*/ 2027 w 7525"/>
                <a:gd name="T69" fmla="*/ 6499 h 8551"/>
                <a:gd name="T70" fmla="*/ 3077 w 7525"/>
                <a:gd name="T71" fmla="*/ 5067 h 8551"/>
                <a:gd name="T72" fmla="*/ 2323 w 7525"/>
                <a:gd name="T73" fmla="*/ 3132 h 8551"/>
                <a:gd name="T74" fmla="*/ 3454 w 7525"/>
                <a:gd name="T75" fmla="*/ 2560 h 8551"/>
                <a:gd name="T76" fmla="*/ 4355 w 7525"/>
                <a:gd name="T77" fmla="*/ 3906 h 8551"/>
                <a:gd name="T78" fmla="*/ 4500 w 7525"/>
                <a:gd name="T79" fmla="*/ 5822 h 8551"/>
                <a:gd name="T80" fmla="*/ 4515 w 7525"/>
                <a:gd name="T81" fmla="*/ 4748 h 8551"/>
                <a:gd name="T82" fmla="*/ 1756 w 7525"/>
                <a:gd name="T83" fmla="*/ 5323 h 8551"/>
                <a:gd name="T84" fmla="*/ 2325 w 7525"/>
                <a:gd name="T85" fmla="*/ 5352 h 8551"/>
                <a:gd name="T86" fmla="*/ 1730 w 7525"/>
                <a:gd name="T87" fmla="*/ 5524 h 8551"/>
                <a:gd name="T88" fmla="*/ 4935 w 7525"/>
                <a:gd name="T89" fmla="*/ 4308 h 8551"/>
                <a:gd name="T90" fmla="*/ 4882 w 7525"/>
                <a:gd name="T91" fmla="*/ 4583 h 8551"/>
                <a:gd name="T92" fmla="*/ 3614 w 7525"/>
                <a:gd name="T93" fmla="*/ 2502 h 8551"/>
                <a:gd name="T94" fmla="*/ 4157 w 7525"/>
                <a:gd name="T95" fmla="*/ 3001 h 8551"/>
                <a:gd name="T96" fmla="*/ 4858 w 7525"/>
                <a:gd name="T97" fmla="*/ 3824 h 8551"/>
                <a:gd name="T98" fmla="*/ 3179 w 7525"/>
                <a:gd name="T99" fmla="*/ 4873 h 8551"/>
                <a:gd name="T100" fmla="*/ 3212 w 7525"/>
                <a:gd name="T101" fmla="*/ 5014 h 8551"/>
                <a:gd name="T102" fmla="*/ 1685 w 7525"/>
                <a:gd name="T103" fmla="*/ 4397 h 8551"/>
                <a:gd name="T104" fmla="*/ 2293 w 7525"/>
                <a:gd name="T105" fmla="*/ 4367 h 8551"/>
                <a:gd name="T106" fmla="*/ 3271 w 7525"/>
                <a:gd name="T107" fmla="*/ 3044 h 8551"/>
                <a:gd name="T108" fmla="*/ 726 w 7525"/>
                <a:gd name="T109" fmla="*/ 2386 h 8551"/>
                <a:gd name="T110" fmla="*/ 1563 w 7525"/>
                <a:gd name="T111" fmla="*/ 2158 h 8551"/>
                <a:gd name="T112" fmla="*/ 1220 w 7525"/>
                <a:gd name="T113" fmla="*/ 2338 h 8551"/>
                <a:gd name="T114" fmla="*/ 125 w 7525"/>
                <a:gd name="T115" fmla="*/ 1999 h 8551"/>
                <a:gd name="T116" fmla="*/ 1597 w 7525"/>
                <a:gd name="T117" fmla="*/ 1951 h 8551"/>
                <a:gd name="T118" fmla="*/ 968 w 7525"/>
                <a:gd name="T119" fmla="*/ 1728 h 8551"/>
                <a:gd name="T120" fmla="*/ 1645 w 7525"/>
                <a:gd name="T121" fmla="*/ 1384 h 8551"/>
                <a:gd name="T122" fmla="*/ 1001 w 7525"/>
                <a:gd name="T123" fmla="*/ 1370 h 8551"/>
                <a:gd name="T124" fmla="*/ 1176 w 7525"/>
                <a:gd name="T125" fmla="*/ 659 h 8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5" h="8551">
                  <a:moveTo>
                    <a:pt x="7525" y="68"/>
                  </a:moveTo>
                  <a:lnTo>
                    <a:pt x="7519" y="63"/>
                  </a:lnTo>
                  <a:lnTo>
                    <a:pt x="7519" y="0"/>
                  </a:lnTo>
                  <a:lnTo>
                    <a:pt x="6953" y="15"/>
                  </a:lnTo>
                  <a:lnTo>
                    <a:pt x="6953" y="83"/>
                  </a:lnTo>
                  <a:lnTo>
                    <a:pt x="7050" y="223"/>
                  </a:lnTo>
                  <a:lnTo>
                    <a:pt x="7083" y="325"/>
                  </a:lnTo>
                  <a:lnTo>
                    <a:pt x="7162" y="436"/>
                  </a:lnTo>
                  <a:lnTo>
                    <a:pt x="7302" y="659"/>
                  </a:lnTo>
                  <a:lnTo>
                    <a:pt x="7354" y="740"/>
                  </a:lnTo>
                  <a:lnTo>
                    <a:pt x="7437" y="823"/>
                  </a:lnTo>
                  <a:lnTo>
                    <a:pt x="7525" y="959"/>
                  </a:lnTo>
                  <a:lnTo>
                    <a:pt x="7525" y="68"/>
                  </a:lnTo>
                  <a:close/>
                  <a:moveTo>
                    <a:pt x="7525" y="1341"/>
                  </a:moveTo>
                  <a:lnTo>
                    <a:pt x="7466" y="1307"/>
                  </a:lnTo>
                  <a:lnTo>
                    <a:pt x="7437" y="1224"/>
                  </a:lnTo>
                  <a:lnTo>
                    <a:pt x="7258" y="949"/>
                  </a:lnTo>
                  <a:lnTo>
                    <a:pt x="7195" y="842"/>
                  </a:lnTo>
                  <a:lnTo>
                    <a:pt x="7142" y="775"/>
                  </a:lnTo>
                  <a:lnTo>
                    <a:pt x="7035" y="581"/>
                  </a:lnTo>
                  <a:lnTo>
                    <a:pt x="6982" y="519"/>
                  </a:lnTo>
                  <a:lnTo>
                    <a:pt x="6885" y="368"/>
                  </a:lnTo>
                  <a:lnTo>
                    <a:pt x="6691" y="63"/>
                  </a:lnTo>
                  <a:lnTo>
                    <a:pt x="6643" y="15"/>
                  </a:lnTo>
                  <a:lnTo>
                    <a:pt x="6449" y="15"/>
                  </a:lnTo>
                  <a:lnTo>
                    <a:pt x="6566" y="208"/>
                  </a:lnTo>
                  <a:lnTo>
                    <a:pt x="6658" y="339"/>
                  </a:lnTo>
                  <a:lnTo>
                    <a:pt x="6678" y="402"/>
                  </a:lnTo>
                  <a:lnTo>
                    <a:pt x="6774" y="567"/>
                  </a:lnTo>
                  <a:lnTo>
                    <a:pt x="6920" y="775"/>
                  </a:lnTo>
                  <a:lnTo>
                    <a:pt x="6982" y="852"/>
                  </a:lnTo>
                  <a:lnTo>
                    <a:pt x="7016" y="934"/>
                  </a:lnTo>
                  <a:lnTo>
                    <a:pt x="7093" y="1032"/>
                  </a:lnTo>
                  <a:lnTo>
                    <a:pt x="7195" y="1176"/>
                  </a:lnTo>
                  <a:lnTo>
                    <a:pt x="7258" y="1293"/>
                  </a:lnTo>
                  <a:lnTo>
                    <a:pt x="7302" y="1403"/>
                  </a:lnTo>
                  <a:lnTo>
                    <a:pt x="7500" y="1695"/>
                  </a:lnTo>
                  <a:lnTo>
                    <a:pt x="7525" y="1714"/>
                  </a:lnTo>
                  <a:lnTo>
                    <a:pt x="7525" y="1341"/>
                  </a:lnTo>
                  <a:close/>
                  <a:moveTo>
                    <a:pt x="7525" y="4356"/>
                  </a:moveTo>
                  <a:lnTo>
                    <a:pt x="6566" y="4147"/>
                  </a:lnTo>
                  <a:lnTo>
                    <a:pt x="5308" y="3857"/>
                  </a:lnTo>
                  <a:lnTo>
                    <a:pt x="5516" y="2919"/>
                  </a:lnTo>
                  <a:lnTo>
                    <a:pt x="5965" y="678"/>
                  </a:lnTo>
                  <a:lnTo>
                    <a:pt x="6111" y="15"/>
                  </a:lnTo>
                  <a:lnTo>
                    <a:pt x="5356" y="48"/>
                  </a:lnTo>
                  <a:lnTo>
                    <a:pt x="5342" y="15"/>
                  </a:lnTo>
                  <a:lnTo>
                    <a:pt x="3871" y="35"/>
                  </a:lnTo>
                  <a:lnTo>
                    <a:pt x="3721" y="35"/>
                  </a:lnTo>
                  <a:lnTo>
                    <a:pt x="3639" y="35"/>
                  </a:lnTo>
                  <a:lnTo>
                    <a:pt x="3561" y="35"/>
                  </a:lnTo>
                  <a:lnTo>
                    <a:pt x="3372" y="15"/>
                  </a:lnTo>
                  <a:lnTo>
                    <a:pt x="2463" y="48"/>
                  </a:lnTo>
                  <a:lnTo>
                    <a:pt x="2269" y="934"/>
                  </a:lnTo>
                  <a:lnTo>
                    <a:pt x="2211" y="1326"/>
                  </a:lnTo>
                  <a:lnTo>
                    <a:pt x="1839" y="2967"/>
                  </a:lnTo>
                  <a:lnTo>
                    <a:pt x="1704" y="2802"/>
                  </a:lnTo>
                  <a:lnTo>
                    <a:pt x="1679" y="2696"/>
                  </a:lnTo>
                  <a:lnTo>
                    <a:pt x="1612" y="2614"/>
                  </a:lnTo>
                  <a:lnTo>
                    <a:pt x="1612" y="2560"/>
                  </a:lnTo>
                  <a:lnTo>
                    <a:pt x="1694" y="2260"/>
                  </a:lnTo>
                  <a:lnTo>
                    <a:pt x="1839" y="1999"/>
                  </a:lnTo>
                  <a:lnTo>
                    <a:pt x="1935" y="1645"/>
                  </a:lnTo>
                  <a:lnTo>
                    <a:pt x="1902" y="1370"/>
                  </a:lnTo>
                  <a:lnTo>
                    <a:pt x="1867" y="1224"/>
                  </a:lnTo>
                  <a:lnTo>
                    <a:pt x="1704" y="1002"/>
                  </a:lnTo>
                  <a:lnTo>
                    <a:pt x="1529" y="867"/>
                  </a:lnTo>
                  <a:lnTo>
                    <a:pt x="1403" y="852"/>
                  </a:lnTo>
                  <a:lnTo>
                    <a:pt x="1462" y="223"/>
                  </a:lnTo>
                  <a:lnTo>
                    <a:pt x="1495" y="35"/>
                  </a:lnTo>
                  <a:lnTo>
                    <a:pt x="1355" y="35"/>
                  </a:lnTo>
                  <a:lnTo>
                    <a:pt x="1287" y="194"/>
                  </a:lnTo>
                  <a:lnTo>
                    <a:pt x="1195" y="208"/>
                  </a:lnTo>
                  <a:lnTo>
                    <a:pt x="1161" y="175"/>
                  </a:lnTo>
                  <a:lnTo>
                    <a:pt x="1161" y="35"/>
                  </a:lnTo>
                  <a:lnTo>
                    <a:pt x="968" y="48"/>
                  </a:lnTo>
                  <a:lnTo>
                    <a:pt x="968" y="223"/>
                  </a:lnTo>
                  <a:lnTo>
                    <a:pt x="920" y="402"/>
                  </a:lnTo>
                  <a:lnTo>
                    <a:pt x="920" y="659"/>
                  </a:lnTo>
                  <a:lnTo>
                    <a:pt x="784" y="775"/>
                  </a:lnTo>
                  <a:lnTo>
                    <a:pt x="736" y="277"/>
                  </a:lnTo>
                  <a:lnTo>
                    <a:pt x="759" y="35"/>
                  </a:lnTo>
                  <a:lnTo>
                    <a:pt x="517" y="35"/>
                  </a:lnTo>
                  <a:lnTo>
                    <a:pt x="561" y="790"/>
                  </a:lnTo>
                  <a:lnTo>
                    <a:pt x="517" y="920"/>
                  </a:lnTo>
                  <a:lnTo>
                    <a:pt x="494" y="886"/>
                  </a:lnTo>
                  <a:lnTo>
                    <a:pt x="402" y="809"/>
                  </a:lnTo>
                  <a:lnTo>
                    <a:pt x="367" y="659"/>
                  </a:lnTo>
                  <a:lnTo>
                    <a:pt x="334" y="625"/>
                  </a:lnTo>
                  <a:lnTo>
                    <a:pt x="300" y="600"/>
                  </a:lnTo>
                  <a:lnTo>
                    <a:pt x="242" y="581"/>
                  </a:lnTo>
                  <a:lnTo>
                    <a:pt x="242" y="402"/>
                  </a:lnTo>
                  <a:lnTo>
                    <a:pt x="194" y="358"/>
                  </a:lnTo>
                  <a:lnTo>
                    <a:pt x="194" y="277"/>
                  </a:lnTo>
                  <a:lnTo>
                    <a:pt x="242" y="223"/>
                  </a:lnTo>
                  <a:lnTo>
                    <a:pt x="334" y="208"/>
                  </a:lnTo>
                  <a:lnTo>
                    <a:pt x="367" y="141"/>
                  </a:lnTo>
                  <a:lnTo>
                    <a:pt x="484" y="35"/>
                  </a:lnTo>
                  <a:lnTo>
                    <a:pt x="208" y="35"/>
                  </a:lnTo>
                  <a:lnTo>
                    <a:pt x="160" y="83"/>
                  </a:lnTo>
                  <a:lnTo>
                    <a:pt x="140" y="194"/>
                  </a:lnTo>
                  <a:lnTo>
                    <a:pt x="34" y="175"/>
                  </a:lnTo>
                  <a:lnTo>
                    <a:pt x="10" y="567"/>
                  </a:lnTo>
                  <a:lnTo>
                    <a:pt x="92" y="692"/>
                  </a:lnTo>
                  <a:lnTo>
                    <a:pt x="175" y="852"/>
                  </a:lnTo>
                  <a:lnTo>
                    <a:pt x="208" y="949"/>
                  </a:lnTo>
                  <a:lnTo>
                    <a:pt x="276" y="1032"/>
                  </a:lnTo>
                  <a:lnTo>
                    <a:pt x="353" y="1162"/>
                  </a:lnTo>
                  <a:lnTo>
                    <a:pt x="276" y="1162"/>
                  </a:lnTo>
                  <a:lnTo>
                    <a:pt x="44" y="1065"/>
                  </a:lnTo>
                  <a:lnTo>
                    <a:pt x="0" y="1032"/>
                  </a:lnTo>
                  <a:lnTo>
                    <a:pt x="10" y="1293"/>
                  </a:lnTo>
                  <a:lnTo>
                    <a:pt x="44" y="1336"/>
                  </a:lnTo>
                  <a:lnTo>
                    <a:pt x="0" y="1403"/>
                  </a:lnTo>
                  <a:lnTo>
                    <a:pt x="34" y="1810"/>
                  </a:lnTo>
                  <a:lnTo>
                    <a:pt x="0" y="1820"/>
                  </a:lnTo>
                  <a:lnTo>
                    <a:pt x="10" y="1951"/>
                  </a:lnTo>
                  <a:lnTo>
                    <a:pt x="10" y="2454"/>
                  </a:lnTo>
                  <a:lnTo>
                    <a:pt x="92" y="2546"/>
                  </a:lnTo>
                  <a:lnTo>
                    <a:pt x="382" y="2710"/>
                  </a:lnTo>
                  <a:lnTo>
                    <a:pt x="494" y="2696"/>
                  </a:lnTo>
                  <a:lnTo>
                    <a:pt x="1001" y="2710"/>
                  </a:lnTo>
                  <a:lnTo>
                    <a:pt x="1335" y="2802"/>
                  </a:lnTo>
                  <a:lnTo>
                    <a:pt x="1383" y="2836"/>
                  </a:lnTo>
                  <a:lnTo>
                    <a:pt x="1437" y="2904"/>
                  </a:lnTo>
                  <a:lnTo>
                    <a:pt x="1597" y="3078"/>
                  </a:lnTo>
                  <a:lnTo>
                    <a:pt x="1597" y="3146"/>
                  </a:lnTo>
                  <a:lnTo>
                    <a:pt x="659" y="2952"/>
                  </a:lnTo>
                  <a:lnTo>
                    <a:pt x="10" y="2836"/>
                  </a:lnTo>
                  <a:lnTo>
                    <a:pt x="10" y="3132"/>
                  </a:lnTo>
                  <a:lnTo>
                    <a:pt x="10" y="3422"/>
                  </a:lnTo>
                  <a:lnTo>
                    <a:pt x="10" y="3514"/>
                  </a:lnTo>
                  <a:lnTo>
                    <a:pt x="10" y="3615"/>
                  </a:lnTo>
                  <a:lnTo>
                    <a:pt x="10" y="3712"/>
                  </a:lnTo>
                  <a:lnTo>
                    <a:pt x="10" y="6451"/>
                  </a:lnTo>
                  <a:lnTo>
                    <a:pt x="920" y="6693"/>
                  </a:lnTo>
                  <a:lnTo>
                    <a:pt x="913" y="6751"/>
                  </a:lnTo>
                  <a:lnTo>
                    <a:pt x="907" y="6809"/>
                  </a:lnTo>
                  <a:lnTo>
                    <a:pt x="901" y="6866"/>
                  </a:lnTo>
                  <a:lnTo>
                    <a:pt x="893" y="6923"/>
                  </a:lnTo>
                  <a:lnTo>
                    <a:pt x="876" y="7039"/>
                  </a:lnTo>
                  <a:lnTo>
                    <a:pt x="857" y="7155"/>
                  </a:lnTo>
                  <a:lnTo>
                    <a:pt x="836" y="7270"/>
                  </a:lnTo>
                  <a:lnTo>
                    <a:pt x="815" y="7385"/>
                  </a:lnTo>
                  <a:lnTo>
                    <a:pt x="791" y="7500"/>
                  </a:lnTo>
                  <a:lnTo>
                    <a:pt x="767" y="7617"/>
                  </a:lnTo>
                  <a:lnTo>
                    <a:pt x="741" y="7733"/>
                  </a:lnTo>
                  <a:lnTo>
                    <a:pt x="714" y="7849"/>
                  </a:lnTo>
                  <a:lnTo>
                    <a:pt x="687" y="7965"/>
                  </a:lnTo>
                  <a:lnTo>
                    <a:pt x="660" y="8082"/>
                  </a:lnTo>
                  <a:lnTo>
                    <a:pt x="633" y="8199"/>
                  </a:lnTo>
                  <a:lnTo>
                    <a:pt x="605" y="8317"/>
                  </a:lnTo>
                  <a:lnTo>
                    <a:pt x="578" y="8433"/>
                  </a:lnTo>
                  <a:lnTo>
                    <a:pt x="551" y="8551"/>
                  </a:lnTo>
                  <a:lnTo>
                    <a:pt x="4248" y="8551"/>
                  </a:lnTo>
                  <a:lnTo>
                    <a:pt x="4355" y="8067"/>
                  </a:lnTo>
                  <a:lnTo>
                    <a:pt x="4515" y="7375"/>
                  </a:lnTo>
                  <a:lnTo>
                    <a:pt x="6194" y="7729"/>
                  </a:lnTo>
                  <a:lnTo>
                    <a:pt x="6436" y="7792"/>
                  </a:lnTo>
                  <a:lnTo>
                    <a:pt x="6194" y="7986"/>
                  </a:lnTo>
                  <a:lnTo>
                    <a:pt x="6048" y="8053"/>
                  </a:lnTo>
                  <a:lnTo>
                    <a:pt x="5965" y="8136"/>
                  </a:lnTo>
                  <a:lnTo>
                    <a:pt x="6449" y="8328"/>
                  </a:lnTo>
                  <a:lnTo>
                    <a:pt x="6469" y="8387"/>
                  </a:lnTo>
                  <a:lnTo>
                    <a:pt x="6401" y="8435"/>
                  </a:lnTo>
                  <a:lnTo>
                    <a:pt x="6353" y="8455"/>
                  </a:lnTo>
                  <a:lnTo>
                    <a:pt x="6290" y="8537"/>
                  </a:lnTo>
                  <a:lnTo>
                    <a:pt x="6257" y="8551"/>
                  </a:lnTo>
                  <a:lnTo>
                    <a:pt x="7127" y="8551"/>
                  </a:lnTo>
                  <a:lnTo>
                    <a:pt x="7112" y="8503"/>
                  </a:lnTo>
                  <a:lnTo>
                    <a:pt x="7035" y="8411"/>
                  </a:lnTo>
                  <a:lnTo>
                    <a:pt x="7016" y="8353"/>
                  </a:lnTo>
                  <a:lnTo>
                    <a:pt x="6920" y="8193"/>
                  </a:lnTo>
                  <a:lnTo>
                    <a:pt x="6851" y="8111"/>
                  </a:lnTo>
                  <a:lnTo>
                    <a:pt x="6793" y="8005"/>
                  </a:lnTo>
                  <a:lnTo>
                    <a:pt x="6726" y="7927"/>
                  </a:lnTo>
                  <a:lnTo>
                    <a:pt x="6678" y="7792"/>
                  </a:lnTo>
                  <a:lnTo>
                    <a:pt x="6851" y="7845"/>
                  </a:lnTo>
                  <a:lnTo>
                    <a:pt x="6968" y="7927"/>
                  </a:lnTo>
                  <a:lnTo>
                    <a:pt x="7016" y="8005"/>
                  </a:lnTo>
                  <a:lnTo>
                    <a:pt x="7093" y="8169"/>
                  </a:lnTo>
                  <a:lnTo>
                    <a:pt x="7175" y="8276"/>
                  </a:lnTo>
                  <a:lnTo>
                    <a:pt x="7181" y="8291"/>
                  </a:lnTo>
                  <a:lnTo>
                    <a:pt x="7188" y="8307"/>
                  </a:lnTo>
                  <a:lnTo>
                    <a:pt x="7197" y="8323"/>
                  </a:lnTo>
                  <a:lnTo>
                    <a:pt x="7207" y="8340"/>
                  </a:lnTo>
                  <a:lnTo>
                    <a:pt x="7230" y="8373"/>
                  </a:lnTo>
                  <a:lnTo>
                    <a:pt x="7256" y="8408"/>
                  </a:lnTo>
                  <a:lnTo>
                    <a:pt x="7281" y="8443"/>
                  </a:lnTo>
                  <a:lnTo>
                    <a:pt x="7307" y="8479"/>
                  </a:lnTo>
                  <a:lnTo>
                    <a:pt x="7320" y="8498"/>
                  </a:lnTo>
                  <a:lnTo>
                    <a:pt x="7331" y="8515"/>
                  </a:lnTo>
                  <a:lnTo>
                    <a:pt x="7341" y="8533"/>
                  </a:lnTo>
                  <a:lnTo>
                    <a:pt x="7350" y="8551"/>
                  </a:lnTo>
                  <a:lnTo>
                    <a:pt x="7514" y="8551"/>
                  </a:lnTo>
                  <a:lnTo>
                    <a:pt x="7500" y="8518"/>
                  </a:lnTo>
                  <a:lnTo>
                    <a:pt x="7437" y="8455"/>
                  </a:lnTo>
                  <a:lnTo>
                    <a:pt x="7354" y="8353"/>
                  </a:lnTo>
                  <a:lnTo>
                    <a:pt x="7292" y="8169"/>
                  </a:lnTo>
                  <a:lnTo>
                    <a:pt x="7243" y="8086"/>
                  </a:lnTo>
                  <a:lnTo>
                    <a:pt x="7175" y="7951"/>
                  </a:lnTo>
                  <a:lnTo>
                    <a:pt x="7525" y="8019"/>
                  </a:lnTo>
                  <a:lnTo>
                    <a:pt x="7525" y="4356"/>
                  </a:lnTo>
                  <a:close/>
                  <a:moveTo>
                    <a:pt x="5269" y="8551"/>
                  </a:moveTo>
                  <a:lnTo>
                    <a:pt x="5342" y="8503"/>
                  </a:lnTo>
                  <a:lnTo>
                    <a:pt x="5433" y="8435"/>
                  </a:lnTo>
                  <a:lnTo>
                    <a:pt x="5792" y="8213"/>
                  </a:lnTo>
                  <a:lnTo>
                    <a:pt x="5903" y="8213"/>
                  </a:lnTo>
                  <a:lnTo>
                    <a:pt x="5952" y="8420"/>
                  </a:lnTo>
                  <a:lnTo>
                    <a:pt x="5952" y="8551"/>
                  </a:lnTo>
                  <a:lnTo>
                    <a:pt x="5796" y="8551"/>
                  </a:lnTo>
                  <a:lnTo>
                    <a:pt x="5806" y="8411"/>
                  </a:lnTo>
                  <a:lnTo>
                    <a:pt x="5690" y="8435"/>
                  </a:lnTo>
                  <a:lnTo>
                    <a:pt x="5675" y="8469"/>
                  </a:lnTo>
                  <a:lnTo>
                    <a:pt x="5671" y="8551"/>
                  </a:lnTo>
                  <a:lnTo>
                    <a:pt x="5269" y="8551"/>
                  </a:lnTo>
                  <a:close/>
                  <a:moveTo>
                    <a:pt x="2303" y="7971"/>
                  </a:moveTo>
                  <a:lnTo>
                    <a:pt x="2269" y="7971"/>
                  </a:lnTo>
                  <a:lnTo>
                    <a:pt x="2255" y="7869"/>
                  </a:lnTo>
                  <a:lnTo>
                    <a:pt x="2255" y="7744"/>
                  </a:lnTo>
                  <a:lnTo>
                    <a:pt x="2419" y="7327"/>
                  </a:lnTo>
                  <a:lnTo>
                    <a:pt x="2497" y="7279"/>
                  </a:lnTo>
                  <a:lnTo>
                    <a:pt x="2565" y="7177"/>
                  </a:lnTo>
                  <a:lnTo>
                    <a:pt x="2729" y="7119"/>
                  </a:lnTo>
                  <a:lnTo>
                    <a:pt x="2807" y="7085"/>
                  </a:lnTo>
                  <a:lnTo>
                    <a:pt x="2937" y="7002"/>
                  </a:lnTo>
                  <a:lnTo>
                    <a:pt x="3097" y="6960"/>
                  </a:lnTo>
                  <a:lnTo>
                    <a:pt x="3127" y="6941"/>
                  </a:lnTo>
                  <a:lnTo>
                    <a:pt x="3158" y="6925"/>
                  </a:lnTo>
                  <a:lnTo>
                    <a:pt x="3188" y="6910"/>
                  </a:lnTo>
                  <a:lnTo>
                    <a:pt x="3219" y="6896"/>
                  </a:lnTo>
                  <a:lnTo>
                    <a:pt x="3249" y="6885"/>
                  </a:lnTo>
                  <a:lnTo>
                    <a:pt x="3280" y="6873"/>
                  </a:lnTo>
                  <a:lnTo>
                    <a:pt x="3311" y="6863"/>
                  </a:lnTo>
                  <a:lnTo>
                    <a:pt x="3341" y="6855"/>
                  </a:lnTo>
                  <a:lnTo>
                    <a:pt x="3372" y="6847"/>
                  </a:lnTo>
                  <a:lnTo>
                    <a:pt x="3403" y="6841"/>
                  </a:lnTo>
                  <a:lnTo>
                    <a:pt x="3434" y="6835"/>
                  </a:lnTo>
                  <a:lnTo>
                    <a:pt x="3464" y="6831"/>
                  </a:lnTo>
                  <a:lnTo>
                    <a:pt x="3495" y="6828"/>
                  </a:lnTo>
                  <a:lnTo>
                    <a:pt x="3526" y="6825"/>
                  </a:lnTo>
                  <a:lnTo>
                    <a:pt x="3557" y="6823"/>
                  </a:lnTo>
                  <a:lnTo>
                    <a:pt x="3588" y="6821"/>
                  </a:lnTo>
                  <a:lnTo>
                    <a:pt x="3618" y="6820"/>
                  </a:lnTo>
                  <a:lnTo>
                    <a:pt x="3649" y="6820"/>
                  </a:lnTo>
                  <a:lnTo>
                    <a:pt x="3680" y="6821"/>
                  </a:lnTo>
                  <a:lnTo>
                    <a:pt x="3711" y="6823"/>
                  </a:lnTo>
                  <a:lnTo>
                    <a:pt x="3772" y="6826"/>
                  </a:lnTo>
                  <a:lnTo>
                    <a:pt x="3835" y="6831"/>
                  </a:lnTo>
                  <a:lnTo>
                    <a:pt x="3896" y="6838"/>
                  </a:lnTo>
                  <a:lnTo>
                    <a:pt x="3957" y="6844"/>
                  </a:lnTo>
                  <a:lnTo>
                    <a:pt x="4018" y="6851"/>
                  </a:lnTo>
                  <a:lnTo>
                    <a:pt x="4079" y="6858"/>
                  </a:lnTo>
                  <a:lnTo>
                    <a:pt x="4123" y="6843"/>
                  </a:lnTo>
                  <a:lnTo>
                    <a:pt x="4307" y="6388"/>
                  </a:lnTo>
                  <a:lnTo>
                    <a:pt x="4287" y="6340"/>
                  </a:lnTo>
                  <a:lnTo>
                    <a:pt x="4365" y="6209"/>
                  </a:lnTo>
                  <a:lnTo>
                    <a:pt x="4563" y="5957"/>
                  </a:lnTo>
                  <a:lnTo>
                    <a:pt x="4674" y="5822"/>
                  </a:lnTo>
                  <a:lnTo>
                    <a:pt x="4757" y="5740"/>
                  </a:lnTo>
                  <a:lnTo>
                    <a:pt x="4999" y="5565"/>
                  </a:lnTo>
                  <a:lnTo>
                    <a:pt x="5177" y="5517"/>
                  </a:lnTo>
                  <a:lnTo>
                    <a:pt x="5356" y="5498"/>
                  </a:lnTo>
                  <a:lnTo>
                    <a:pt x="5806" y="5614"/>
                  </a:lnTo>
                  <a:lnTo>
                    <a:pt x="5725" y="5692"/>
                  </a:lnTo>
                  <a:lnTo>
                    <a:pt x="5661" y="5774"/>
                  </a:lnTo>
                  <a:lnTo>
                    <a:pt x="5468" y="5855"/>
                  </a:lnTo>
                  <a:lnTo>
                    <a:pt x="5323" y="5967"/>
                  </a:lnTo>
                  <a:lnTo>
                    <a:pt x="5274" y="5982"/>
                  </a:lnTo>
                  <a:lnTo>
                    <a:pt x="5177" y="6049"/>
                  </a:lnTo>
                  <a:lnTo>
                    <a:pt x="4999" y="6166"/>
                  </a:lnTo>
                  <a:lnTo>
                    <a:pt x="4790" y="6359"/>
                  </a:lnTo>
                  <a:lnTo>
                    <a:pt x="4640" y="6441"/>
                  </a:lnTo>
                  <a:lnTo>
                    <a:pt x="4466" y="6568"/>
                  </a:lnTo>
                  <a:lnTo>
                    <a:pt x="4398" y="6660"/>
                  </a:lnTo>
                  <a:lnTo>
                    <a:pt x="4355" y="6693"/>
                  </a:lnTo>
                  <a:lnTo>
                    <a:pt x="4422" y="6901"/>
                  </a:lnTo>
                  <a:lnTo>
                    <a:pt x="4388" y="7066"/>
                  </a:lnTo>
                  <a:lnTo>
                    <a:pt x="4365" y="7119"/>
                  </a:lnTo>
                  <a:lnTo>
                    <a:pt x="4307" y="7133"/>
                  </a:lnTo>
                  <a:lnTo>
                    <a:pt x="4190" y="7143"/>
                  </a:lnTo>
                  <a:lnTo>
                    <a:pt x="4031" y="7119"/>
                  </a:lnTo>
                  <a:lnTo>
                    <a:pt x="3915" y="6969"/>
                  </a:lnTo>
                  <a:lnTo>
                    <a:pt x="3721" y="7085"/>
                  </a:lnTo>
                  <a:lnTo>
                    <a:pt x="3663" y="7177"/>
                  </a:lnTo>
                  <a:lnTo>
                    <a:pt x="3581" y="7177"/>
                  </a:lnTo>
                  <a:lnTo>
                    <a:pt x="3498" y="7225"/>
                  </a:lnTo>
                  <a:lnTo>
                    <a:pt x="3397" y="7308"/>
                  </a:lnTo>
                  <a:lnTo>
                    <a:pt x="3291" y="7361"/>
                  </a:lnTo>
                  <a:lnTo>
                    <a:pt x="3097" y="7487"/>
                  </a:lnTo>
                  <a:lnTo>
                    <a:pt x="3029" y="7521"/>
                  </a:lnTo>
                  <a:lnTo>
                    <a:pt x="2913" y="7603"/>
                  </a:lnTo>
                  <a:lnTo>
                    <a:pt x="2820" y="7661"/>
                  </a:lnTo>
                  <a:lnTo>
                    <a:pt x="2787" y="7709"/>
                  </a:lnTo>
                  <a:lnTo>
                    <a:pt x="2705" y="7729"/>
                  </a:lnTo>
                  <a:lnTo>
                    <a:pt x="2530" y="7859"/>
                  </a:lnTo>
                  <a:lnTo>
                    <a:pt x="2463" y="7894"/>
                  </a:lnTo>
                  <a:lnTo>
                    <a:pt x="2303" y="7971"/>
                  </a:lnTo>
                  <a:close/>
                  <a:moveTo>
                    <a:pt x="2081" y="7859"/>
                  </a:moveTo>
                  <a:lnTo>
                    <a:pt x="2013" y="7763"/>
                  </a:lnTo>
                  <a:lnTo>
                    <a:pt x="1935" y="7652"/>
                  </a:lnTo>
                  <a:lnTo>
                    <a:pt x="1839" y="7569"/>
                  </a:lnTo>
                  <a:lnTo>
                    <a:pt x="1727" y="7327"/>
                  </a:lnTo>
                  <a:lnTo>
                    <a:pt x="1660" y="7211"/>
                  </a:lnTo>
                  <a:lnTo>
                    <a:pt x="1577" y="7133"/>
                  </a:lnTo>
                  <a:lnTo>
                    <a:pt x="1543" y="7052"/>
                  </a:lnTo>
                  <a:lnTo>
                    <a:pt x="1462" y="6925"/>
                  </a:lnTo>
                  <a:lnTo>
                    <a:pt x="1403" y="6877"/>
                  </a:lnTo>
                  <a:lnTo>
                    <a:pt x="1370" y="6775"/>
                  </a:lnTo>
                  <a:lnTo>
                    <a:pt x="1302" y="6683"/>
                  </a:lnTo>
                  <a:lnTo>
                    <a:pt x="1210" y="6533"/>
                  </a:lnTo>
                  <a:lnTo>
                    <a:pt x="1141" y="6441"/>
                  </a:lnTo>
                  <a:lnTo>
                    <a:pt x="1093" y="6340"/>
                  </a:lnTo>
                  <a:lnTo>
                    <a:pt x="1060" y="6306"/>
                  </a:lnTo>
                  <a:lnTo>
                    <a:pt x="978" y="6209"/>
                  </a:lnTo>
                  <a:lnTo>
                    <a:pt x="968" y="6166"/>
                  </a:lnTo>
                  <a:lnTo>
                    <a:pt x="899" y="6084"/>
                  </a:lnTo>
                  <a:lnTo>
                    <a:pt x="803" y="5924"/>
                  </a:lnTo>
                  <a:lnTo>
                    <a:pt x="759" y="5842"/>
                  </a:lnTo>
                  <a:lnTo>
                    <a:pt x="692" y="5725"/>
                  </a:lnTo>
                  <a:lnTo>
                    <a:pt x="624" y="5634"/>
                  </a:lnTo>
                  <a:lnTo>
                    <a:pt x="528" y="5498"/>
                  </a:lnTo>
                  <a:lnTo>
                    <a:pt x="436" y="5357"/>
                  </a:lnTo>
                  <a:lnTo>
                    <a:pt x="353" y="5164"/>
                  </a:lnTo>
                  <a:lnTo>
                    <a:pt x="276" y="5033"/>
                  </a:lnTo>
                  <a:lnTo>
                    <a:pt x="208" y="4937"/>
                  </a:lnTo>
                  <a:lnTo>
                    <a:pt x="160" y="4873"/>
                  </a:lnTo>
                  <a:lnTo>
                    <a:pt x="242" y="4389"/>
                  </a:lnTo>
                  <a:lnTo>
                    <a:pt x="286" y="4389"/>
                  </a:lnTo>
                  <a:lnTo>
                    <a:pt x="300" y="4472"/>
                  </a:lnTo>
                  <a:lnTo>
                    <a:pt x="334" y="4530"/>
                  </a:lnTo>
                  <a:lnTo>
                    <a:pt x="484" y="4748"/>
                  </a:lnTo>
                  <a:lnTo>
                    <a:pt x="576" y="4854"/>
                  </a:lnTo>
                  <a:lnTo>
                    <a:pt x="769" y="5164"/>
                  </a:lnTo>
                  <a:lnTo>
                    <a:pt x="818" y="5207"/>
                  </a:lnTo>
                  <a:lnTo>
                    <a:pt x="837" y="5275"/>
                  </a:lnTo>
                  <a:lnTo>
                    <a:pt x="899" y="5372"/>
                  </a:lnTo>
                  <a:lnTo>
                    <a:pt x="1093" y="5715"/>
                  </a:lnTo>
                  <a:lnTo>
                    <a:pt x="1277" y="5957"/>
                  </a:lnTo>
                  <a:lnTo>
                    <a:pt x="1321" y="6035"/>
                  </a:lnTo>
                  <a:lnTo>
                    <a:pt x="1335" y="6097"/>
                  </a:lnTo>
                  <a:lnTo>
                    <a:pt x="1645" y="6518"/>
                  </a:lnTo>
                  <a:lnTo>
                    <a:pt x="1771" y="6741"/>
                  </a:lnTo>
                  <a:lnTo>
                    <a:pt x="1887" y="6858"/>
                  </a:lnTo>
                  <a:lnTo>
                    <a:pt x="1945" y="7017"/>
                  </a:lnTo>
                  <a:lnTo>
                    <a:pt x="1979" y="7085"/>
                  </a:lnTo>
                  <a:lnTo>
                    <a:pt x="2081" y="7211"/>
                  </a:lnTo>
                  <a:lnTo>
                    <a:pt x="2129" y="7260"/>
                  </a:lnTo>
                  <a:lnTo>
                    <a:pt x="2163" y="7342"/>
                  </a:lnTo>
                  <a:lnTo>
                    <a:pt x="2177" y="7375"/>
                  </a:lnTo>
                  <a:lnTo>
                    <a:pt x="2129" y="7521"/>
                  </a:lnTo>
                  <a:lnTo>
                    <a:pt x="2109" y="7763"/>
                  </a:lnTo>
                  <a:lnTo>
                    <a:pt x="2081" y="7859"/>
                  </a:lnTo>
                  <a:close/>
                  <a:moveTo>
                    <a:pt x="2245" y="7260"/>
                  </a:moveTo>
                  <a:lnTo>
                    <a:pt x="2211" y="7177"/>
                  </a:lnTo>
                  <a:lnTo>
                    <a:pt x="1867" y="6649"/>
                  </a:lnTo>
                  <a:lnTo>
                    <a:pt x="1785" y="6568"/>
                  </a:lnTo>
                  <a:lnTo>
                    <a:pt x="1785" y="6533"/>
                  </a:lnTo>
                  <a:lnTo>
                    <a:pt x="1727" y="6418"/>
                  </a:lnTo>
                  <a:lnTo>
                    <a:pt x="1679" y="6359"/>
                  </a:lnTo>
                  <a:lnTo>
                    <a:pt x="1563" y="6166"/>
                  </a:lnTo>
                  <a:lnTo>
                    <a:pt x="1495" y="6064"/>
                  </a:lnTo>
                  <a:lnTo>
                    <a:pt x="1437" y="5982"/>
                  </a:lnTo>
                  <a:lnTo>
                    <a:pt x="1383" y="5890"/>
                  </a:lnTo>
                  <a:lnTo>
                    <a:pt x="1335" y="5807"/>
                  </a:lnTo>
                  <a:lnTo>
                    <a:pt x="1287" y="5725"/>
                  </a:lnTo>
                  <a:lnTo>
                    <a:pt x="1195" y="5663"/>
                  </a:lnTo>
                  <a:lnTo>
                    <a:pt x="1141" y="5532"/>
                  </a:lnTo>
                  <a:lnTo>
                    <a:pt x="1079" y="5450"/>
                  </a:lnTo>
                  <a:lnTo>
                    <a:pt x="1011" y="5392"/>
                  </a:lnTo>
                  <a:lnTo>
                    <a:pt x="978" y="5290"/>
                  </a:lnTo>
                  <a:lnTo>
                    <a:pt x="920" y="5207"/>
                  </a:lnTo>
                  <a:lnTo>
                    <a:pt x="837" y="5048"/>
                  </a:lnTo>
                  <a:lnTo>
                    <a:pt x="726" y="4873"/>
                  </a:lnTo>
                  <a:lnTo>
                    <a:pt x="609" y="4694"/>
                  </a:lnTo>
                  <a:lnTo>
                    <a:pt x="542" y="4612"/>
                  </a:lnTo>
                  <a:lnTo>
                    <a:pt x="517" y="4516"/>
                  </a:lnTo>
                  <a:lnTo>
                    <a:pt x="436" y="4389"/>
                  </a:lnTo>
                  <a:lnTo>
                    <a:pt x="353" y="4308"/>
                  </a:lnTo>
                  <a:lnTo>
                    <a:pt x="334" y="4239"/>
                  </a:lnTo>
                  <a:lnTo>
                    <a:pt x="353" y="4114"/>
                  </a:lnTo>
                  <a:lnTo>
                    <a:pt x="450" y="4066"/>
                  </a:lnTo>
                  <a:lnTo>
                    <a:pt x="542" y="3997"/>
                  </a:lnTo>
                  <a:lnTo>
                    <a:pt x="576" y="3988"/>
                  </a:lnTo>
                  <a:lnTo>
                    <a:pt x="644" y="3920"/>
                  </a:lnTo>
                  <a:lnTo>
                    <a:pt x="1093" y="3746"/>
                  </a:lnTo>
                  <a:lnTo>
                    <a:pt x="1139" y="3731"/>
                  </a:lnTo>
                  <a:lnTo>
                    <a:pt x="1185" y="3716"/>
                  </a:lnTo>
                  <a:lnTo>
                    <a:pt x="1231" y="3702"/>
                  </a:lnTo>
                  <a:lnTo>
                    <a:pt x="1277" y="3689"/>
                  </a:lnTo>
                  <a:lnTo>
                    <a:pt x="1325" y="3676"/>
                  </a:lnTo>
                  <a:lnTo>
                    <a:pt x="1372" y="3665"/>
                  </a:lnTo>
                  <a:lnTo>
                    <a:pt x="1419" y="3655"/>
                  </a:lnTo>
                  <a:lnTo>
                    <a:pt x="1466" y="3646"/>
                  </a:lnTo>
                  <a:lnTo>
                    <a:pt x="1513" y="3640"/>
                  </a:lnTo>
                  <a:lnTo>
                    <a:pt x="1560" y="3633"/>
                  </a:lnTo>
                  <a:lnTo>
                    <a:pt x="1607" y="3630"/>
                  </a:lnTo>
                  <a:lnTo>
                    <a:pt x="1654" y="3628"/>
                  </a:lnTo>
                  <a:lnTo>
                    <a:pt x="1678" y="3628"/>
                  </a:lnTo>
                  <a:lnTo>
                    <a:pt x="1700" y="3629"/>
                  </a:lnTo>
                  <a:lnTo>
                    <a:pt x="1724" y="3630"/>
                  </a:lnTo>
                  <a:lnTo>
                    <a:pt x="1748" y="3631"/>
                  </a:lnTo>
                  <a:lnTo>
                    <a:pt x="1770" y="3634"/>
                  </a:lnTo>
                  <a:lnTo>
                    <a:pt x="1793" y="3636"/>
                  </a:lnTo>
                  <a:lnTo>
                    <a:pt x="1816" y="3641"/>
                  </a:lnTo>
                  <a:lnTo>
                    <a:pt x="1839" y="3645"/>
                  </a:lnTo>
                  <a:lnTo>
                    <a:pt x="1979" y="3697"/>
                  </a:lnTo>
                  <a:lnTo>
                    <a:pt x="2144" y="3954"/>
                  </a:lnTo>
                  <a:lnTo>
                    <a:pt x="2187" y="4032"/>
                  </a:lnTo>
                  <a:lnTo>
                    <a:pt x="2221" y="4066"/>
                  </a:lnTo>
                  <a:lnTo>
                    <a:pt x="2288" y="4181"/>
                  </a:lnTo>
                  <a:lnTo>
                    <a:pt x="2429" y="4370"/>
                  </a:lnTo>
                  <a:lnTo>
                    <a:pt x="2482" y="4472"/>
                  </a:lnTo>
                  <a:lnTo>
                    <a:pt x="2565" y="4564"/>
                  </a:lnTo>
                  <a:lnTo>
                    <a:pt x="2613" y="4646"/>
                  </a:lnTo>
                  <a:lnTo>
                    <a:pt x="2628" y="4694"/>
                  </a:lnTo>
                  <a:lnTo>
                    <a:pt x="2695" y="4772"/>
                  </a:lnTo>
                  <a:lnTo>
                    <a:pt x="2753" y="4840"/>
                  </a:lnTo>
                  <a:lnTo>
                    <a:pt x="2820" y="4937"/>
                  </a:lnTo>
                  <a:lnTo>
                    <a:pt x="2870" y="5081"/>
                  </a:lnTo>
                  <a:lnTo>
                    <a:pt x="3029" y="5290"/>
                  </a:lnTo>
                  <a:lnTo>
                    <a:pt x="3062" y="5392"/>
                  </a:lnTo>
                  <a:lnTo>
                    <a:pt x="3097" y="5421"/>
                  </a:lnTo>
                  <a:lnTo>
                    <a:pt x="3212" y="5614"/>
                  </a:lnTo>
                  <a:lnTo>
                    <a:pt x="3339" y="5774"/>
                  </a:lnTo>
                  <a:lnTo>
                    <a:pt x="3397" y="5924"/>
                  </a:lnTo>
                  <a:lnTo>
                    <a:pt x="3454" y="6001"/>
                  </a:lnTo>
                  <a:lnTo>
                    <a:pt x="3533" y="6117"/>
                  </a:lnTo>
                  <a:lnTo>
                    <a:pt x="3595" y="6176"/>
                  </a:lnTo>
                  <a:lnTo>
                    <a:pt x="3692" y="6418"/>
                  </a:lnTo>
                  <a:lnTo>
                    <a:pt x="3789" y="6693"/>
                  </a:lnTo>
                  <a:lnTo>
                    <a:pt x="3663" y="6683"/>
                  </a:lnTo>
                  <a:lnTo>
                    <a:pt x="3614" y="6683"/>
                  </a:lnTo>
                  <a:lnTo>
                    <a:pt x="3561" y="6683"/>
                  </a:lnTo>
                  <a:lnTo>
                    <a:pt x="3319" y="6727"/>
                  </a:lnTo>
                  <a:lnTo>
                    <a:pt x="3271" y="6727"/>
                  </a:lnTo>
                  <a:lnTo>
                    <a:pt x="3155" y="6741"/>
                  </a:lnTo>
                  <a:lnTo>
                    <a:pt x="2787" y="6935"/>
                  </a:lnTo>
                  <a:lnTo>
                    <a:pt x="2511" y="7066"/>
                  </a:lnTo>
                  <a:lnTo>
                    <a:pt x="2386" y="7202"/>
                  </a:lnTo>
                  <a:lnTo>
                    <a:pt x="2338" y="7279"/>
                  </a:lnTo>
                  <a:lnTo>
                    <a:pt x="2245" y="7260"/>
                  </a:lnTo>
                  <a:close/>
                  <a:moveTo>
                    <a:pt x="2027" y="6499"/>
                  </a:moveTo>
                  <a:lnTo>
                    <a:pt x="1979" y="6485"/>
                  </a:lnTo>
                  <a:lnTo>
                    <a:pt x="1969" y="6441"/>
                  </a:lnTo>
                  <a:lnTo>
                    <a:pt x="2046" y="6291"/>
                  </a:lnTo>
                  <a:lnTo>
                    <a:pt x="2211" y="6243"/>
                  </a:lnTo>
                  <a:lnTo>
                    <a:pt x="2288" y="6209"/>
                  </a:lnTo>
                  <a:lnTo>
                    <a:pt x="2386" y="6166"/>
                  </a:lnTo>
                  <a:lnTo>
                    <a:pt x="2429" y="6166"/>
                  </a:lnTo>
                  <a:lnTo>
                    <a:pt x="2530" y="6147"/>
                  </a:lnTo>
                  <a:lnTo>
                    <a:pt x="2585" y="6134"/>
                  </a:lnTo>
                  <a:lnTo>
                    <a:pt x="2638" y="6122"/>
                  </a:lnTo>
                  <a:lnTo>
                    <a:pt x="2692" y="6110"/>
                  </a:lnTo>
                  <a:lnTo>
                    <a:pt x="2746" y="6099"/>
                  </a:lnTo>
                  <a:lnTo>
                    <a:pt x="2799" y="6087"/>
                  </a:lnTo>
                  <a:lnTo>
                    <a:pt x="2853" y="6076"/>
                  </a:lnTo>
                  <a:lnTo>
                    <a:pt x="2906" y="6066"/>
                  </a:lnTo>
                  <a:lnTo>
                    <a:pt x="2959" y="6058"/>
                  </a:lnTo>
                  <a:lnTo>
                    <a:pt x="3012" y="6051"/>
                  </a:lnTo>
                  <a:lnTo>
                    <a:pt x="3065" y="6046"/>
                  </a:lnTo>
                  <a:lnTo>
                    <a:pt x="3091" y="6044"/>
                  </a:lnTo>
                  <a:lnTo>
                    <a:pt x="3118" y="6043"/>
                  </a:lnTo>
                  <a:lnTo>
                    <a:pt x="3145" y="6042"/>
                  </a:lnTo>
                  <a:lnTo>
                    <a:pt x="3172" y="6042"/>
                  </a:lnTo>
                  <a:lnTo>
                    <a:pt x="3198" y="6042"/>
                  </a:lnTo>
                  <a:lnTo>
                    <a:pt x="3225" y="6043"/>
                  </a:lnTo>
                  <a:lnTo>
                    <a:pt x="3252" y="6045"/>
                  </a:lnTo>
                  <a:lnTo>
                    <a:pt x="3279" y="6047"/>
                  </a:lnTo>
                  <a:lnTo>
                    <a:pt x="3306" y="6050"/>
                  </a:lnTo>
                  <a:lnTo>
                    <a:pt x="3332" y="6054"/>
                  </a:lnTo>
                  <a:lnTo>
                    <a:pt x="3360" y="6059"/>
                  </a:lnTo>
                  <a:lnTo>
                    <a:pt x="3387" y="6064"/>
                  </a:lnTo>
                  <a:lnTo>
                    <a:pt x="3316" y="6079"/>
                  </a:lnTo>
                  <a:lnTo>
                    <a:pt x="3246" y="6096"/>
                  </a:lnTo>
                  <a:lnTo>
                    <a:pt x="3175" y="6114"/>
                  </a:lnTo>
                  <a:lnTo>
                    <a:pt x="3102" y="6132"/>
                  </a:lnTo>
                  <a:lnTo>
                    <a:pt x="3030" y="6152"/>
                  </a:lnTo>
                  <a:lnTo>
                    <a:pt x="2958" y="6172"/>
                  </a:lnTo>
                  <a:lnTo>
                    <a:pt x="2884" y="6194"/>
                  </a:lnTo>
                  <a:lnTo>
                    <a:pt x="2810" y="6217"/>
                  </a:lnTo>
                  <a:lnTo>
                    <a:pt x="2736" y="6242"/>
                  </a:lnTo>
                  <a:lnTo>
                    <a:pt x="2661" y="6269"/>
                  </a:lnTo>
                  <a:lnTo>
                    <a:pt x="2587" y="6297"/>
                  </a:lnTo>
                  <a:lnTo>
                    <a:pt x="2512" y="6327"/>
                  </a:lnTo>
                  <a:lnTo>
                    <a:pt x="2437" y="6359"/>
                  </a:lnTo>
                  <a:lnTo>
                    <a:pt x="2362" y="6392"/>
                  </a:lnTo>
                  <a:lnTo>
                    <a:pt x="2286" y="6427"/>
                  </a:lnTo>
                  <a:lnTo>
                    <a:pt x="2211" y="6466"/>
                  </a:lnTo>
                  <a:lnTo>
                    <a:pt x="2027" y="6499"/>
                  </a:lnTo>
                  <a:close/>
                  <a:moveTo>
                    <a:pt x="4079" y="6441"/>
                  </a:moveTo>
                  <a:lnTo>
                    <a:pt x="3905" y="6306"/>
                  </a:lnTo>
                  <a:lnTo>
                    <a:pt x="3823" y="6209"/>
                  </a:lnTo>
                  <a:lnTo>
                    <a:pt x="3803" y="6132"/>
                  </a:lnTo>
                  <a:lnTo>
                    <a:pt x="3775" y="6097"/>
                  </a:lnTo>
                  <a:lnTo>
                    <a:pt x="3629" y="5924"/>
                  </a:lnTo>
                  <a:lnTo>
                    <a:pt x="3595" y="5842"/>
                  </a:lnTo>
                  <a:lnTo>
                    <a:pt x="3513" y="5715"/>
                  </a:lnTo>
                  <a:lnTo>
                    <a:pt x="3464" y="5634"/>
                  </a:lnTo>
                  <a:lnTo>
                    <a:pt x="3421" y="5565"/>
                  </a:lnTo>
                  <a:lnTo>
                    <a:pt x="3353" y="5484"/>
                  </a:lnTo>
                  <a:lnTo>
                    <a:pt x="3291" y="5406"/>
                  </a:lnTo>
                  <a:lnTo>
                    <a:pt x="3179" y="5198"/>
                  </a:lnTo>
                  <a:lnTo>
                    <a:pt x="3077" y="5067"/>
                  </a:lnTo>
                  <a:lnTo>
                    <a:pt x="3014" y="4965"/>
                  </a:lnTo>
                  <a:lnTo>
                    <a:pt x="2947" y="4888"/>
                  </a:lnTo>
                  <a:lnTo>
                    <a:pt x="2870" y="4723"/>
                  </a:lnTo>
                  <a:lnTo>
                    <a:pt x="2787" y="4666"/>
                  </a:lnTo>
                  <a:lnTo>
                    <a:pt x="2705" y="4481"/>
                  </a:lnTo>
                  <a:lnTo>
                    <a:pt x="2661" y="4404"/>
                  </a:lnTo>
                  <a:lnTo>
                    <a:pt x="2647" y="4356"/>
                  </a:lnTo>
                  <a:lnTo>
                    <a:pt x="2453" y="4022"/>
                  </a:lnTo>
                  <a:lnTo>
                    <a:pt x="2371" y="3886"/>
                  </a:lnTo>
                  <a:lnTo>
                    <a:pt x="2323" y="3838"/>
                  </a:lnTo>
                  <a:lnTo>
                    <a:pt x="2269" y="3755"/>
                  </a:lnTo>
                  <a:lnTo>
                    <a:pt x="2177" y="3514"/>
                  </a:lnTo>
                  <a:lnTo>
                    <a:pt x="2269" y="3213"/>
                  </a:lnTo>
                  <a:lnTo>
                    <a:pt x="2323" y="3132"/>
                  </a:lnTo>
                  <a:lnTo>
                    <a:pt x="2453" y="3001"/>
                  </a:lnTo>
                  <a:lnTo>
                    <a:pt x="2530" y="2871"/>
                  </a:lnTo>
                  <a:lnTo>
                    <a:pt x="2593" y="2856"/>
                  </a:lnTo>
                  <a:lnTo>
                    <a:pt x="2647" y="2778"/>
                  </a:lnTo>
                  <a:lnTo>
                    <a:pt x="2739" y="2725"/>
                  </a:lnTo>
                  <a:lnTo>
                    <a:pt x="2855" y="2614"/>
                  </a:lnTo>
                  <a:lnTo>
                    <a:pt x="2947" y="2536"/>
                  </a:lnTo>
                  <a:lnTo>
                    <a:pt x="3131" y="2420"/>
                  </a:lnTo>
                  <a:lnTo>
                    <a:pt x="3179" y="2371"/>
                  </a:lnTo>
                  <a:lnTo>
                    <a:pt x="3237" y="2338"/>
                  </a:lnTo>
                  <a:lnTo>
                    <a:pt x="3319" y="2400"/>
                  </a:lnTo>
                  <a:lnTo>
                    <a:pt x="3353" y="2469"/>
                  </a:lnTo>
                  <a:lnTo>
                    <a:pt x="3372" y="2502"/>
                  </a:lnTo>
                  <a:lnTo>
                    <a:pt x="3454" y="2560"/>
                  </a:lnTo>
                  <a:lnTo>
                    <a:pt x="3498" y="2594"/>
                  </a:lnTo>
                  <a:lnTo>
                    <a:pt x="3533" y="2677"/>
                  </a:lnTo>
                  <a:lnTo>
                    <a:pt x="3595" y="2725"/>
                  </a:lnTo>
                  <a:lnTo>
                    <a:pt x="3740" y="3001"/>
                  </a:lnTo>
                  <a:lnTo>
                    <a:pt x="3823" y="3098"/>
                  </a:lnTo>
                  <a:lnTo>
                    <a:pt x="3823" y="3132"/>
                  </a:lnTo>
                  <a:lnTo>
                    <a:pt x="3905" y="3263"/>
                  </a:lnTo>
                  <a:lnTo>
                    <a:pt x="3948" y="3305"/>
                  </a:lnTo>
                  <a:lnTo>
                    <a:pt x="4016" y="3373"/>
                  </a:lnTo>
                  <a:lnTo>
                    <a:pt x="4031" y="3470"/>
                  </a:lnTo>
                  <a:lnTo>
                    <a:pt x="4113" y="3547"/>
                  </a:lnTo>
                  <a:lnTo>
                    <a:pt x="4180" y="3678"/>
                  </a:lnTo>
                  <a:lnTo>
                    <a:pt x="4273" y="3804"/>
                  </a:lnTo>
                  <a:lnTo>
                    <a:pt x="4355" y="3906"/>
                  </a:lnTo>
                  <a:lnTo>
                    <a:pt x="4365" y="3968"/>
                  </a:lnTo>
                  <a:lnTo>
                    <a:pt x="4776" y="4646"/>
                  </a:lnTo>
                  <a:lnTo>
                    <a:pt x="4824" y="4714"/>
                  </a:lnTo>
                  <a:lnTo>
                    <a:pt x="4901" y="4840"/>
                  </a:lnTo>
                  <a:lnTo>
                    <a:pt x="4984" y="4956"/>
                  </a:lnTo>
                  <a:lnTo>
                    <a:pt x="4999" y="5000"/>
                  </a:lnTo>
                  <a:lnTo>
                    <a:pt x="5124" y="5198"/>
                  </a:lnTo>
                  <a:lnTo>
                    <a:pt x="5206" y="5357"/>
                  </a:lnTo>
                  <a:lnTo>
                    <a:pt x="5158" y="5392"/>
                  </a:lnTo>
                  <a:lnTo>
                    <a:pt x="5100" y="5392"/>
                  </a:lnTo>
                  <a:lnTo>
                    <a:pt x="4916" y="5484"/>
                  </a:lnTo>
                  <a:lnTo>
                    <a:pt x="4839" y="5551"/>
                  </a:lnTo>
                  <a:lnTo>
                    <a:pt x="4597" y="5774"/>
                  </a:lnTo>
                  <a:lnTo>
                    <a:pt x="4500" y="5822"/>
                  </a:lnTo>
                  <a:lnTo>
                    <a:pt x="4466" y="5855"/>
                  </a:lnTo>
                  <a:lnTo>
                    <a:pt x="4398" y="6016"/>
                  </a:lnTo>
                  <a:lnTo>
                    <a:pt x="4205" y="6359"/>
                  </a:lnTo>
                  <a:lnTo>
                    <a:pt x="4146" y="6451"/>
                  </a:lnTo>
                  <a:lnTo>
                    <a:pt x="4079" y="6441"/>
                  </a:lnTo>
                  <a:close/>
                  <a:moveTo>
                    <a:pt x="3673" y="5822"/>
                  </a:moveTo>
                  <a:lnTo>
                    <a:pt x="3754" y="5498"/>
                  </a:lnTo>
                  <a:lnTo>
                    <a:pt x="3823" y="5372"/>
                  </a:lnTo>
                  <a:lnTo>
                    <a:pt x="3996" y="5081"/>
                  </a:lnTo>
                  <a:lnTo>
                    <a:pt x="4113" y="4922"/>
                  </a:lnTo>
                  <a:lnTo>
                    <a:pt x="4224" y="4772"/>
                  </a:lnTo>
                  <a:lnTo>
                    <a:pt x="4388" y="4666"/>
                  </a:lnTo>
                  <a:lnTo>
                    <a:pt x="4500" y="4714"/>
                  </a:lnTo>
                  <a:lnTo>
                    <a:pt x="4515" y="4748"/>
                  </a:lnTo>
                  <a:lnTo>
                    <a:pt x="4500" y="4854"/>
                  </a:lnTo>
                  <a:lnTo>
                    <a:pt x="4355" y="4965"/>
                  </a:lnTo>
                  <a:lnTo>
                    <a:pt x="4287" y="5014"/>
                  </a:lnTo>
                  <a:lnTo>
                    <a:pt x="4157" y="5207"/>
                  </a:lnTo>
                  <a:lnTo>
                    <a:pt x="4079" y="5242"/>
                  </a:lnTo>
                  <a:lnTo>
                    <a:pt x="3934" y="5440"/>
                  </a:lnTo>
                  <a:lnTo>
                    <a:pt x="3721" y="5842"/>
                  </a:lnTo>
                  <a:lnTo>
                    <a:pt x="3673" y="5822"/>
                  </a:lnTo>
                  <a:close/>
                  <a:moveTo>
                    <a:pt x="1485" y="5634"/>
                  </a:moveTo>
                  <a:lnTo>
                    <a:pt x="1403" y="5551"/>
                  </a:lnTo>
                  <a:lnTo>
                    <a:pt x="1437" y="5484"/>
                  </a:lnTo>
                  <a:lnTo>
                    <a:pt x="1485" y="5406"/>
                  </a:lnTo>
                  <a:lnTo>
                    <a:pt x="1660" y="5338"/>
                  </a:lnTo>
                  <a:lnTo>
                    <a:pt x="1756" y="5323"/>
                  </a:lnTo>
                  <a:lnTo>
                    <a:pt x="1867" y="5290"/>
                  </a:lnTo>
                  <a:lnTo>
                    <a:pt x="2807" y="5207"/>
                  </a:lnTo>
                  <a:lnTo>
                    <a:pt x="2889" y="5323"/>
                  </a:lnTo>
                  <a:lnTo>
                    <a:pt x="2801" y="5322"/>
                  </a:lnTo>
                  <a:lnTo>
                    <a:pt x="2713" y="5322"/>
                  </a:lnTo>
                  <a:lnTo>
                    <a:pt x="2670" y="5323"/>
                  </a:lnTo>
                  <a:lnTo>
                    <a:pt x="2627" y="5324"/>
                  </a:lnTo>
                  <a:lnTo>
                    <a:pt x="2583" y="5326"/>
                  </a:lnTo>
                  <a:lnTo>
                    <a:pt x="2540" y="5330"/>
                  </a:lnTo>
                  <a:lnTo>
                    <a:pt x="2497" y="5333"/>
                  </a:lnTo>
                  <a:lnTo>
                    <a:pt x="2453" y="5336"/>
                  </a:lnTo>
                  <a:lnTo>
                    <a:pt x="2410" y="5341"/>
                  </a:lnTo>
                  <a:lnTo>
                    <a:pt x="2368" y="5347"/>
                  </a:lnTo>
                  <a:lnTo>
                    <a:pt x="2325" y="5352"/>
                  </a:lnTo>
                  <a:lnTo>
                    <a:pt x="2282" y="5360"/>
                  </a:lnTo>
                  <a:lnTo>
                    <a:pt x="2239" y="5367"/>
                  </a:lnTo>
                  <a:lnTo>
                    <a:pt x="2196" y="5375"/>
                  </a:lnTo>
                  <a:lnTo>
                    <a:pt x="2154" y="5384"/>
                  </a:lnTo>
                  <a:lnTo>
                    <a:pt x="2112" y="5394"/>
                  </a:lnTo>
                  <a:lnTo>
                    <a:pt x="2069" y="5405"/>
                  </a:lnTo>
                  <a:lnTo>
                    <a:pt x="2027" y="5416"/>
                  </a:lnTo>
                  <a:lnTo>
                    <a:pt x="1984" y="5429"/>
                  </a:lnTo>
                  <a:lnTo>
                    <a:pt x="1941" y="5443"/>
                  </a:lnTo>
                  <a:lnTo>
                    <a:pt x="1900" y="5457"/>
                  </a:lnTo>
                  <a:lnTo>
                    <a:pt x="1857" y="5473"/>
                  </a:lnTo>
                  <a:lnTo>
                    <a:pt x="1815" y="5489"/>
                  </a:lnTo>
                  <a:lnTo>
                    <a:pt x="1772" y="5506"/>
                  </a:lnTo>
                  <a:lnTo>
                    <a:pt x="1730" y="5524"/>
                  </a:lnTo>
                  <a:lnTo>
                    <a:pt x="1688" y="5545"/>
                  </a:lnTo>
                  <a:lnTo>
                    <a:pt x="1646" y="5565"/>
                  </a:lnTo>
                  <a:lnTo>
                    <a:pt x="1604" y="5587"/>
                  </a:lnTo>
                  <a:lnTo>
                    <a:pt x="1561" y="5609"/>
                  </a:lnTo>
                  <a:lnTo>
                    <a:pt x="1519" y="5634"/>
                  </a:lnTo>
                  <a:lnTo>
                    <a:pt x="1485" y="5634"/>
                  </a:lnTo>
                  <a:close/>
                  <a:moveTo>
                    <a:pt x="5806" y="5372"/>
                  </a:moveTo>
                  <a:lnTo>
                    <a:pt x="5632" y="5323"/>
                  </a:lnTo>
                  <a:lnTo>
                    <a:pt x="5289" y="4825"/>
                  </a:lnTo>
                  <a:lnTo>
                    <a:pt x="5241" y="4723"/>
                  </a:lnTo>
                  <a:lnTo>
                    <a:pt x="5177" y="4666"/>
                  </a:lnTo>
                  <a:lnTo>
                    <a:pt x="5124" y="4549"/>
                  </a:lnTo>
                  <a:lnTo>
                    <a:pt x="4999" y="4356"/>
                  </a:lnTo>
                  <a:lnTo>
                    <a:pt x="4935" y="4308"/>
                  </a:lnTo>
                  <a:lnTo>
                    <a:pt x="4964" y="4439"/>
                  </a:lnTo>
                  <a:lnTo>
                    <a:pt x="5032" y="4516"/>
                  </a:lnTo>
                  <a:lnTo>
                    <a:pt x="5100" y="4583"/>
                  </a:lnTo>
                  <a:lnTo>
                    <a:pt x="5241" y="4908"/>
                  </a:lnTo>
                  <a:lnTo>
                    <a:pt x="5419" y="5256"/>
                  </a:lnTo>
                  <a:lnTo>
                    <a:pt x="5308" y="5242"/>
                  </a:lnTo>
                  <a:lnTo>
                    <a:pt x="5226" y="5115"/>
                  </a:lnTo>
                  <a:lnTo>
                    <a:pt x="5206" y="5048"/>
                  </a:lnTo>
                  <a:lnTo>
                    <a:pt x="5158" y="4990"/>
                  </a:lnTo>
                  <a:lnTo>
                    <a:pt x="5100" y="4908"/>
                  </a:lnTo>
                  <a:lnTo>
                    <a:pt x="5081" y="4873"/>
                  </a:lnTo>
                  <a:lnTo>
                    <a:pt x="5032" y="4791"/>
                  </a:lnTo>
                  <a:lnTo>
                    <a:pt x="4964" y="4666"/>
                  </a:lnTo>
                  <a:lnTo>
                    <a:pt x="4882" y="4583"/>
                  </a:lnTo>
                  <a:lnTo>
                    <a:pt x="4872" y="4530"/>
                  </a:lnTo>
                  <a:lnTo>
                    <a:pt x="4824" y="4452"/>
                  </a:lnTo>
                  <a:lnTo>
                    <a:pt x="4776" y="4356"/>
                  </a:lnTo>
                  <a:lnTo>
                    <a:pt x="4630" y="4128"/>
                  </a:lnTo>
                  <a:lnTo>
                    <a:pt x="4582" y="4080"/>
                  </a:lnTo>
                  <a:lnTo>
                    <a:pt x="4500" y="3939"/>
                  </a:lnTo>
                  <a:lnTo>
                    <a:pt x="4432" y="3824"/>
                  </a:lnTo>
                  <a:lnTo>
                    <a:pt x="4398" y="3789"/>
                  </a:lnTo>
                  <a:lnTo>
                    <a:pt x="4180" y="3470"/>
                  </a:lnTo>
                  <a:lnTo>
                    <a:pt x="4065" y="3272"/>
                  </a:lnTo>
                  <a:lnTo>
                    <a:pt x="3996" y="3132"/>
                  </a:lnTo>
                  <a:lnTo>
                    <a:pt x="3856" y="2884"/>
                  </a:lnTo>
                  <a:lnTo>
                    <a:pt x="3803" y="2821"/>
                  </a:lnTo>
                  <a:lnTo>
                    <a:pt x="3614" y="2502"/>
                  </a:lnTo>
                  <a:lnTo>
                    <a:pt x="3581" y="2400"/>
                  </a:lnTo>
                  <a:lnTo>
                    <a:pt x="3663" y="2386"/>
                  </a:lnTo>
                  <a:lnTo>
                    <a:pt x="3692" y="2469"/>
                  </a:lnTo>
                  <a:lnTo>
                    <a:pt x="3881" y="2744"/>
                  </a:lnTo>
                  <a:lnTo>
                    <a:pt x="3982" y="2904"/>
                  </a:lnTo>
                  <a:lnTo>
                    <a:pt x="4065" y="3020"/>
                  </a:lnTo>
                  <a:lnTo>
                    <a:pt x="4113" y="3098"/>
                  </a:lnTo>
                  <a:lnTo>
                    <a:pt x="4321" y="3388"/>
                  </a:lnTo>
                  <a:lnTo>
                    <a:pt x="4388" y="3504"/>
                  </a:lnTo>
                  <a:lnTo>
                    <a:pt x="4466" y="3514"/>
                  </a:lnTo>
                  <a:lnTo>
                    <a:pt x="4388" y="3373"/>
                  </a:lnTo>
                  <a:lnTo>
                    <a:pt x="4307" y="3305"/>
                  </a:lnTo>
                  <a:lnTo>
                    <a:pt x="4205" y="3078"/>
                  </a:lnTo>
                  <a:lnTo>
                    <a:pt x="4157" y="3001"/>
                  </a:lnTo>
                  <a:lnTo>
                    <a:pt x="3905" y="2517"/>
                  </a:lnTo>
                  <a:lnTo>
                    <a:pt x="3915" y="2435"/>
                  </a:lnTo>
                  <a:lnTo>
                    <a:pt x="3982" y="2454"/>
                  </a:lnTo>
                  <a:lnTo>
                    <a:pt x="4016" y="2517"/>
                  </a:lnTo>
                  <a:lnTo>
                    <a:pt x="4079" y="2594"/>
                  </a:lnTo>
                  <a:lnTo>
                    <a:pt x="4157" y="2662"/>
                  </a:lnTo>
                  <a:lnTo>
                    <a:pt x="4287" y="2871"/>
                  </a:lnTo>
                  <a:lnTo>
                    <a:pt x="4321" y="2967"/>
                  </a:lnTo>
                  <a:lnTo>
                    <a:pt x="4365" y="3020"/>
                  </a:lnTo>
                  <a:lnTo>
                    <a:pt x="4422" y="3132"/>
                  </a:lnTo>
                  <a:lnTo>
                    <a:pt x="4616" y="3455"/>
                  </a:lnTo>
                  <a:lnTo>
                    <a:pt x="4640" y="3484"/>
                  </a:lnTo>
                  <a:lnTo>
                    <a:pt x="4757" y="3645"/>
                  </a:lnTo>
                  <a:lnTo>
                    <a:pt x="4858" y="3824"/>
                  </a:lnTo>
                  <a:lnTo>
                    <a:pt x="4950" y="3939"/>
                  </a:lnTo>
                  <a:lnTo>
                    <a:pt x="5047" y="4114"/>
                  </a:lnTo>
                  <a:lnTo>
                    <a:pt x="5143" y="4274"/>
                  </a:lnTo>
                  <a:lnTo>
                    <a:pt x="5342" y="4530"/>
                  </a:lnTo>
                  <a:lnTo>
                    <a:pt x="5400" y="4598"/>
                  </a:lnTo>
                  <a:lnTo>
                    <a:pt x="5433" y="4714"/>
                  </a:lnTo>
                  <a:lnTo>
                    <a:pt x="5502" y="4825"/>
                  </a:lnTo>
                  <a:lnTo>
                    <a:pt x="5690" y="5048"/>
                  </a:lnTo>
                  <a:lnTo>
                    <a:pt x="5758" y="5130"/>
                  </a:lnTo>
                  <a:lnTo>
                    <a:pt x="5850" y="5392"/>
                  </a:lnTo>
                  <a:lnTo>
                    <a:pt x="5806" y="5372"/>
                  </a:lnTo>
                  <a:close/>
                  <a:moveTo>
                    <a:pt x="3155" y="5000"/>
                  </a:moveTo>
                  <a:lnTo>
                    <a:pt x="3145" y="4990"/>
                  </a:lnTo>
                  <a:lnTo>
                    <a:pt x="3179" y="4873"/>
                  </a:lnTo>
                  <a:lnTo>
                    <a:pt x="3339" y="4516"/>
                  </a:lnTo>
                  <a:lnTo>
                    <a:pt x="3421" y="4404"/>
                  </a:lnTo>
                  <a:lnTo>
                    <a:pt x="3595" y="4080"/>
                  </a:lnTo>
                  <a:lnTo>
                    <a:pt x="3706" y="3988"/>
                  </a:lnTo>
                  <a:lnTo>
                    <a:pt x="3775" y="3857"/>
                  </a:lnTo>
                  <a:lnTo>
                    <a:pt x="3823" y="3838"/>
                  </a:lnTo>
                  <a:lnTo>
                    <a:pt x="3915" y="3872"/>
                  </a:lnTo>
                  <a:lnTo>
                    <a:pt x="3934" y="3906"/>
                  </a:lnTo>
                  <a:lnTo>
                    <a:pt x="3823" y="4181"/>
                  </a:lnTo>
                  <a:lnTo>
                    <a:pt x="3673" y="4356"/>
                  </a:lnTo>
                  <a:lnTo>
                    <a:pt x="3581" y="4472"/>
                  </a:lnTo>
                  <a:lnTo>
                    <a:pt x="3387" y="4723"/>
                  </a:lnTo>
                  <a:lnTo>
                    <a:pt x="3304" y="4825"/>
                  </a:lnTo>
                  <a:lnTo>
                    <a:pt x="3212" y="5014"/>
                  </a:lnTo>
                  <a:lnTo>
                    <a:pt x="3155" y="5000"/>
                  </a:lnTo>
                  <a:close/>
                  <a:moveTo>
                    <a:pt x="886" y="4758"/>
                  </a:moveTo>
                  <a:lnTo>
                    <a:pt x="837" y="4758"/>
                  </a:lnTo>
                  <a:lnTo>
                    <a:pt x="837" y="4631"/>
                  </a:lnTo>
                  <a:lnTo>
                    <a:pt x="943" y="4583"/>
                  </a:lnTo>
                  <a:lnTo>
                    <a:pt x="1032" y="4556"/>
                  </a:lnTo>
                  <a:lnTo>
                    <a:pt x="1120" y="4531"/>
                  </a:lnTo>
                  <a:lnTo>
                    <a:pt x="1208" y="4506"/>
                  </a:lnTo>
                  <a:lnTo>
                    <a:pt x="1296" y="4482"/>
                  </a:lnTo>
                  <a:lnTo>
                    <a:pt x="1382" y="4460"/>
                  </a:lnTo>
                  <a:lnTo>
                    <a:pt x="1469" y="4440"/>
                  </a:lnTo>
                  <a:lnTo>
                    <a:pt x="1556" y="4420"/>
                  </a:lnTo>
                  <a:lnTo>
                    <a:pt x="1643" y="4404"/>
                  </a:lnTo>
                  <a:lnTo>
                    <a:pt x="1685" y="4397"/>
                  </a:lnTo>
                  <a:lnTo>
                    <a:pt x="1728" y="4390"/>
                  </a:lnTo>
                  <a:lnTo>
                    <a:pt x="1772" y="4384"/>
                  </a:lnTo>
                  <a:lnTo>
                    <a:pt x="1815" y="4379"/>
                  </a:lnTo>
                  <a:lnTo>
                    <a:pt x="1858" y="4373"/>
                  </a:lnTo>
                  <a:lnTo>
                    <a:pt x="1902" y="4369"/>
                  </a:lnTo>
                  <a:lnTo>
                    <a:pt x="1945" y="4366"/>
                  </a:lnTo>
                  <a:lnTo>
                    <a:pt x="1988" y="4362"/>
                  </a:lnTo>
                  <a:lnTo>
                    <a:pt x="2031" y="4360"/>
                  </a:lnTo>
                  <a:lnTo>
                    <a:pt x="2075" y="4359"/>
                  </a:lnTo>
                  <a:lnTo>
                    <a:pt x="2118" y="4359"/>
                  </a:lnTo>
                  <a:lnTo>
                    <a:pt x="2162" y="4359"/>
                  </a:lnTo>
                  <a:lnTo>
                    <a:pt x="2206" y="4361"/>
                  </a:lnTo>
                  <a:lnTo>
                    <a:pt x="2250" y="4364"/>
                  </a:lnTo>
                  <a:lnTo>
                    <a:pt x="2293" y="4367"/>
                  </a:lnTo>
                  <a:lnTo>
                    <a:pt x="2338" y="4370"/>
                  </a:lnTo>
                  <a:lnTo>
                    <a:pt x="2371" y="4439"/>
                  </a:lnTo>
                  <a:lnTo>
                    <a:pt x="1660" y="4530"/>
                  </a:lnTo>
                  <a:lnTo>
                    <a:pt x="1495" y="4598"/>
                  </a:lnTo>
                  <a:lnTo>
                    <a:pt x="1403" y="4612"/>
                  </a:lnTo>
                  <a:lnTo>
                    <a:pt x="1195" y="4679"/>
                  </a:lnTo>
                  <a:lnTo>
                    <a:pt x="886" y="4758"/>
                  </a:lnTo>
                  <a:close/>
                  <a:moveTo>
                    <a:pt x="2695" y="4114"/>
                  </a:moveTo>
                  <a:lnTo>
                    <a:pt x="2729" y="3886"/>
                  </a:lnTo>
                  <a:lnTo>
                    <a:pt x="2903" y="3514"/>
                  </a:lnTo>
                  <a:lnTo>
                    <a:pt x="3131" y="3272"/>
                  </a:lnTo>
                  <a:lnTo>
                    <a:pt x="3179" y="3194"/>
                  </a:lnTo>
                  <a:lnTo>
                    <a:pt x="3237" y="3078"/>
                  </a:lnTo>
                  <a:lnTo>
                    <a:pt x="3271" y="3044"/>
                  </a:lnTo>
                  <a:lnTo>
                    <a:pt x="3319" y="3030"/>
                  </a:lnTo>
                  <a:lnTo>
                    <a:pt x="3397" y="3030"/>
                  </a:lnTo>
                  <a:lnTo>
                    <a:pt x="3431" y="3063"/>
                  </a:lnTo>
                  <a:lnTo>
                    <a:pt x="3291" y="3340"/>
                  </a:lnTo>
                  <a:lnTo>
                    <a:pt x="3145" y="3470"/>
                  </a:lnTo>
                  <a:lnTo>
                    <a:pt x="3097" y="3582"/>
                  </a:lnTo>
                  <a:lnTo>
                    <a:pt x="3029" y="3664"/>
                  </a:lnTo>
                  <a:lnTo>
                    <a:pt x="2855" y="3968"/>
                  </a:lnTo>
                  <a:lnTo>
                    <a:pt x="2695" y="4114"/>
                  </a:lnTo>
                  <a:close/>
                  <a:moveTo>
                    <a:pt x="609" y="2594"/>
                  </a:moveTo>
                  <a:lnTo>
                    <a:pt x="528" y="2579"/>
                  </a:lnTo>
                  <a:lnTo>
                    <a:pt x="436" y="2454"/>
                  </a:lnTo>
                  <a:lnTo>
                    <a:pt x="417" y="2318"/>
                  </a:lnTo>
                  <a:lnTo>
                    <a:pt x="726" y="2386"/>
                  </a:lnTo>
                  <a:lnTo>
                    <a:pt x="609" y="2594"/>
                  </a:lnTo>
                  <a:close/>
                  <a:moveTo>
                    <a:pt x="851" y="2560"/>
                  </a:moveTo>
                  <a:lnTo>
                    <a:pt x="851" y="2546"/>
                  </a:lnTo>
                  <a:lnTo>
                    <a:pt x="818" y="2420"/>
                  </a:lnTo>
                  <a:lnTo>
                    <a:pt x="1060" y="2483"/>
                  </a:lnTo>
                  <a:lnTo>
                    <a:pt x="1079" y="2536"/>
                  </a:lnTo>
                  <a:lnTo>
                    <a:pt x="943" y="2579"/>
                  </a:lnTo>
                  <a:lnTo>
                    <a:pt x="851" y="2560"/>
                  </a:lnTo>
                  <a:close/>
                  <a:moveTo>
                    <a:pt x="1370" y="2400"/>
                  </a:moveTo>
                  <a:lnTo>
                    <a:pt x="1335" y="2400"/>
                  </a:lnTo>
                  <a:lnTo>
                    <a:pt x="1355" y="2318"/>
                  </a:lnTo>
                  <a:lnTo>
                    <a:pt x="1383" y="2212"/>
                  </a:lnTo>
                  <a:lnTo>
                    <a:pt x="1383" y="2129"/>
                  </a:lnTo>
                  <a:lnTo>
                    <a:pt x="1563" y="2158"/>
                  </a:lnTo>
                  <a:lnTo>
                    <a:pt x="1543" y="2304"/>
                  </a:lnTo>
                  <a:lnTo>
                    <a:pt x="1485" y="2371"/>
                  </a:lnTo>
                  <a:lnTo>
                    <a:pt x="1370" y="2400"/>
                  </a:lnTo>
                  <a:close/>
                  <a:moveTo>
                    <a:pt x="160" y="2371"/>
                  </a:moveTo>
                  <a:lnTo>
                    <a:pt x="77" y="2227"/>
                  </a:lnTo>
                  <a:lnTo>
                    <a:pt x="217" y="2294"/>
                  </a:lnTo>
                  <a:lnTo>
                    <a:pt x="160" y="2371"/>
                  </a:lnTo>
                  <a:close/>
                  <a:moveTo>
                    <a:pt x="1060" y="2318"/>
                  </a:moveTo>
                  <a:lnTo>
                    <a:pt x="1011" y="2304"/>
                  </a:lnTo>
                  <a:lnTo>
                    <a:pt x="968" y="2193"/>
                  </a:lnTo>
                  <a:lnTo>
                    <a:pt x="920" y="2129"/>
                  </a:lnTo>
                  <a:lnTo>
                    <a:pt x="978" y="2018"/>
                  </a:lnTo>
                  <a:lnTo>
                    <a:pt x="1277" y="2062"/>
                  </a:lnTo>
                  <a:lnTo>
                    <a:pt x="1220" y="2338"/>
                  </a:lnTo>
                  <a:lnTo>
                    <a:pt x="1060" y="2318"/>
                  </a:lnTo>
                  <a:close/>
                  <a:moveTo>
                    <a:pt x="644" y="2275"/>
                  </a:moveTo>
                  <a:lnTo>
                    <a:pt x="595" y="2275"/>
                  </a:lnTo>
                  <a:lnTo>
                    <a:pt x="517" y="2158"/>
                  </a:lnTo>
                  <a:lnTo>
                    <a:pt x="494" y="2062"/>
                  </a:lnTo>
                  <a:lnTo>
                    <a:pt x="484" y="2018"/>
                  </a:lnTo>
                  <a:lnTo>
                    <a:pt x="517" y="1902"/>
                  </a:lnTo>
                  <a:lnTo>
                    <a:pt x="837" y="1970"/>
                  </a:lnTo>
                  <a:lnTo>
                    <a:pt x="818" y="2193"/>
                  </a:lnTo>
                  <a:lnTo>
                    <a:pt x="759" y="2294"/>
                  </a:lnTo>
                  <a:lnTo>
                    <a:pt x="644" y="2275"/>
                  </a:lnTo>
                  <a:close/>
                  <a:moveTo>
                    <a:pt x="208" y="2129"/>
                  </a:moveTo>
                  <a:lnTo>
                    <a:pt x="140" y="2077"/>
                  </a:lnTo>
                  <a:lnTo>
                    <a:pt x="125" y="1999"/>
                  </a:lnTo>
                  <a:lnTo>
                    <a:pt x="92" y="1970"/>
                  </a:lnTo>
                  <a:lnTo>
                    <a:pt x="92" y="1820"/>
                  </a:lnTo>
                  <a:lnTo>
                    <a:pt x="300" y="1902"/>
                  </a:lnTo>
                  <a:lnTo>
                    <a:pt x="252" y="2129"/>
                  </a:lnTo>
                  <a:lnTo>
                    <a:pt x="208" y="2129"/>
                  </a:lnTo>
                  <a:close/>
                  <a:moveTo>
                    <a:pt x="1597" y="1951"/>
                  </a:moveTo>
                  <a:lnTo>
                    <a:pt x="1519" y="1936"/>
                  </a:lnTo>
                  <a:lnTo>
                    <a:pt x="1519" y="1887"/>
                  </a:lnTo>
                  <a:lnTo>
                    <a:pt x="1543" y="1743"/>
                  </a:lnTo>
                  <a:lnTo>
                    <a:pt x="1704" y="1743"/>
                  </a:lnTo>
                  <a:lnTo>
                    <a:pt x="1704" y="1810"/>
                  </a:lnTo>
                  <a:lnTo>
                    <a:pt x="1727" y="1854"/>
                  </a:lnTo>
                  <a:lnTo>
                    <a:pt x="1660" y="1970"/>
                  </a:lnTo>
                  <a:lnTo>
                    <a:pt x="1597" y="1951"/>
                  </a:lnTo>
                  <a:close/>
                  <a:moveTo>
                    <a:pt x="1321" y="1916"/>
                  </a:moveTo>
                  <a:lnTo>
                    <a:pt x="1287" y="1868"/>
                  </a:lnTo>
                  <a:lnTo>
                    <a:pt x="1277" y="1709"/>
                  </a:lnTo>
                  <a:lnTo>
                    <a:pt x="1176" y="1645"/>
                  </a:lnTo>
                  <a:lnTo>
                    <a:pt x="1210" y="1578"/>
                  </a:lnTo>
                  <a:lnTo>
                    <a:pt x="1403" y="1612"/>
                  </a:lnTo>
                  <a:lnTo>
                    <a:pt x="1321" y="1916"/>
                  </a:lnTo>
                  <a:close/>
                  <a:moveTo>
                    <a:pt x="803" y="1868"/>
                  </a:moveTo>
                  <a:lnTo>
                    <a:pt x="736" y="1810"/>
                  </a:lnTo>
                  <a:lnTo>
                    <a:pt x="624" y="1709"/>
                  </a:lnTo>
                  <a:lnTo>
                    <a:pt x="609" y="1534"/>
                  </a:lnTo>
                  <a:lnTo>
                    <a:pt x="659" y="1466"/>
                  </a:lnTo>
                  <a:lnTo>
                    <a:pt x="978" y="1515"/>
                  </a:lnTo>
                  <a:lnTo>
                    <a:pt x="968" y="1728"/>
                  </a:lnTo>
                  <a:lnTo>
                    <a:pt x="920" y="1810"/>
                  </a:lnTo>
                  <a:lnTo>
                    <a:pt x="803" y="1868"/>
                  </a:lnTo>
                  <a:close/>
                  <a:moveTo>
                    <a:pt x="252" y="1743"/>
                  </a:moveTo>
                  <a:lnTo>
                    <a:pt x="140" y="1728"/>
                  </a:lnTo>
                  <a:lnTo>
                    <a:pt x="194" y="1626"/>
                  </a:lnTo>
                  <a:lnTo>
                    <a:pt x="217" y="1593"/>
                  </a:lnTo>
                  <a:lnTo>
                    <a:pt x="286" y="1466"/>
                  </a:lnTo>
                  <a:lnTo>
                    <a:pt x="436" y="1433"/>
                  </a:lnTo>
                  <a:lnTo>
                    <a:pt x="402" y="1626"/>
                  </a:lnTo>
                  <a:lnTo>
                    <a:pt x="382" y="1709"/>
                  </a:lnTo>
                  <a:lnTo>
                    <a:pt x="252" y="1743"/>
                  </a:lnTo>
                  <a:close/>
                  <a:moveTo>
                    <a:pt x="1679" y="1612"/>
                  </a:moveTo>
                  <a:lnTo>
                    <a:pt x="1597" y="1534"/>
                  </a:lnTo>
                  <a:lnTo>
                    <a:pt x="1645" y="1384"/>
                  </a:lnTo>
                  <a:lnTo>
                    <a:pt x="1694" y="1336"/>
                  </a:lnTo>
                  <a:lnTo>
                    <a:pt x="1785" y="1351"/>
                  </a:lnTo>
                  <a:lnTo>
                    <a:pt x="1819" y="1466"/>
                  </a:lnTo>
                  <a:lnTo>
                    <a:pt x="1785" y="1612"/>
                  </a:lnTo>
                  <a:lnTo>
                    <a:pt x="1679" y="1612"/>
                  </a:lnTo>
                  <a:close/>
                  <a:moveTo>
                    <a:pt x="1437" y="1453"/>
                  </a:moveTo>
                  <a:lnTo>
                    <a:pt x="1277" y="1211"/>
                  </a:lnTo>
                  <a:lnTo>
                    <a:pt x="1243" y="1176"/>
                  </a:lnTo>
                  <a:lnTo>
                    <a:pt x="1277" y="1032"/>
                  </a:lnTo>
                  <a:lnTo>
                    <a:pt x="1495" y="1084"/>
                  </a:lnTo>
                  <a:lnTo>
                    <a:pt x="1529" y="1109"/>
                  </a:lnTo>
                  <a:lnTo>
                    <a:pt x="1485" y="1466"/>
                  </a:lnTo>
                  <a:lnTo>
                    <a:pt x="1437" y="1453"/>
                  </a:lnTo>
                  <a:close/>
                  <a:moveTo>
                    <a:pt x="1001" y="1370"/>
                  </a:moveTo>
                  <a:lnTo>
                    <a:pt x="851" y="1336"/>
                  </a:lnTo>
                  <a:lnTo>
                    <a:pt x="736" y="1326"/>
                  </a:lnTo>
                  <a:lnTo>
                    <a:pt x="736" y="1211"/>
                  </a:lnTo>
                  <a:lnTo>
                    <a:pt x="1113" y="1142"/>
                  </a:lnTo>
                  <a:lnTo>
                    <a:pt x="1001" y="1370"/>
                  </a:lnTo>
                  <a:close/>
                  <a:moveTo>
                    <a:pt x="1176" y="659"/>
                  </a:moveTo>
                  <a:lnTo>
                    <a:pt x="1128" y="610"/>
                  </a:lnTo>
                  <a:lnTo>
                    <a:pt x="1113" y="581"/>
                  </a:lnTo>
                  <a:lnTo>
                    <a:pt x="1093" y="548"/>
                  </a:lnTo>
                  <a:lnTo>
                    <a:pt x="1128" y="368"/>
                  </a:lnTo>
                  <a:lnTo>
                    <a:pt x="1195" y="368"/>
                  </a:lnTo>
                  <a:lnTo>
                    <a:pt x="1302" y="465"/>
                  </a:lnTo>
                  <a:lnTo>
                    <a:pt x="1243" y="625"/>
                  </a:lnTo>
                  <a:lnTo>
                    <a:pt x="1176" y="659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741" y="107"/>
              <a:ext cx="627" cy="714"/>
            </a:xfrm>
            <a:custGeom>
              <a:avLst/>
              <a:gdLst>
                <a:gd name="T0" fmla="*/ 1151 w 7523"/>
                <a:gd name="T1" fmla="*/ 19 h 8570"/>
                <a:gd name="T2" fmla="*/ 1808 w 7523"/>
                <a:gd name="T3" fmla="*/ 19 h 8570"/>
                <a:gd name="T4" fmla="*/ 1842 w 7523"/>
                <a:gd name="T5" fmla="*/ 344 h 8570"/>
                <a:gd name="T6" fmla="*/ 991 w 7523"/>
                <a:gd name="T7" fmla="*/ 1345 h 8570"/>
                <a:gd name="T8" fmla="*/ 3425 w 7523"/>
                <a:gd name="T9" fmla="*/ 227 h 8570"/>
                <a:gd name="T10" fmla="*/ 4939 w 7523"/>
                <a:gd name="T11" fmla="*/ 5570 h 8570"/>
                <a:gd name="T12" fmla="*/ 3781 w 7523"/>
                <a:gd name="T13" fmla="*/ 7659 h 8570"/>
                <a:gd name="T14" fmla="*/ 3149 w 7523"/>
                <a:gd name="T15" fmla="*/ 5895 h 8570"/>
                <a:gd name="T16" fmla="*/ 1581 w 7523"/>
                <a:gd name="T17" fmla="*/ 3474 h 8570"/>
                <a:gd name="T18" fmla="*/ 0 w 7523"/>
                <a:gd name="T19" fmla="*/ 1360 h 8570"/>
                <a:gd name="T20" fmla="*/ 1034 w 7523"/>
                <a:gd name="T21" fmla="*/ 2957 h 8570"/>
                <a:gd name="T22" fmla="*/ 2409 w 7523"/>
                <a:gd name="T23" fmla="*/ 5134 h 8570"/>
                <a:gd name="T24" fmla="*/ 3193 w 7523"/>
                <a:gd name="T25" fmla="*/ 8362 h 8570"/>
                <a:gd name="T26" fmla="*/ 1744 w 7523"/>
                <a:gd name="T27" fmla="*/ 4429 h 8570"/>
                <a:gd name="T28" fmla="*/ 730 w 7523"/>
                <a:gd name="T29" fmla="*/ 2807 h 8570"/>
                <a:gd name="T30" fmla="*/ 6703 w 7523"/>
                <a:gd name="T31" fmla="*/ 8217 h 8570"/>
                <a:gd name="T32" fmla="*/ 5674 w 7523"/>
                <a:gd name="T33" fmla="*/ 8001 h 8570"/>
                <a:gd name="T34" fmla="*/ 5944 w 7523"/>
                <a:gd name="T35" fmla="*/ 6924 h 8570"/>
                <a:gd name="T36" fmla="*/ 6255 w 7523"/>
                <a:gd name="T37" fmla="*/ 6985 h 8570"/>
                <a:gd name="T38" fmla="*/ 6851 w 7523"/>
                <a:gd name="T39" fmla="*/ 7151 h 8570"/>
                <a:gd name="T40" fmla="*/ 6812 w 7523"/>
                <a:gd name="T41" fmla="*/ 7438 h 8570"/>
                <a:gd name="T42" fmla="*/ 5624 w 7523"/>
                <a:gd name="T43" fmla="*/ 7392 h 8570"/>
                <a:gd name="T44" fmla="*/ 5959 w 7523"/>
                <a:gd name="T45" fmla="*/ 7170 h 8570"/>
                <a:gd name="T46" fmla="*/ 4330 w 7523"/>
                <a:gd name="T47" fmla="*/ 7071 h 8570"/>
                <a:gd name="T48" fmla="*/ 4276 w 7523"/>
                <a:gd name="T49" fmla="*/ 5861 h 8570"/>
                <a:gd name="T50" fmla="*/ 4455 w 7523"/>
                <a:gd name="T51" fmla="*/ 5667 h 8570"/>
                <a:gd name="T52" fmla="*/ 5759 w 7523"/>
                <a:gd name="T53" fmla="*/ 5300 h 8570"/>
                <a:gd name="T54" fmla="*/ 5687 w 7523"/>
                <a:gd name="T55" fmla="*/ 4843 h 8570"/>
                <a:gd name="T56" fmla="*/ 5935 w 7523"/>
                <a:gd name="T57" fmla="*/ 4504 h 8570"/>
                <a:gd name="T58" fmla="*/ 5800 w 7523"/>
                <a:gd name="T59" fmla="*/ 4858 h 8570"/>
                <a:gd name="T60" fmla="*/ 6357 w 7523"/>
                <a:gd name="T61" fmla="*/ 5507 h 8570"/>
                <a:gd name="T62" fmla="*/ 6797 w 7523"/>
                <a:gd name="T63" fmla="*/ 5511 h 8570"/>
                <a:gd name="T64" fmla="*/ 6841 w 7523"/>
                <a:gd name="T65" fmla="*/ 4229 h 8570"/>
                <a:gd name="T66" fmla="*/ 7431 w 7523"/>
                <a:gd name="T67" fmla="*/ 5335 h 8570"/>
                <a:gd name="T68" fmla="*/ 3550 w 7523"/>
                <a:gd name="T69" fmla="*/ 5599 h 8570"/>
                <a:gd name="T70" fmla="*/ 3391 w 7523"/>
                <a:gd name="T71" fmla="*/ 5328 h 8570"/>
                <a:gd name="T72" fmla="*/ 3246 w 7523"/>
                <a:gd name="T73" fmla="*/ 5100 h 8570"/>
                <a:gd name="T74" fmla="*/ 3841 w 7523"/>
                <a:gd name="T75" fmla="*/ 4767 h 8570"/>
                <a:gd name="T76" fmla="*/ 4296 w 7523"/>
                <a:gd name="T77" fmla="*/ 3683 h 8570"/>
                <a:gd name="T78" fmla="*/ 2762 w 7523"/>
                <a:gd name="T79" fmla="*/ 4360 h 8570"/>
                <a:gd name="T80" fmla="*/ 4170 w 7523"/>
                <a:gd name="T81" fmla="*/ 3282 h 8570"/>
                <a:gd name="T82" fmla="*/ 2824 w 7523"/>
                <a:gd name="T83" fmla="*/ 4471 h 8570"/>
                <a:gd name="T84" fmla="*/ 4261 w 7523"/>
                <a:gd name="T85" fmla="*/ 3005 h 8570"/>
                <a:gd name="T86" fmla="*/ 2907 w 7523"/>
                <a:gd name="T87" fmla="*/ 4007 h 8570"/>
                <a:gd name="T88" fmla="*/ 4136 w 7523"/>
                <a:gd name="T89" fmla="*/ 2579 h 8570"/>
                <a:gd name="T90" fmla="*/ 2119 w 7523"/>
                <a:gd name="T91" fmla="*/ 3315 h 8570"/>
                <a:gd name="T92" fmla="*/ 3517 w 7523"/>
                <a:gd name="T93" fmla="*/ 2763 h 8570"/>
                <a:gd name="T94" fmla="*/ 5389 w 7523"/>
                <a:gd name="T95" fmla="*/ 2661 h 8570"/>
                <a:gd name="T96" fmla="*/ 5118 w 7523"/>
                <a:gd name="T97" fmla="*/ 1873 h 8570"/>
                <a:gd name="T98" fmla="*/ 6232 w 7523"/>
                <a:gd name="T99" fmla="*/ 1597 h 8570"/>
                <a:gd name="T100" fmla="*/ 7247 w 7523"/>
                <a:gd name="T101" fmla="*/ 2729 h 8570"/>
                <a:gd name="T102" fmla="*/ 2442 w 7523"/>
                <a:gd name="T103" fmla="*/ 2715 h 8570"/>
                <a:gd name="T104" fmla="*/ 2709 w 7523"/>
                <a:gd name="T105" fmla="*/ 2840 h 8570"/>
                <a:gd name="T106" fmla="*/ 1833 w 7523"/>
                <a:gd name="T107" fmla="*/ 2658 h 8570"/>
                <a:gd name="T108" fmla="*/ 3435 w 7523"/>
                <a:gd name="T109" fmla="*/ 1597 h 8570"/>
                <a:gd name="T110" fmla="*/ 1635 w 7523"/>
                <a:gd name="T111" fmla="*/ 2633 h 8570"/>
                <a:gd name="T112" fmla="*/ 3618 w 7523"/>
                <a:gd name="T113" fmla="*/ 1355 h 8570"/>
                <a:gd name="T114" fmla="*/ 1441 w 7523"/>
                <a:gd name="T115" fmla="*/ 2337 h 8570"/>
                <a:gd name="T116" fmla="*/ 3454 w 7523"/>
                <a:gd name="T117" fmla="*/ 1036 h 8570"/>
                <a:gd name="T118" fmla="*/ 1214 w 7523"/>
                <a:gd name="T119" fmla="*/ 1970 h 8570"/>
                <a:gd name="T120" fmla="*/ 3260 w 7523"/>
                <a:gd name="T121" fmla="*/ 678 h 8570"/>
                <a:gd name="T122" fmla="*/ 1116 w 7523"/>
                <a:gd name="T123" fmla="*/ 1403 h 8570"/>
                <a:gd name="T124" fmla="*/ 3018 w 7523"/>
                <a:gd name="T125" fmla="*/ 436 h 8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3" h="8570">
                  <a:moveTo>
                    <a:pt x="0" y="87"/>
                  </a:moveTo>
                  <a:lnTo>
                    <a:pt x="19" y="116"/>
                  </a:lnTo>
                  <a:lnTo>
                    <a:pt x="100" y="194"/>
                  </a:lnTo>
                  <a:lnTo>
                    <a:pt x="134" y="179"/>
                  </a:lnTo>
                  <a:lnTo>
                    <a:pt x="328" y="19"/>
                  </a:lnTo>
                  <a:lnTo>
                    <a:pt x="502" y="19"/>
                  </a:lnTo>
                  <a:lnTo>
                    <a:pt x="328" y="160"/>
                  </a:lnTo>
                  <a:lnTo>
                    <a:pt x="284" y="213"/>
                  </a:lnTo>
                  <a:lnTo>
                    <a:pt x="169" y="310"/>
                  </a:lnTo>
                  <a:lnTo>
                    <a:pt x="284" y="469"/>
                  </a:lnTo>
                  <a:lnTo>
                    <a:pt x="313" y="455"/>
                  </a:lnTo>
                  <a:lnTo>
                    <a:pt x="411" y="421"/>
                  </a:lnTo>
                  <a:lnTo>
                    <a:pt x="749" y="194"/>
                  </a:lnTo>
                  <a:lnTo>
                    <a:pt x="793" y="160"/>
                  </a:lnTo>
                  <a:lnTo>
                    <a:pt x="874" y="102"/>
                  </a:lnTo>
                  <a:lnTo>
                    <a:pt x="972" y="54"/>
                  </a:lnTo>
                  <a:lnTo>
                    <a:pt x="1151" y="19"/>
                  </a:lnTo>
                  <a:lnTo>
                    <a:pt x="924" y="227"/>
                  </a:lnTo>
                  <a:lnTo>
                    <a:pt x="715" y="344"/>
                  </a:lnTo>
                  <a:lnTo>
                    <a:pt x="667" y="377"/>
                  </a:lnTo>
                  <a:lnTo>
                    <a:pt x="555" y="436"/>
                  </a:lnTo>
                  <a:lnTo>
                    <a:pt x="459" y="538"/>
                  </a:lnTo>
                  <a:lnTo>
                    <a:pt x="361" y="586"/>
                  </a:lnTo>
                  <a:lnTo>
                    <a:pt x="411" y="678"/>
                  </a:lnTo>
                  <a:lnTo>
                    <a:pt x="425" y="726"/>
                  </a:lnTo>
                  <a:lnTo>
                    <a:pt x="459" y="759"/>
                  </a:lnTo>
                  <a:lnTo>
                    <a:pt x="667" y="644"/>
                  </a:lnTo>
                  <a:lnTo>
                    <a:pt x="749" y="629"/>
                  </a:lnTo>
                  <a:lnTo>
                    <a:pt x="1116" y="358"/>
                  </a:lnTo>
                  <a:lnTo>
                    <a:pt x="1310" y="242"/>
                  </a:lnTo>
                  <a:lnTo>
                    <a:pt x="1475" y="116"/>
                  </a:lnTo>
                  <a:lnTo>
                    <a:pt x="1552" y="67"/>
                  </a:lnTo>
                  <a:lnTo>
                    <a:pt x="1615" y="34"/>
                  </a:lnTo>
                  <a:lnTo>
                    <a:pt x="1808" y="19"/>
                  </a:lnTo>
                  <a:lnTo>
                    <a:pt x="1664" y="146"/>
                  </a:lnTo>
                  <a:lnTo>
                    <a:pt x="1581" y="213"/>
                  </a:lnTo>
                  <a:lnTo>
                    <a:pt x="1533" y="227"/>
                  </a:lnTo>
                  <a:lnTo>
                    <a:pt x="1243" y="402"/>
                  </a:lnTo>
                  <a:lnTo>
                    <a:pt x="1165" y="469"/>
                  </a:lnTo>
                  <a:lnTo>
                    <a:pt x="749" y="726"/>
                  </a:lnTo>
                  <a:lnTo>
                    <a:pt x="603" y="828"/>
                  </a:lnTo>
                  <a:lnTo>
                    <a:pt x="584" y="886"/>
                  </a:lnTo>
                  <a:lnTo>
                    <a:pt x="603" y="1001"/>
                  </a:lnTo>
                  <a:lnTo>
                    <a:pt x="682" y="1084"/>
                  </a:lnTo>
                  <a:lnTo>
                    <a:pt x="749" y="1051"/>
                  </a:lnTo>
                  <a:lnTo>
                    <a:pt x="1015" y="871"/>
                  </a:lnTo>
                  <a:lnTo>
                    <a:pt x="1165" y="779"/>
                  </a:lnTo>
                  <a:lnTo>
                    <a:pt x="1552" y="517"/>
                  </a:lnTo>
                  <a:lnTo>
                    <a:pt x="1635" y="484"/>
                  </a:lnTo>
                  <a:lnTo>
                    <a:pt x="1683" y="402"/>
                  </a:lnTo>
                  <a:lnTo>
                    <a:pt x="1842" y="344"/>
                  </a:lnTo>
                  <a:lnTo>
                    <a:pt x="1939" y="276"/>
                  </a:lnTo>
                  <a:lnTo>
                    <a:pt x="2292" y="34"/>
                  </a:lnTo>
                  <a:lnTo>
                    <a:pt x="2467" y="19"/>
                  </a:lnTo>
                  <a:lnTo>
                    <a:pt x="2215" y="227"/>
                  </a:lnTo>
                  <a:lnTo>
                    <a:pt x="2167" y="276"/>
                  </a:lnTo>
                  <a:lnTo>
                    <a:pt x="1983" y="358"/>
                  </a:lnTo>
                  <a:lnTo>
                    <a:pt x="1760" y="503"/>
                  </a:lnTo>
                  <a:lnTo>
                    <a:pt x="1649" y="586"/>
                  </a:lnTo>
                  <a:lnTo>
                    <a:pt x="1034" y="1001"/>
                  </a:lnTo>
                  <a:lnTo>
                    <a:pt x="957" y="1036"/>
                  </a:lnTo>
                  <a:lnTo>
                    <a:pt x="855" y="1103"/>
                  </a:lnTo>
                  <a:lnTo>
                    <a:pt x="773" y="1128"/>
                  </a:lnTo>
                  <a:lnTo>
                    <a:pt x="749" y="1181"/>
                  </a:lnTo>
                  <a:lnTo>
                    <a:pt x="749" y="1243"/>
                  </a:lnTo>
                  <a:lnTo>
                    <a:pt x="841" y="1370"/>
                  </a:lnTo>
                  <a:lnTo>
                    <a:pt x="957" y="1345"/>
                  </a:lnTo>
                  <a:lnTo>
                    <a:pt x="991" y="1345"/>
                  </a:lnTo>
                  <a:lnTo>
                    <a:pt x="1165" y="1230"/>
                  </a:lnTo>
                  <a:lnTo>
                    <a:pt x="1257" y="1147"/>
                  </a:lnTo>
                  <a:lnTo>
                    <a:pt x="1552" y="987"/>
                  </a:lnTo>
                  <a:lnTo>
                    <a:pt x="1615" y="939"/>
                  </a:lnTo>
                  <a:lnTo>
                    <a:pt x="1698" y="871"/>
                  </a:lnTo>
                  <a:lnTo>
                    <a:pt x="1775" y="842"/>
                  </a:lnTo>
                  <a:lnTo>
                    <a:pt x="2181" y="586"/>
                  </a:lnTo>
                  <a:lnTo>
                    <a:pt x="2244" y="552"/>
                  </a:lnTo>
                  <a:lnTo>
                    <a:pt x="2375" y="436"/>
                  </a:lnTo>
                  <a:lnTo>
                    <a:pt x="2582" y="310"/>
                  </a:lnTo>
                  <a:lnTo>
                    <a:pt x="2684" y="242"/>
                  </a:lnTo>
                  <a:lnTo>
                    <a:pt x="2810" y="136"/>
                  </a:lnTo>
                  <a:lnTo>
                    <a:pt x="2844" y="67"/>
                  </a:lnTo>
                  <a:lnTo>
                    <a:pt x="2824" y="19"/>
                  </a:lnTo>
                  <a:lnTo>
                    <a:pt x="3018" y="0"/>
                  </a:lnTo>
                  <a:lnTo>
                    <a:pt x="3246" y="0"/>
                  </a:lnTo>
                  <a:lnTo>
                    <a:pt x="3425" y="227"/>
                  </a:lnTo>
                  <a:lnTo>
                    <a:pt x="3662" y="600"/>
                  </a:lnTo>
                  <a:lnTo>
                    <a:pt x="3710" y="697"/>
                  </a:lnTo>
                  <a:lnTo>
                    <a:pt x="3860" y="968"/>
                  </a:lnTo>
                  <a:lnTo>
                    <a:pt x="3909" y="1070"/>
                  </a:lnTo>
                  <a:lnTo>
                    <a:pt x="3952" y="1161"/>
                  </a:lnTo>
                  <a:lnTo>
                    <a:pt x="4069" y="1355"/>
                  </a:lnTo>
                  <a:lnTo>
                    <a:pt x="4102" y="1437"/>
                  </a:lnTo>
                  <a:lnTo>
                    <a:pt x="4470" y="2313"/>
                  </a:lnTo>
                  <a:lnTo>
                    <a:pt x="4572" y="2579"/>
                  </a:lnTo>
                  <a:lnTo>
                    <a:pt x="4678" y="3005"/>
                  </a:lnTo>
                  <a:lnTo>
                    <a:pt x="4780" y="3407"/>
                  </a:lnTo>
                  <a:lnTo>
                    <a:pt x="4872" y="3939"/>
                  </a:lnTo>
                  <a:lnTo>
                    <a:pt x="4973" y="4859"/>
                  </a:lnTo>
                  <a:lnTo>
                    <a:pt x="4973" y="5009"/>
                  </a:lnTo>
                  <a:lnTo>
                    <a:pt x="5002" y="5067"/>
                  </a:lnTo>
                  <a:lnTo>
                    <a:pt x="4987" y="5469"/>
                  </a:lnTo>
                  <a:lnTo>
                    <a:pt x="4939" y="5570"/>
                  </a:lnTo>
                  <a:lnTo>
                    <a:pt x="4678" y="7486"/>
                  </a:lnTo>
                  <a:lnTo>
                    <a:pt x="4470" y="8232"/>
                  </a:lnTo>
                  <a:lnTo>
                    <a:pt x="4330" y="8570"/>
                  </a:lnTo>
                  <a:lnTo>
                    <a:pt x="3894" y="8570"/>
                  </a:lnTo>
                  <a:lnTo>
                    <a:pt x="3894" y="8266"/>
                  </a:lnTo>
                  <a:lnTo>
                    <a:pt x="3841" y="8347"/>
                  </a:lnTo>
                  <a:lnTo>
                    <a:pt x="3758" y="8508"/>
                  </a:lnTo>
                  <a:lnTo>
                    <a:pt x="3696" y="8570"/>
                  </a:lnTo>
                  <a:lnTo>
                    <a:pt x="3207" y="8570"/>
                  </a:lnTo>
                  <a:lnTo>
                    <a:pt x="3260" y="8508"/>
                  </a:lnTo>
                  <a:lnTo>
                    <a:pt x="3343" y="8406"/>
                  </a:lnTo>
                  <a:lnTo>
                    <a:pt x="3391" y="8372"/>
                  </a:lnTo>
                  <a:lnTo>
                    <a:pt x="3677" y="7970"/>
                  </a:lnTo>
                  <a:lnTo>
                    <a:pt x="3702" y="7892"/>
                  </a:lnTo>
                  <a:lnTo>
                    <a:pt x="3729" y="7814"/>
                  </a:lnTo>
                  <a:lnTo>
                    <a:pt x="3755" y="7736"/>
                  </a:lnTo>
                  <a:lnTo>
                    <a:pt x="3781" y="7659"/>
                  </a:lnTo>
                  <a:lnTo>
                    <a:pt x="3793" y="7619"/>
                  </a:lnTo>
                  <a:lnTo>
                    <a:pt x="3805" y="7581"/>
                  </a:lnTo>
                  <a:lnTo>
                    <a:pt x="3816" y="7541"/>
                  </a:lnTo>
                  <a:lnTo>
                    <a:pt x="3827" y="7502"/>
                  </a:lnTo>
                  <a:lnTo>
                    <a:pt x="3836" y="7463"/>
                  </a:lnTo>
                  <a:lnTo>
                    <a:pt x="3845" y="7424"/>
                  </a:lnTo>
                  <a:lnTo>
                    <a:pt x="3853" y="7386"/>
                  </a:lnTo>
                  <a:lnTo>
                    <a:pt x="3860" y="7346"/>
                  </a:lnTo>
                  <a:lnTo>
                    <a:pt x="3758" y="6920"/>
                  </a:lnTo>
                  <a:lnTo>
                    <a:pt x="3729" y="6843"/>
                  </a:lnTo>
                  <a:lnTo>
                    <a:pt x="3633" y="6635"/>
                  </a:lnTo>
                  <a:lnTo>
                    <a:pt x="3550" y="6567"/>
                  </a:lnTo>
                  <a:lnTo>
                    <a:pt x="3502" y="6485"/>
                  </a:lnTo>
                  <a:lnTo>
                    <a:pt x="3425" y="6325"/>
                  </a:lnTo>
                  <a:lnTo>
                    <a:pt x="3357" y="6243"/>
                  </a:lnTo>
                  <a:lnTo>
                    <a:pt x="3343" y="6185"/>
                  </a:lnTo>
                  <a:lnTo>
                    <a:pt x="3149" y="5895"/>
                  </a:lnTo>
                  <a:lnTo>
                    <a:pt x="3101" y="5812"/>
                  </a:lnTo>
                  <a:lnTo>
                    <a:pt x="3052" y="5744"/>
                  </a:lnTo>
                  <a:lnTo>
                    <a:pt x="2926" y="5551"/>
                  </a:lnTo>
                  <a:lnTo>
                    <a:pt x="2859" y="5459"/>
                  </a:lnTo>
                  <a:lnTo>
                    <a:pt x="2684" y="5183"/>
                  </a:lnTo>
                  <a:lnTo>
                    <a:pt x="2568" y="5019"/>
                  </a:lnTo>
                  <a:lnTo>
                    <a:pt x="2423" y="4825"/>
                  </a:lnTo>
                  <a:lnTo>
                    <a:pt x="2375" y="4713"/>
                  </a:lnTo>
                  <a:lnTo>
                    <a:pt x="2292" y="4617"/>
                  </a:lnTo>
                  <a:lnTo>
                    <a:pt x="2133" y="4327"/>
                  </a:lnTo>
                  <a:lnTo>
                    <a:pt x="2002" y="4166"/>
                  </a:lnTo>
                  <a:lnTo>
                    <a:pt x="1983" y="4118"/>
                  </a:lnTo>
                  <a:lnTo>
                    <a:pt x="1906" y="4016"/>
                  </a:lnTo>
                  <a:lnTo>
                    <a:pt x="1857" y="3973"/>
                  </a:lnTo>
                  <a:lnTo>
                    <a:pt x="1717" y="3683"/>
                  </a:lnTo>
                  <a:lnTo>
                    <a:pt x="1649" y="3601"/>
                  </a:lnTo>
                  <a:lnTo>
                    <a:pt x="1581" y="3474"/>
                  </a:lnTo>
                  <a:lnTo>
                    <a:pt x="1518" y="3392"/>
                  </a:lnTo>
                  <a:lnTo>
                    <a:pt x="1422" y="3232"/>
                  </a:lnTo>
                  <a:lnTo>
                    <a:pt x="1325" y="3049"/>
                  </a:lnTo>
                  <a:lnTo>
                    <a:pt x="1131" y="2797"/>
                  </a:lnTo>
                  <a:lnTo>
                    <a:pt x="1116" y="2729"/>
                  </a:lnTo>
                  <a:lnTo>
                    <a:pt x="991" y="2555"/>
                  </a:lnTo>
                  <a:lnTo>
                    <a:pt x="938" y="2473"/>
                  </a:lnTo>
                  <a:lnTo>
                    <a:pt x="773" y="2231"/>
                  </a:lnTo>
                  <a:lnTo>
                    <a:pt x="763" y="2177"/>
                  </a:lnTo>
                  <a:lnTo>
                    <a:pt x="696" y="2096"/>
                  </a:lnTo>
                  <a:lnTo>
                    <a:pt x="603" y="1955"/>
                  </a:lnTo>
                  <a:lnTo>
                    <a:pt x="555" y="1873"/>
                  </a:lnTo>
                  <a:lnTo>
                    <a:pt x="217" y="1345"/>
                  </a:lnTo>
                  <a:lnTo>
                    <a:pt x="119" y="1161"/>
                  </a:lnTo>
                  <a:lnTo>
                    <a:pt x="0" y="978"/>
                  </a:lnTo>
                  <a:lnTo>
                    <a:pt x="0" y="87"/>
                  </a:lnTo>
                  <a:close/>
                  <a:moveTo>
                    <a:pt x="0" y="1360"/>
                  </a:moveTo>
                  <a:lnTo>
                    <a:pt x="19" y="1370"/>
                  </a:lnTo>
                  <a:lnTo>
                    <a:pt x="38" y="1452"/>
                  </a:lnTo>
                  <a:lnTo>
                    <a:pt x="183" y="1679"/>
                  </a:lnTo>
                  <a:lnTo>
                    <a:pt x="217" y="1714"/>
                  </a:lnTo>
                  <a:lnTo>
                    <a:pt x="284" y="1795"/>
                  </a:lnTo>
                  <a:lnTo>
                    <a:pt x="361" y="1921"/>
                  </a:lnTo>
                  <a:lnTo>
                    <a:pt x="342" y="1935"/>
                  </a:lnTo>
                  <a:lnTo>
                    <a:pt x="459" y="2096"/>
                  </a:lnTo>
                  <a:lnTo>
                    <a:pt x="555" y="2260"/>
                  </a:lnTo>
                  <a:lnTo>
                    <a:pt x="647" y="2405"/>
                  </a:lnTo>
                  <a:lnTo>
                    <a:pt x="696" y="2473"/>
                  </a:lnTo>
                  <a:lnTo>
                    <a:pt x="763" y="2565"/>
                  </a:lnTo>
                  <a:lnTo>
                    <a:pt x="807" y="2648"/>
                  </a:lnTo>
                  <a:lnTo>
                    <a:pt x="889" y="2778"/>
                  </a:lnTo>
                  <a:lnTo>
                    <a:pt x="938" y="2840"/>
                  </a:lnTo>
                  <a:lnTo>
                    <a:pt x="972" y="2875"/>
                  </a:lnTo>
                  <a:lnTo>
                    <a:pt x="1034" y="2957"/>
                  </a:lnTo>
                  <a:lnTo>
                    <a:pt x="1049" y="3005"/>
                  </a:lnTo>
                  <a:lnTo>
                    <a:pt x="1131" y="3097"/>
                  </a:lnTo>
                  <a:lnTo>
                    <a:pt x="1180" y="3213"/>
                  </a:lnTo>
                  <a:lnTo>
                    <a:pt x="1243" y="3315"/>
                  </a:lnTo>
                  <a:lnTo>
                    <a:pt x="1291" y="3392"/>
                  </a:lnTo>
                  <a:lnTo>
                    <a:pt x="1339" y="3474"/>
                  </a:lnTo>
                  <a:lnTo>
                    <a:pt x="1422" y="3566"/>
                  </a:lnTo>
                  <a:lnTo>
                    <a:pt x="1475" y="3683"/>
                  </a:lnTo>
                  <a:lnTo>
                    <a:pt x="1533" y="3765"/>
                  </a:lnTo>
                  <a:lnTo>
                    <a:pt x="1727" y="4051"/>
                  </a:lnTo>
                  <a:lnTo>
                    <a:pt x="1808" y="4147"/>
                  </a:lnTo>
                  <a:lnTo>
                    <a:pt x="1877" y="4293"/>
                  </a:lnTo>
                  <a:lnTo>
                    <a:pt x="1973" y="4443"/>
                  </a:lnTo>
                  <a:lnTo>
                    <a:pt x="2119" y="4665"/>
                  </a:lnTo>
                  <a:lnTo>
                    <a:pt x="2200" y="4791"/>
                  </a:lnTo>
                  <a:lnTo>
                    <a:pt x="2341" y="4956"/>
                  </a:lnTo>
                  <a:lnTo>
                    <a:pt x="2409" y="5134"/>
                  </a:lnTo>
                  <a:lnTo>
                    <a:pt x="2452" y="5198"/>
                  </a:lnTo>
                  <a:lnTo>
                    <a:pt x="2665" y="5517"/>
                  </a:lnTo>
                  <a:lnTo>
                    <a:pt x="2810" y="5734"/>
                  </a:lnTo>
                  <a:lnTo>
                    <a:pt x="2874" y="5861"/>
                  </a:lnTo>
                  <a:lnTo>
                    <a:pt x="2936" y="5924"/>
                  </a:lnTo>
                  <a:lnTo>
                    <a:pt x="3018" y="6068"/>
                  </a:lnTo>
                  <a:lnTo>
                    <a:pt x="3135" y="6243"/>
                  </a:lnTo>
                  <a:lnTo>
                    <a:pt x="3212" y="6325"/>
                  </a:lnTo>
                  <a:lnTo>
                    <a:pt x="3226" y="6378"/>
                  </a:lnTo>
                  <a:lnTo>
                    <a:pt x="3357" y="6537"/>
                  </a:lnTo>
                  <a:lnTo>
                    <a:pt x="3454" y="6737"/>
                  </a:lnTo>
                  <a:lnTo>
                    <a:pt x="3517" y="6814"/>
                  </a:lnTo>
                  <a:lnTo>
                    <a:pt x="3570" y="6910"/>
                  </a:lnTo>
                  <a:lnTo>
                    <a:pt x="3633" y="7056"/>
                  </a:lnTo>
                  <a:lnTo>
                    <a:pt x="3652" y="7554"/>
                  </a:lnTo>
                  <a:lnTo>
                    <a:pt x="3410" y="8086"/>
                  </a:lnTo>
                  <a:lnTo>
                    <a:pt x="3193" y="8362"/>
                  </a:lnTo>
                  <a:lnTo>
                    <a:pt x="3149" y="8372"/>
                  </a:lnTo>
                  <a:lnTo>
                    <a:pt x="3086" y="8454"/>
                  </a:lnTo>
                  <a:lnTo>
                    <a:pt x="2989" y="8570"/>
                  </a:lnTo>
                  <a:lnTo>
                    <a:pt x="2549" y="8570"/>
                  </a:lnTo>
                  <a:lnTo>
                    <a:pt x="1552" y="8347"/>
                  </a:lnTo>
                  <a:lnTo>
                    <a:pt x="0" y="8038"/>
                  </a:lnTo>
                  <a:lnTo>
                    <a:pt x="0" y="4375"/>
                  </a:lnTo>
                  <a:lnTo>
                    <a:pt x="1717" y="4742"/>
                  </a:lnTo>
                  <a:lnTo>
                    <a:pt x="1877" y="4777"/>
                  </a:lnTo>
                  <a:lnTo>
                    <a:pt x="1973" y="4777"/>
                  </a:lnTo>
                  <a:lnTo>
                    <a:pt x="1934" y="4725"/>
                  </a:lnTo>
                  <a:lnTo>
                    <a:pt x="1898" y="4675"/>
                  </a:lnTo>
                  <a:lnTo>
                    <a:pt x="1864" y="4625"/>
                  </a:lnTo>
                  <a:lnTo>
                    <a:pt x="1832" y="4575"/>
                  </a:lnTo>
                  <a:lnTo>
                    <a:pt x="1802" y="4526"/>
                  </a:lnTo>
                  <a:lnTo>
                    <a:pt x="1773" y="4477"/>
                  </a:lnTo>
                  <a:lnTo>
                    <a:pt x="1744" y="4429"/>
                  </a:lnTo>
                  <a:lnTo>
                    <a:pt x="1717" y="4380"/>
                  </a:lnTo>
                  <a:lnTo>
                    <a:pt x="1689" y="4332"/>
                  </a:lnTo>
                  <a:lnTo>
                    <a:pt x="1662" y="4284"/>
                  </a:lnTo>
                  <a:lnTo>
                    <a:pt x="1636" y="4235"/>
                  </a:lnTo>
                  <a:lnTo>
                    <a:pt x="1609" y="4187"/>
                  </a:lnTo>
                  <a:lnTo>
                    <a:pt x="1580" y="4137"/>
                  </a:lnTo>
                  <a:lnTo>
                    <a:pt x="1551" y="4088"/>
                  </a:lnTo>
                  <a:lnTo>
                    <a:pt x="1521" y="4038"/>
                  </a:lnTo>
                  <a:lnTo>
                    <a:pt x="1489" y="3987"/>
                  </a:lnTo>
                  <a:lnTo>
                    <a:pt x="1373" y="3823"/>
                  </a:lnTo>
                  <a:lnTo>
                    <a:pt x="1373" y="3799"/>
                  </a:lnTo>
                  <a:lnTo>
                    <a:pt x="1310" y="3697"/>
                  </a:lnTo>
                  <a:lnTo>
                    <a:pt x="1199" y="3523"/>
                  </a:lnTo>
                  <a:lnTo>
                    <a:pt x="1083" y="3373"/>
                  </a:lnTo>
                  <a:lnTo>
                    <a:pt x="938" y="3165"/>
                  </a:lnTo>
                  <a:lnTo>
                    <a:pt x="924" y="3117"/>
                  </a:lnTo>
                  <a:lnTo>
                    <a:pt x="730" y="2807"/>
                  </a:lnTo>
                  <a:lnTo>
                    <a:pt x="647" y="2744"/>
                  </a:lnTo>
                  <a:lnTo>
                    <a:pt x="647" y="2681"/>
                  </a:lnTo>
                  <a:lnTo>
                    <a:pt x="570" y="2565"/>
                  </a:lnTo>
                  <a:lnTo>
                    <a:pt x="411" y="2390"/>
                  </a:lnTo>
                  <a:lnTo>
                    <a:pt x="313" y="2197"/>
                  </a:lnTo>
                  <a:lnTo>
                    <a:pt x="261" y="2148"/>
                  </a:lnTo>
                  <a:lnTo>
                    <a:pt x="250" y="2071"/>
                  </a:lnTo>
                  <a:lnTo>
                    <a:pt x="100" y="1854"/>
                  </a:lnTo>
                  <a:lnTo>
                    <a:pt x="52" y="1776"/>
                  </a:lnTo>
                  <a:lnTo>
                    <a:pt x="0" y="1733"/>
                  </a:lnTo>
                  <a:lnTo>
                    <a:pt x="0" y="1360"/>
                  </a:lnTo>
                  <a:close/>
                  <a:moveTo>
                    <a:pt x="7054" y="8439"/>
                  </a:moveTo>
                  <a:lnTo>
                    <a:pt x="7020" y="8362"/>
                  </a:lnTo>
                  <a:lnTo>
                    <a:pt x="6991" y="8295"/>
                  </a:lnTo>
                  <a:lnTo>
                    <a:pt x="6894" y="8269"/>
                  </a:lnTo>
                  <a:lnTo>
                    <a:pt x="6798" y="8243"/>
                  </a:lnTo>
                  <a:lnTo>
                    <a:pt x="6703" y="8217"/>
                  </a:lnTo>
                  <a:lnTo>
                    <a:pt x="6607" y="8189"/>
                  </a:lnTo>
                  <a:lnTo>
                    <a:pt x="6513" y="8162"/>
                  </a:lnTo>
                  <a:lnTo>
                    <a:pt x="6420" y="8136"/>
                  </a:lnTo>
                  <a:lnTo>
                    <a:pt x="6326" y="8112"/>
                  </a:lnTo>
                  <a:lnTo>
                    <a:pt x="6233" y="8088"/>
                  </a:lnTo>
                  <a:lnTo>
                    <a:pt x="6187" y="8076"/>
                  </a:lnTo>
                  <a:lnTo>
                    <a:pt x="6140" y="8066"/>
                  </a:lnTo>
                  <a:lnTo>
                    <a:pt x="6093" y="8056"/>
                  </a:lnTo>
                  <a:lnTo>
                    <a:pt x="6046" y="8046"/>
                  </a:lnTo>
                  <a:lnTo>
                    <a:pt x="6000" y="8038"/>
                  </a:lnTo>
                  <a:lnTo>
                    <a:pt x="5953" y="8030"/>
                  </a:lnTo>
                  <a:lnTo>
                    <a:pt x="5907" y="8023"/>
                  </a:lnTo>
                  <a:lnTo>
                    <a:pt x="5860" y="8016"/>
                  </a:lnTo>
                  <a:lnTo>
                    <a:pt x="5814" y="8012"/>
                  </a:lnTo>
                  <a:lnTo>
                    <a:pt x="5767" y="8007"/>
                  </a:lnTo>
                  <a:lnTo>
                    <a:pt x="5721" y="8004"/>
                  </a:lnTo>
                  <a:lnTo>
                    <a:pt x="5674" y="8001"/>
                  </a:lnTo>
                  <a:lnTo>
                    <a:pt x="5627" y="8000"/>
                  </a:lnTo>
                  <a:lnTo>
                    <a:pt x="5581" y="8000"/>
                  </a:lnTo>
                  <a:lnTo>
                    <a:pt x="5533" y="8001"/>
                  </a:lnTo>
                  <a:lnTo>
                    <a:pt x="5486" y="8005"/>
                  </a:lnTo>
                  <a:lnTo>
                    <a:pt x="5356" y="8105"/>
                  </a:lnTo>
                  <a:lnTo>
                    <a:pt x="5631" y="7071"/>
                  </a:lnTo>
                  <a:lnTo>
                    <a:pt x="5728" y="7002"/>
                  </a:lnTo>
                  <a:lnTo>
                    <a:pt x="5764" y="6984"/>
                  </a:lnTo>
                  <a:lnTo>
                    <a:pt x="5800" y="6967"/>
                  </a:lnTo>
                  <a:lnTo>
                    <a:pt x="5818" y="6959"/>
                  </a:lnTo>
                  <a:lnTo>
                    <a:pt x="5835" y="6952"/>
                  </a:lnTo>
                  <a:lnTo>
                    <a:pt x="5854" y="6947"/>
                  </a:lnTo>
                  <a:lnTo>
                    <a:pt x="5872" y="6940"/>
                  </a:lnTo>
                  <a:lnTo>
                    <a:pt x="5890" y="6935"/>
                  </a:lnTo>
                  <a:lnTo>
                    <a:pt x="5907" y="6930"/>
                  </a:lnTo>
                  <a:lnTo>
                    <a:pt x="5925" y="6927"/>
                  </a:lnTo>
                  <a:lnTo>
                    <a:pt x="5944" y="6924"/>
                  </a:lnTo>
                  <a:lnTo>
                    <a:pt x="5961" y="6921"/>
                  </a:lnTo>
                  <a:lnTo>
                    <a:pt x="5979" y="6920"/>
                  </a:lnTo>
                  <a:lnTo>
                    <a:pt x="5997" y="6919"/>
                  </a:lnTo>
                  <a:lnTo>
                    <a:pt x="6015" y="6918"/>
                  </a:lnTo>
                  <a:lnTo>
                    <a:pt x="6034" y="6919"/>
                  </a:lnTo>
                  <a:lnTo>
                    <a:pt x="6052" y="6920"/>
                  </a:lnTo>
                  <a:lnTo>
                    <a:pt x="6070" y="6921"/>
                  </a:lnTo>
                  <a:lnTo>
                    <a:pt x="6088" y="6924"/>
                  </a:lnTo>
                  <a:lnTo>
                    <a:pt x="6106" y="6927"/>
                  </a:lnTo>
                  <a:lnTo>
                    <a:pt x="6125" y="6932"/>
                  </a:lnTo>
                  <a:lnTo>
                    <a:pt x="6143" y="6937"/>
                  </a:lnTo>
                  <a:lnTo>
                    <a:pt x="6161" y="6942"/>
                  </a:lnTo>
                  <a:lnTo>
                    <a:pt x="6180" y="6950"/>
                  </a:lnTo>
                  <a:lnTo>
                    <a:pt x="6198" y="6957"/>
                  </a:lnTo>
                  <a:lnTo>
                    <a:pt x="6218" y="6966"/>
                  </a:lnTo>
                  <a:lnTo>
                    <a:pt x="6236" y="6975"/>
                  </a:lnTo>
                  <a:lnTo>
                    <a:pt x="6255" y="6985"/>
                  </a:lnTo>
                  <a:lnTo>
                    <a:pt x="6274" y="6997"/>
                  </a:lnTo>
                  <a:lnTo>
                    <a:pt x="6294" y="7009"/>
                  </a:lnTo>
                  <a:lnTo>
                    <a:pt x="6313" y="7021"/>
                  </a:lnTo>
                  <a:lnTo>
                    <a:pt x="6405" y="7138"/>
                  </a:lnTo>
                  <a:lnTo>
                    <a:pt x="6453" y="7327"/>
                  </a:lnTo>
                  <a:lnTo>
                    <a:pt x="6479" y="7310"/>
                  </a:lnTo>
                  <a:lnTo>
                    <a:pt x="6505" y="7294"/>
                  </a:lnTo>
                  <a:lnTo>
                    <a:pt x="6530" y="7279"/>
                  </a:lnTo>
                  <a:lnTo>
                    <a:pt x="6556" y="7265"/>
                  </a:lnTo>
                  <a:lnTo>
                    <a:pt x="6581" y="7253"/>
                  </a:lnTo>
                  <a:lnTo>
                    <a:pt x="6605" y="7240"/>
                  </a:lnTo>
                  <a:lnTo>
                    <a:pt x="6630" y="7229"/>
                  </a:lnTo>
                  <a:lnTo>
                    <a:pt x="6656" y="7219"/>
                  </a:lnTo>
                  <a:lnTo>
                    <a:pt x="6704" y="7199"/>
                  </a:lnTo>
                  <a:lnTo>
                    <a:pt x="6753" y="7182"/>
                  </a:lnTo>
                  <a:lnTo>
                    <a:pt x="6802" y="7166"/>
                  </a:lnTo>
                  <a:lnTo>
                    <a:pt x="6851" y="7151"/>
                  </a:lnTo>
                  <a:lnTo>
                    <a:pt x="6899" y="7135"/>
                  </a:lnTo>
                  <a:lnTo>
                    <a:pt x="6948" y="7120"/>
                  </a:lnTo>
                  <a:lnTo>
                    <a:pt x="6996" y="7103"/>
                  </a:lnTo>
                  <a:lnTo>
                    <a:pt x="7045" y="7084"/>
                  </a:lnTo>
                  <a:lnTo>
                    <a:pt x="7070" y="7074"/>
                  </a:lnTo>
                  <a:lnTo>
                    <a:pt x="7095" y="7062"/>
                  </a:lnTo>
                  <a:lnTo>
                    <a:pt x="7120" y="7050"/>
                  </a:lnTo>
                  <a:lnTo>
                    <a:pt x="7145" y="7039"/>
                  </a:lnTo>
                  <a:lnTo>
                    <a:pt x="7171" y="7025"/>
                  </a:lnTo>
                  <a:lnTo>
                    <a:pt x="7195" y="7011"/>
                  </a:lnTo>
                  <a:lnTo>
                    <a:pt x="7221" y="6995"/>
                  </a:lnTo>
                  <a:lnTo>
                    <a:pt x="7247" y="6979"/>
                  </a:lnTo>
                  <a:lnTo>
                    <a:pt x="7325" y="6896"/>
                  </a:lnTo>
                  <a:lnTo>
                    <a:pt x="7441" y="6814"/>
                  </a:lnTo>
                  <a:lnTo>
                    <a:pt x="7373" y="7221"/>
                  </a:lnTo>
                  <a:lnTo>
                    <a:pt x="7054" y="7327"/>
                  </a:lnTo>
                  <a:lnTo>
                    <a:pt x="6812" y="7438"/>
                  </a:lnTo>
                  <a:lnTo>
                    <a:pt x="6488" y="7588"/>
                  </a:lnTo>
                  <a:lnTo>
                    <a:pt x="6405" y="7864"/>
                  </a:lnTo>
                  <a:lnTo>
                    <a:pt x="7020" y="7990"/>
                  </a:lnTo>
                  <a:lnTo>
                    <a:pt x="7116" y="7946"/>
                  </a:lnTo>
                  <a:lnTo>
                    <a:pt x="7165" y="7888"/>
                  </a:lnTo>
                  <a:lnTo>
                    <a:pt x="7214" y="7864"/>
                  </a:lnTo>
                  <a:lnTo>
                    <a:pt x="7054" y="8439"/>
                  </a:lnTo>
                  <a:close/>
                  <a:moveTo>
                    <a:pt x="6265" y="7844"/>
                  </a:moveTo>
                  <a:lnTo>
                    <a:pt x="5539" y="7671"/>
                  </a:lnTo>
                  <a:lnTo>
                    <a:pt x="5556" y="7611"/>
                  </a:lnTo>
                  <a:lnTo>
                    <a:pt x="5570" y="7553"/>
                  </a:lnTo>
                  <a:lnTo>
                    <a:pt x="5576" y="7526"/>
                  </a:lnTo>
                  <a:lnTo>
                    <a:pt x="5584" y="7498"/>
                  </a:lnTo>
                  <a:lnTo>
                    <a:pt x="5592" y="7471"/>
                  </a:lnTo>
                  <a:lnTo>
                    <a:pt x="5602" y="7445"/>
                  </a:lnTo>
                  <a:lnTo>
                    <a:pt x="5612" y="7418"/>
                  </a:lnTo>
                  <a:lnTo>
                    <a:pt x="5624" y="7392"/>
                  </a:lnTo>
                  <a:lnTo>
                    <a:pt x="5638" y="7365"/>
                  </a:lnTo>
                  <a:lnTo>
                    <a:pt x="5654" y="7338"/>
                  </a:lnTo>
                  <a:lnTo>
                    <a:pt x="5673" y="7312"/>
                  </a:lnTo>
                  <a:lnTo>
                    <a:pt x="5694" y="7285"/>
                  </a:lnTo>
                  <a:lnTo>
                    <a:pt x="5706" y="7272"/>
                  </a:lnTo>
                  <a:lnTo>
                    <a:pt x="5719" y="7258"/>
                  </a:lnTo>
                  <a:lnTo>
                    <a:pt x="5733" y="7244"/>
                  </a:lnTo>
                  <a:lnTo>
                    <a:pt x="5748" y="7230"/>
                  </a:lnTo>
                  <a:lnTo>
                    <a:pt x="5773" y="7216"/>
                  </a:lnTo>
                  <a:lnTo>
                    <a:pt x="5798" y="7205"/>
                  </a:lnTo>
                  <a:lnTo>
                    <a:pt x="5823" y="7195"/>
                  </a:lnTo>
                  <a:lnTo>
                    <a:pt x="5846" y="7187"/>
                  </a:lnTo>
                  <a:lnTo>
                    <a:pt x="5870" y="7181"/>
                  </a:lnTo>
                  <a:lnTo>
                    <a:pt x="5892" y="7177"/>
                  </a:lnTo>
                  <a:lnTo>
                    <a:pt x="5915" y="7174"/>
                  </a:lnTo>
                  <a:lnTo>
                    <a:pt x="5936" y="7171"/>
                  </a:lnTo>
                  <a:lnTo>
                    <a:pt x="5959" y="7170"/>
                  </a:lnTo>
                  <a:lnTo>
                    <a:pt x="5980" y="7171"/>
                  </a:lnTo>
                  <a:lnTo>
                    <a:pt x="6002" y="7174"/>
                  </a:lnTo>
                  <a:lnTo>
                    <a:pt x="6024" y="7176"/>
                  </a:lnTo>
                  <a:lnTo>
                    <a:pt x="6046" y="7180"/>
                  </a:lnTo>
                  <a:lnTo>
                    <a:pt x="6069" y="7184"/>
                  </a:lnTo>
                  <a:lnTo>
                    <a:pt x="6091" y="7190"/>
                  </a:lnTo>
                  <a:lnTo>
                    <a:pt x="6115" y="7196"/>
                  </a:lnTo>
                  <a:lnTo>
                    <a:pt x="6280" y="7279"/>
                  </a:lnTo>
                  <a:lnTo>
                    <a:pt x="6313" y="7361"/>
                  </a:lnTo>
                  <a:lnTo>
                    <a:pt x="6265" y="7844"/>
                  </a:lnTo>
                  <a:close/>
                  <a:moveTo>
                    <a:pt x="4330" y="7071"/>
                  </a:moveTo>
                  <a:lnTo>
                    <a:pt x="4330" y="6920"/>
                  </a:lnTo>
                  <a:lnTo>
                    <a:pt x="4276" y="6843"/>
                  </a:lnTo>
                  <a:lnTo>
                    <a:pt x="4276" y="6702"/>
                  </a:lnTo>
                  <a:lnTo>
                    <a:pt x="4436" y="6654"/>
                  </a:lnTo>
                  <a:lnTo>
                    <a:pt x="4436" y="6712"/>
                  </a:lnTo>
                  <a:lnTo>
                    <a:pt x="4330" y="7071"/>
                  </a:lnTo>
                  <a:close/>
                  <a:moveTo>
                    <a:pt x="4213" y="6601"/>
                  </a:moveTo>
                  <a:lnTo>
                    <a:pt x="4136" y="6504"/>
                  </a:lnTo>
                  <a:lnTo>
                    <a:pt x="4146" y="6345"/>
                  </a:lnTo>
                  <a:lnTo>
                    <a:pt x="4311" y="6276"/>
                  </a:lnTo>
                  <a:lnTo>
                    <a:pt x="4359" y="6243"/>
                  </a:lnTo>
                  <a:lnTo>
                    <a:pt x="4489" y="6218"/>
                  </a:lnTo>
                  <a:lnTo>
                    <a:pt x="4489" y="6393"/>
                  </a:lnTo>
                  <a:lnTo>
                    <a:pt x="4422" y="6518"/>
                  </a:lnTo>
                  <a:lnTo>
                    <a:pt x="4359" y="6537"/>
                  </a:lnTo>
                  <a:lnTo>
                    <a:pt x="4213" y="6601"/>
                  </a:lnTo>
                  <a:close/>
                  <a:moveTo>
                    <a:pt x="4034" y="6296"/>
                  </a:moveTo>
                  <a:lnTo>
                    <a:pt x="3938" y="6195"/>
                  </a:lnTo>
                  <a:lnTo>
                    <a:pt x="3919" y="6166"/>
                  </a:lnTo>
                  <a:lnTo>
                    <a:pt x="3919" y="6103"/>
                  </a:lnTo>
                  <a:lnTo>
                    <a:pt x="4019" y="6020"/>
                  </a:lnTo>
                  <a:lnTo>
                    <a:pt x="4117" y="5953"/>
                  </a:lnTo>
                  <a:lnTo>
                    <a:pt x="4276" y="5861"/>
                  </a:lnTo>
                  <a:lnTo>
                    <a:pt x="4538" y="5744"/>
                  </a:lnTo>
                  <a:lnTo>
                    <a:pt x="4518" y="5924"/>
                  </a:lnTo>
                  <a:lnTo>
                    <a:pt x="4470" y="6035"/>
                  </a:lnTo>
                  <a:lnTo>
                    <a:pt x="4392" y="6136"/>
                  </a:lnTo>
                  <a:lnTo>
                    <a:pt x="4311" y="6151"/>
                  </a:lnTo>
                  <a:lnTo>
                    <a:pt x="4247" y="6218"/>
                  </a:lnTo>
                  <a:lnTo>
                    <a:pt x="4034" y="6296"/>
                  </a:lnTo>
                  <a:close/>
                  <a:moveTo>
                    <a:pt x="3827" y="5986"/>
                  </a:moveTo>
                  <a:lnTo>
                    <a:pt x="3812" y="5953"/>
                  </a:lnTo>
                  <a:lnTo>
                    <a:pt x="3744" y="5861"/>
                  </a:lnTo>
                  <a:lnTo>
                    <a:pt x="3792" y="5734"/>
                  </a:lnTo>
                  <a:lnTo>
                    <a:pt x="3909" y="5682"/>
                  </a:lnTo>
                  <a:lnTo>
                    <a:pt x="4213" y="5517"/>
                  </a:lnTo>
                  <a:lnTo>
                    <a:pt x="4330" y="5459"/>
                  </a:lnTo>
                  <a:lnTo>
                    <a:pt x="4538" y="5342"/>
                  </a:lnTo>
                  <a:lnTo>
                    <a:pt x="4538" y="5633"/>
                  </a:lnTo>
                  <a:lnTo>
                    <a:pt x="4455" y="5667"/>
                  </a:lnTo>
                  <a:lnTo>
                    <a:pt x="4359" y="5701"/>
                  </a:lnTo>
                  <a:lnTo>
                    <a:pt x="4136" y="5826"/>
                  </a:lnTo>
                  <a:lnTo>
                    <a:pt x="4102" y="5861"/>
                  </a:lnTo>
                  <a:lnTo>
                    <a:pt x="4019" y="5924"/>
                  </a:lnTo>
                  <a:lnTo>
                    <a:pt x="3827" y="5986"/>
                  </a:lnTo>
                  <a:close/>
                  <a:moveTo>
                    <a:pt x="6473" y="5826"/>
                  </a:moveTo>
                  <a:lnTo>
                    <a:pt x="5990" y="5599"/>
                  </a:lnTo>
                  <a:lnTo>
                    <a:pt x="5907" y="5503"/>
                  </a:lnTo>
                  <a:lnTo>
                    <a:pt x="5886" y="5482"/>
                  </a:lnTo>
                  <a:lnTo>
                    <a:pt x="5866" y="5462"/>
                  </a:lnTo>
                  <a:lnTo>
                    <a:pt x="5848" y="5441"/>
                  </a:lnTo>
                  <a:lnTo>
                    <a:pt x="5830" y="5418"/>
                  </a:lnTo>
                  <a:lnTo>
                    <a:pt x="5814" y="5396"/>
                  </a:lnTo>
                  <a:lnTo>
                    <a:pt x="5799" y="5373"/>
                  </a:lnTo>
                  <a:lnTo>
                    <a:pt x="5784" y="5349"/>
                  </a:lnTo>
                  <a:lnTo>
                    <a:pt x="5771" y="5325"/>
                  </a:lnTo>
                  <a:lnTo>
                    <a:pt x="5759" y="5300"/>
                  </a:lnTo>
                  <a:lnTo>
                    <a:pt x="5748" y="5275"/>
                  </a:lnTo>
                  <a:lnTo>
                    <a:pt x="5737" y="5249"/>
                  </a:lnTo>
                  <a:lnTo>
                    <a:pt x="5728" y="5223"/>
                  </a:lnTo>
                  <a:lnTo>
                    <a:pt x="5720" y="5198"/>
                  </a:lnTo>
                  <a:lnTo>
                    <a:pt x="5712" y="5171"/>
                  </a:lnTo>
                  <a:lnTo>
                    <a:pt x="5705" y="5144"/>
                  </a:lnTo>
                  <a:lnTo>
                    <a:pt x="5699" y="5117"/>
                  </a:lnTo>
                  <a:lnTo>
                    <a:pt x="5694" y="5089"/>
                  </a:lnTo>
                  <a:lnTo>
                    <a:pt x="5691" y="5063"/>
                  </a:lnTo>
                  <a:lnTo>
                    <a:pt x="5688" y="5035"/>
                  </a:lnTo>
                  <a:lnTo>
                    <a:pt x="5684" y="5008"/>
                  </a:lnTo>
                  <a:lnTo>
                    <a:pt x="5683" y="4980"/>
                  </a:lnTo>
                  <a:lnTo>
                    <a:pt x="5682" y="4952"/>
                  </a:lnTo>
                  <a:lnTo>
                    <a:pt x="5682" y="4924"/>
                  </a:lnTo>
                  <a:lnTo>
                    <a:pt x="5683" y="4898"/>
                  </a:lnTo>
                  <a:lnTo>
                    <a:pt x="5684" y="4870"/>
                  </a:lnTo>
                  <a:lnTo>
                    <a:pt x="5687" y="4843"/>
                  </a:lnTo>
                  <a:lnTo>
                    <a:pt x="5690" y="4815"/>
                  </a:lnTo>
                  <a:lnTo>
                    <a:pt x="5693" y="4788"/>
                  </a:lnTo>
                  <a:lnTo>
                    <a:pt x="5697" y="4763"/>
                  </a:lnTo>
                  <a:lnTo>
                    <a:pt x="5702" y="4736"/>
                  </a:lnTo>
                  <a:lnTo>
                    <a:pt x="5707" y="4710"/>
                  </a:lnTo>
                  <a:lnTo>
                    <a:pt x="5713" y="4685"/>
                  </a:lnTo>
                  <a:lnTo>
                    <a:pt x="5762" y="4500"/>
                  </a:lnTo>
                  <a:lnTo>
                    <a:pt x="5762" y="4389"/>
                  </a:lnTo>
                  <a:lnTo>
                    <a:pt x="5728" y="4360"/>
                  </a:lnTo>
                  <a:lnTo>
                    <a:pt x="5728" y="4306"/>
                  </a:lnTo>
                  <a:lnTo>
                    <a:pt x="6115" y="4283"/>
                  </a:lnTo>
                  <a:lnTo>
                    <a:pt x="6232" y="4293"/>
                  </a:lnTo>
                  <a:lnTo>
                    <a:pt x="5990" y="4458"/>
                  </a:lnTo>
                  <a:lnTo>
                    <a:pt x="5975" y="4468"/>
                  </a:lnTo>
                  <a:lnTo>
                    <a:pt x="5961" y="4479"/>
                  </a:lnTo>
                  <a:lnTo>
                    <a:pt x="5948" y="4491"/>
                  </a:lnTo>
                  <a:lnTo>
                    <a:pt x="5935" y="4504"/>
                  </a:lnTo>
                  <a:lnTo>
                    <a:pt x="5923" y="4516"/>
                  </a:lnTo>
                  <a:lnTo>
                    <a:pt x="5913" y="4530"/>
                  </a:lnTo>
                  <a:lnTo>
                    <a:pt x="5902" y="4544"/>
                  </a:lnTo>
                  <a:lnTo>
                    <a:pt x="5891" y="4559"/>
                  </a:lnTo>
                  <a:lnTo>
                    <a:pt x="5883" y="4573"/>
                  </a:lnTo>
                  <a:lnTo>
                    <a:pt x="5874" y="4589"/>
                  </a:lnTo>
                  <a:lnTo>
                    <a:pt x="5865" y="4604"/>
                  </a:lnTo>
                  <a:lnTo>
                    <a:pt x="5858" y="4620"/>
                  </a:lnTo>
                  <a:lnTo>
                    <a:pt x="5850" y="4636"/>
                  </a:lnTo>
                  <a:lnTo>
                    <a:pt x="5844" y="4652"/>
                  </a:lnTo>
                  <a:lnTo>
                    <a:pt x="5838" y="4670"/>
                  </a:lnTo>
                  <a:lnTo>
                    <a:pt x="5832" y="4687"/>
                  </a:lnTo>
                  <a:lnTo>
                    <a:pt x="5823" y="4720"/>
                  </a:lnTo>
                  <a:lnTo>
                    <a:pt x="5815" y="4755"/>
                  </a:lnTo>
                  <a:lnTo>
                    <a:pt x="5809" y="4790"/>
                  </a:lnTo>
                  <a:lnTo>
                    <a:pt x="5803" y="4824"/>
                  </a:lnTo>
                  <a:lnTo>
                    <a:pt x="5800" y="4858"/>
                  </a:lnTo>
                  <a:lnTo>
                    <a:pt x="5797" y="4891"/>
                  </a:lnTo>
                  <a:lnTo>
                    <a:pt x="5796" y="4924"/>
                  </a:lnTo>
                  <a:lnTo>
                    <a:pt x="5796" y="4956"/>
                  </a:lnTo>
                  <a:lnTo>
                    <a:pt x="5940" y="5294"/>
                  </a:lnTo>
                  <a:lnTo>
                    <a:pt x="6038" y="5391"/>
                  </a:lnTo>
                  <a:lnTo>
                    <a:pt x="6065" y="5404"/>
                  </a:lnTo>
                  <a:lnTo>
                    <a:pt x="6091" y="5417"/>
                  </a:lnTo>
                  <a:lnTo>
                    <a:pt x="6119" y="5429"/>
                  </a:lnTo>
                  <a:lnTo>
                    <a:pt x="6146" y="5441"/>
                  </a:lnTo>
                  <a:lnTo>
                    <a:pt x="6173" y="5451"/>
                  </a:lnTo>
                  <a:lnTo>
                    <a:pt x="6198" y="5461"/>
                  </a:lnTo>
                  <a:lnTo>
                    <a:pt x="6225" y="5471"/>
                  </a:lnTo>
                  <a:lnTo>
                    <a:pt x="6252" y="5479"/>
                  </a:lnTo>
                  <a:lnTo>
                    <a:pt x="6279" y="5487"/>
                  </a:lnTo>
                  <a:lnTo>
                    <a:pt x="6304" y="5494"/>
                  </a:lnTo>
                  <a:lnTo>
                    <a:pt x="6331" y="5502"/>
                  </a:lnTo>
                  <a:lnTo>
                    <a:pt x="6357" y="5507"/>
                  </a:lnTo>
                  <a:lnTo>
                    <a:pt x="6384" y="5512"/>
                  </a:lnTo>
                  <a:lnTo>
                    <a:pt x="6409" y="5518"/>
                  </a:lnTo>
                  <a:lnTo>
                    <a:pt x="6435" y="5522"/>
                  </a:lnTo>
                  <a:lnTo>
                    <a:pt x="6462" y="5525"/>
                  </a:lnTo>
                  <a:lnTo>
                    <a:pt x="6488" y="5529"/>
                  </a:lnTo>
                  <a:lnTo>
                    <a:pt x="6513" y="5531"/>
                  </a:lnTo>
                  <a:lnTo>
                    <a:pt x="6539" y="5532"/>
                  </a:lnTo>
                  <a:lnTo>
                    <a:pt x="6565" y="5533"/>
                  </a:lnTo>
                  <a:lnTo>
                    <a:pt x="6591" y="5533"/>
                  </a:lnTo>
                  <a:lnTo>
                    <a:pt x="6617" y="5533"/>
                  </a:lnTo>
                  <a:lnTo>
                    <a:pt x="6643" y="5532"/>
                  </a:lnTo>
                  <a:lnTo>
                    <a:pt x="6668" y="5530"/>
                  </a:lnTo>
                  <a:lnTo>
                    <a:pt x="6694" y="5527"/>
                  </a:lnTo>
                  <a:lnTo>
                    <a:pt x="6720" y="5524"/>
                  </a:lnTo>
                  <a:lnTo>
                    <a:pt x="6746" y="5521"/>
                  </a:lnTo>
                  <a:lnTo>
                    <a:pt x="6771" y="5517"/>
                  </a:lnTo>
                  <a:lnTo>
                    <a:pt x="6797" y="5511"/>
                  </a:lnTo>
                  <a:lnTo>
                    <a:pt x="6823" y="5506"/>
                  </a:lnTo>
                  <a:lnTo>
                    <a:pt x="6848" y="5500"/>
                  </a:lnTo>
                  <a:lnTo>
                    <a:pt x="6875" y="5492"/>
                  </a:lnTo>
                  <a:lnTo>
                    <a:pt x="7179" y="5342"/>
                  </a:lnTo>
                  <a:lnTo>
                    <a:pt x="7247" y="5251"/>
                  </a:lnTo>
                  <a:lnTo>
                    <a:pt x="7339" y="5183"/>
                  </a:lnTo>
                  <a:lnTo>
                    <a:pt x="7392" y="5086"/>
                  </a:lnTo>
                  <a:lnTo>
                    <a:pt x="7373" y="4583"/>
                  </a:lnTo>
                  <a:lnTo>
                    <a:pt x="7315" y="4525"/>
                  </a:lnTo>
                  <a:lnTo>
                    <a:pt x="6841" y="4549"/>
                  </a:lnTo>
                  <a:lnTo>
                    <a:pt x="6841" y="4602"/>
                  </a:lnTo>
                  <a:lnTo>
                    <a:pt x="6797" y="4742"/>
                  </a:lnTo>
                  <a:lnTo>
                    <a:pt x="6764" y="4791"/>
                  </a:lnTo>
                  <a:lnTo>
                    <a:pt x="6715" y="4099"/>
                  </a:lnTo>
                  <a:lnTo>
                    <a:pt x="6778" y="4099"/>
                  </a:lnTo>
                  <a:lnTo>
                    <a:pt x="6812" y="4200"/>
                  </a:lnTo>
                  <a:lnTo>
                    <a:pt x="6841" y="4229"/>
                  </a:lnTo>
                  <a:lnTo>
                    <a:pt x="7475" y="4283"/>
                  </a:lnTo>
                  <a:lnTo>
                    <a:pt x="7489" y="4360"/>
                  </a:lnTo>
                  <a:lnTo>
                    <a:pt x="7523" y="4844"/>
                  </a:lnTo>
                  <a:lnTo>
                    <a:pt x="7523" y="4886"/>
                  </a:lnTo>
                  <a:lnTo>
                    <a:pt x="7522" y="4927"/>
                  </a:lnTo>
                  <a:lnTo>
                    <a:pt x="7520" y="4968"/>
                  </a:lnTo>
                  <a:lnTo>
                    <a:pt x="7518" y="5009"/>
                  </a:lnTo>
                  <a:lnTo>
                    <a:pt x="7513" y="5050"/>
                  </a:lnTo>
                  <a:lnTo>
                    <a:pt x="7507" y="5090"/>
                  </a:lnTo>
                  <a:lnTo>
                    <a:pt x="7501" y="5131"/>
                  </a:lnTo>
                  <a:lnTo>
                    <a:pt x="7491" y="5172"/>
                  </a:lnTo>
                  <a:lnTo>
                    <a:pt x="7479" y="5213"/>
                  </a:lnTo>
                  <a:lnTo>
                    <a:pt x="7466" y="5253"/>
                  </a:lnTo>
                  <a:lnTo>
                    <a:pt x="7459" y="5274"/>
                  </a:lnTo>
                  <a:lnTo>
                    <a:pt x="7450" y="5294"/>
                  </a:lnTo>
                  <a:lnTo>
                    <a:pt x="7441" y="5314"/>
                  </a:lnTo>
                  <a:lnTo>
                    <a:pt x="7431" y="5335"/>
                  </a:lnTo>
                  <a:lnTo>
                    <a:pt x="7420" y="5355"/>
                  </a:lnTo>
                  <a:lnTo>
                    <a:pt x="7409" y="5376"/>
                  </a:lnTo>
                  <a:lnTo>
                    <a:pt x="7398" y="5397"/>
                  </a:lnTo>
                  <a:lnTo>
                    <a:pt x="7385" y="5418"/>
                  </a:lnTo>
                  <a:lnTo>
                    <a:pt x="7371" y="5439"/>
                  </a:lnTo>
                  <a:lnTo>
                    <a:pt x="7356" y="5460"/>
                  </a:lnTo>
                  <a:lnTo>
                    <a:pt x="7341" y="5481"/>
                  </a:lnTo>
                  <a:lnTo>
                    <a:pt x="7325" y="5503"/>
                  </a:lnTo>
                  <a:lnTo>
                    <a:pt x="7199" y="5633"/>
                  </a:lnTo>
                  <a:lnTo>
                    <a:pt x="7150" y="5701"/>
                  </a:lnTo>
                  <a:lnTo>
                    <a:pt x="6957" y="5778"/>
                  </a:lnTo>
                  <a:lnTo>
                    <a:pt x="6855" y="5793"/>
                  </a:lnTo>
                  <a:lnTo>
                    <a:pt x="6681" y="5826"/>
                  </a:lnTo>
                  <a:lnTo>
                    <a:pt x="6507" y="5826"/>
                  </a:lnTo>
                  <a:lnTo>
                    <a:pt x="6473" y="5826"/>
                  </a:lnTo>
                  <a:close/>
                  <a:moveTo>
                    <a:pt x="3652" y="5682"/>
                  </a:moveTo>
                  <a:lnTo>
                    <a:pt x="3550" y="5599"/>
                  </a:lnTo>
                  <a:lnTo>
                    <a:pt x="3585" y="5469"/>
                  </a:lnTo>
                  <a:lnTo>
                    <a:pt x="3812" y="5294"/>
                  </a:lnTo>
                  <a:lnTo>
                    <a:pt x="4247" y="5033"/>
                  </a:lnTo>
                  <a:lnTo>
                    <a:pt x="4330" y="4975"/>
                  </a:lnTo>
                  <a:lnTo>
                    <a:pt x="4412" y="4927"/>
                  </a:lnTo>
                  <a:lnTo>
                    <a:pt x="4455" y="4907"/>
                  </a:lnTo>
                  <a:lnTo>
                    <a:pt x="4489" y="4892"/>
                  </a:lnTo>
                  <a:lnTo>
                    <a:pt x="4538" y="4892"/>
                  </a:lnTo>
                  <a:lnTo>
                    <a:pt x="4553" y="5009"/>
                  </a:lnTo>
                  <a:lnTo>
                    <a:pt x="4538" y="5198"/>
                  </a:lnTo>
                  <a:lnTo>
                    <a:pt x="4470" y="5251"/>
                  </a:lnTo>
                  <a:lnTo>
                    <a:pt x="4392" y="5275"/>
                  </a:lnTo>
                  <a:lnTo>
                    <a:pt x="4034" y="5492"/>
                  </a:lnTo>
                  <a:lnTo>
                    <a:pt x="3894" y="5570"/>
                  </a:lnTo>
                  <a:lnTo>
                    <a:pt x="3652" y="5682"/>
                  </a:lnTo>
                  <a:close/>
                  <a:moveTo>
                    <a:pt x="3410" y="5376"/>
                  </a:moveTo>
                  <a:lnTo>
                    <a:pt x="3391" y="5328"/>
                  </a:lnTo>
                  <a:lnTo>
                    <a:pt x="3343" y="5261"/>
                  </a:lnTo>
                  <a:lnTo>
                    <a:pt x="3410" y="5134"/>
                  </a:lnTo>
                  <a:lnTo>
                    <a:pt x="3550" y="5067"/>
                  </a:lnTo>
                  <a:lnTo>
                    <a:pt x="3744" y="4907"/>
                  </a:lnTo>
                  <a:lnTo>
                    <a:pt x="3971" y="4791"/>
                  </a:lnTo>
                  <a:lnTo>
                    <a:pt x="4083" y="4713"/>
                  </a:lnTo>
                  <a:lnTo>
                    <a:pt x="4146" y="4665"/>
                  </a:lnTo>
                  <a:lnTo>
                    <a:pt x="4518" y="4458"/>
                  </a:lnTo>
                  <a:lnTo>
                    <a:pt x="4538" y="4685"/>
                  </a:lnTo>
                  <a:lnTo>
                    <a:pt x="4276" y="4892"/>
                  </a:lnTo>
                  <a:lnTo>
                    <a:pt x="4170" y="4975"/>
                  </a:lnTo>
                  <a:lnTo>
                    <a:pt x="4083" y="5009"/>
                  </a:lnTo>
                  <a:lnTo>
                    <a:pt x="4019" y="5086"/>
                  </a:lnTo>
                  <a:lnTo>
                    <a:pt x="3860" y="5169"/>
                  </a:lnTo>
                  <a:lnTo>
                    <a:pt x="3778" y="5226"/>
                  </a:lnTo>
                  <a:lnTo>
                    <a:pt x="3410" y="5376"/>
                  </a:lnTo>
                  <a:close/>
                  <a:moveTo>
                    <a:pt x="3246" y="5100"/>
                  </a:moveTo>
                  <a:lnTo>
                    <a:pt x="3168" y="5019"/>
                  </a:lnTo>
                  <a:lnTo>
                    <a:pt x="3149" y="4984"/>
                  </a:lnTo>
                  <a:lnTo>
                    <a:pt x="3168" y="4859"/>
                  </a:lnTo>
                  <a:lnTo>
                    <a:pt x="3275" y="4791"/>
                  </a:lnTo>
                  <a:lnTo>
                    <a:pt x="3502" y="4650"/>
                  </a:lnTo>
                  <a:lnTo>
                    <a:pt x="3585" y="4568"/>
                  </a:lnTo>
                  <a:lnTo>
                    <a:pt x="3652" y="4500"/>
                  </a:lnTo>
                  <a:lnTo>
                    <a:pt x="3841" y="4423"/>
                  </a:lnTo>
                  <a:lnTo>
                    <a:pt x="3875" y="4389"/>
                  </a:lnTo>
                  <a:lnTo>
                    <a:pt x="3971" y="4306"/>
                  </a:lnTo>
                  <a:lnTo>
                    <a:pt x="4412" y="4041"/>
                  </a:lnTo>
                  <a:lnTo>
                    <a:pt x="4489" y="4327"/>
                  </a:lnTo>
                  <a:lnTo>
                    <a:pt x="4170" y="4525"/>
                  </a:lnTo>
                  <a:lnTo>
                    <a:pt x="4069" y="4602"/>
                  </a:lnTo>
                  <a:lnTo>
                    <a:pt x="4034" y="4602"/>
                  </a:lnTo>
                  <a:lnTo>
                    <a:pt x="3986" y="4665"/>
                  </a:lnTo>
                  <a:lnTo>
                    <a:pt x="3841" y="4767"/>
                  </a:lnTo>
                  <a:lnTo>
                    <a:pt x="3696" y="4859"/>
                  </a:lnTo>
                  <a:lnTo>
                    <a:pt x="3633" y="4873"/>
                  </a:lnTo>
                  <a:lnTo>
                    <a:pt x="3343" y="5086"/>
                  </a:lnTo>
                  <a:lnTo>
                    <a:pt x="3246" y="5100"/>
                  </a:lnTo>
                  <a:close/>
                  <a:moveTo>
                    <a:pt x="3033" y="4777"/>
                  </a:moveTo>
                  <a:lnTo>
                    <a:pt x="2970" y="4698"/>
                  </a:lnTo>
                  <a:lnTo>
                    <a:pt x="2970" y="4665"/>
                  </a:lnTo>
                  <a:lnTo>
                    <a:pt x="2970" y="4568"/>
                  </a:lnTo>
                  <a:lnTo>
                    <a:pt x="3033" y="4525"/>
                  </a:lnTo>
                  <a:lnTo>
                    <a:pt x="3183" y="4389"/>
                  </a:lnTo>
                  <a:lnTo>
                    <a:pt x="3246" y="4327"/>
                  </a:lnTo>
                  <a:lnTo>
                    <a:pt x="3502" y="4215"/>
                  </a:lnTo>
                  <a:lnTo>
                    <a:pt x="3986" y="3876"/>
                  </a:lnTo>
                  <a:lnTo>
                    <a:pt x="4019" y="3857"/>
                  </a:lnTo>
                  <a:lnTo>
                    <a:pt x="4083" y="3799"/>
                  </a:lnTo>
                  <a:lnTo>
                    <a:pt x="4194" y="3731"/>
                  </a:lnTo>
                  <a:lnTo>
                    <a:pt x="4296" y="3683"/>
                  </a:lnTo>
                  <a:lnTo>
                    <a:pt x="4330" y="3664"/>
                  </a:lnTo>
                  <a:lnTo>
                    <a:pt x="4378" y="3664"/>
                  </a:lnTo>
                  <a:lnTo>
                    <a:pt x="4392" y="3731"/>
                  </a:lnTo>
                  <a:lnTo>
                    <a:pt x="4422" y="3925"/>
                  </a:lnTo>
                  <a:lnTo>
                    <a:pt x="4344" y="3958"/>
                  </a:lnTo>
                  <a:lnTo>
                    <a:pt x="4228" y="4016"/>
                  </a:lnTo>
                  <a:lnTo>
                    <a:pt x="4019" y="4147"/>
                  </a:lnTo>
                  <a:lnTo>
                    <a:pt x="3952" y="4200"/>
                  </a:lnTo>
                  <a:lnTo>
                    <a:pt x="3860" y="4306"/>
                  </a:lnTo>
                  <a:lnTo>
                    <a:pt x="3792" y="4306"/>
                  </a:lnTo>
                  <a:lnTo>
                    <a:pt x="3599" y="4471"/>
                  </a:lnTo>
                  <a:lnTo>
                    <a:pt x="3550" y="4491"/>
                  </a:lnTo>
                  <a:lnTo>
                    <a:pt x="3294" y="4650"/>
                  </a:lnTo>
                  <a:lnTo>
                    <a:pt x="3033" y="4777"/>
                  </a:lnTo>
                  <a:close/>
                  <a:moveTo>
                    <a:pt x="2824" y="4471"/>
                  </a:moveTo>
                  <a:lnTo>
                    <a:pt x="2776" y="4443"/>
                  </a:lnTo>
                  <a:lnTo>
                    <a:pt x="2762" y="4360"/>
                  </a:lnTo>
                  <a:lnTo>
                    <a:pt x="2762" y="4258"/>
                  </a:lnTo>
                  <a:lnTo>
                    <a:pt x="2859" y="4166"/>
                  </a:lnTo>
                  <a:lnTo>
                    <a:pt x="2907" y="4099"/>
                  </a:lnTo>
                  <a:lnTo>
                    <a:pt x="3004" y="4085"/>
                  </a:lnTo>
                  <a:lnTo>
                    <a:pt x="3101" y="4007"/>
                  </a:lnTo>
                  <a:lnTo>
                    <a:pt x="3183" y="3958"/>
                  </a:lnTo>
                  <a:lnTo>
                    <a:pt x="3246" y="3891"/>
                  </a:lnTo>
                  <a:lnTo>
                    <a:pt x="3343" y="3857"/>
                  </a:lnTo>
                  <a:lnTo>
                    <a:pt x="3391" y="3799"/>
                  </a:lnTo>
                  <a:lnTo>
                    <a:pt x="3487" y="3765"/>
                  </a:lnTo>
                  <a:lnTo>
                    <a:pt x="3570" y="3683"/>
                  </a:lnTo>
                  <a:lnTo>
                    <a:pt x="3652" y="3649"/>
                  </a:lnTo>
                  <a:lnTo>
                    <a:pt x="3710" y="3566"/>
                  </a:lnTo>
                  <a:lnTo>
                    <a:pt x="3827" y="3533"/>
                  </a:lnTo>
                  <a:lnTo>
                    <a:pt x="3952" y="3422"/>
                  </a:lnTo>
                  <a:lnTo>
                    <a:pt x="4102" y="3339"/>
                  </a:lnTo>
                  <a:lnTo>
                    <a:pt x="4170" y="3282"/>
                  </a:lnTo>
                  <a:lnTo>
                    <a:pt x="4296" y="3247"/>
                  </a:lnTo>
                  <a:lnTo>
                    <a:pt x="4330" y="3291"/>
                  </a:lnTo>
                  <a:lnTo>
                    <a:pt x="4359" y="3392"/>
                  </a:lnTo>
                  <a:lnTo>
                    <a:pt x="4330" y="3533"/>
                  </a:lnTo>
                  <a:lnTo>
                    <a:pt x="4247" y="3601"/>
                  </a:lnTo>
                  <a:lnTo>
                    <a:pt x="4170" y="3615"/>
                  </a:lnTo>
                  <a:lnTo>
                    <a:pt x="4083" y="3683"/>
                  </a:lnTo>
                  <a:lnTo>
                    <a:pt x="3696" y="3939"/>
                  </a:lnTo>
                  <a:lnTo>
                    <a:pt x="3599" y="4007"/>
                  </a:lnTo>
                  <a:lnTo>
                    <a:pt x="3502" y="4066"/>
                  </a:lnTo>
                  <a:lnTo>
                    <a:pt x="3435" y="4118"/>
                  </a:lnTo>
                  <a:lnTo>
                    <a:pt x="3357" y="4181"/>
                  </a:lnTo>
                  <a:lnTo>
                    <a:pt x="3212" y="4283"/>
                  </a:lnTo>
                  <a:lnTo>
                    <a:pt x="3168" y="4293"/>
                  </a:lnTo>
                  <a:lnTo>
                    <a:pt x="3066" y="4341"/>
                  </a:lnTo>
                  <a:lnTo>
                    <a:pt x="2926" y="4443"/>
                  </a:lnTo>
                  <a:lnTo>
                    <a:pt x="2824" y="4471"/>
                  </a:lnTo>
                  <a:close/>
                  <a:moveTo>
                    <a:pt x="2603" y="4147"/>
                  </a:moveTo>
                  <a:lnTo>
                    <a:pt x="2549" y="4066"/>
                  </a:lnTo>
                  <a:lnTo>
                    <a:pt x="2520" y="4041"/>
                  </a:lnTo>
                  <a:lnTo>
                    <a:pt x="2486" y="3973"/>
                  </a:lnTo>
                  <a:lnTo>
                    <a:pt x="2665" y="3843"/>
                  </a:lnTo>
                  <a:lnTo>
                    <a:pt x="2728" y="3765"/>
                  </a:lnTo>
                  <a:lnTo>
                    <a:pt x="3052" y="3615"/>
                  </a:lnTo>
                  <a:lnTo>
                    <a:pt x="3135" y="3523"/>
                  </a:lnTo>
                  <a:lnTo>
                    <a:pt x="3391" y="3407"/>
                  </a:lnTo>
                  <a:lnTo>
                    <a:pt x="3502" y="3315"/>
                  </a:lnTo>
                  <a:lnTo>
                    <a:pt x="3599" y="3232"/>
                  </a:lnTo>
                  <a:lnTo>
                    <a:pt x="3677" y="3199"/>
                  </a:lnTo>
                  <a:lnTo>
                    <a:pt x="3744" y="3117"/>
                  </a:lnTo>
                  <a:lnTo>
                    <a:pt x="3952" y="2986"/>
                  </a:lnTo>
                  <a:lnTo>
                    <a:pt x="4117" y="2903"/>
                  </a:lnTo>
                  <a:lnTo>
                    <a:pt x="4228" y="2903"/>
                  </a:lnTo>
                  <a:lnTo>
                    <a:pt x="4261" y="3005"/>
                  </a:lnTo>
                  <a:lnTo>
                    <a:pt x="4261" y="3117"/>
                  </a:lnTo>
                  <a:lnTo>
                    <a:pt x="4194" y="3151"/>
                  </a:lnTo>
                  <a:lnTo>
                    <a:pt x="4102" y="3213"/>
                  </a:lnTo>
                  <a:lnTo>
                    <a:pt x="4054" y="3247"/>
                  </a:lnTo>
                  <a:lnTo>
                    <a:pt x="3938" y="3339"/>
                  </a:lnTo>
                  <a:lnTo>
                    <a:pt x="3841" y="3392"/>
                  </a:lnTo>
                  <a:lnTo>
                    <a:pt x="3599" y="3566"/>
                  </a:lnTo>
                  <a:lnTo>
                    <a:pt x="3570" y="3581"/>
                  </a:lnTo>
                  <a:lnTo>
                    <a:pt x="3487" y="3634"/>
                  </a:lnTo>
                  <a:lnTo>
                    <a:pt x="3435" y="3649"/>
                  </a:lnTo>
                  <a:lnTo>
                    <a:pt x="3410" y="3683"/>
                  </a:lnTo>
                  <a:lnTo>
                    <a:pt x="3328" y="3745"/>
                  </a:lnTo>
                  <a:lnTo>
                    <a:pt x="3212" y="3808"/>
                  </a:lnTo>
                  <a:lnTo>
                    <a:pt x="3135" y="3891"/>
                  </a:lnTo>
                  <a:lnTo>
                    <a:pt x="3033" y="3925"/>
                  </a:lnTo>
                  <a:lnTo>
                    <a:pt x="2970" y="4007"/>
                  </a:lnTo>
                  <a:lnTo>
                    <a:pt x="2907" y="4007"/>
                  </a:lnTo>
                  <a:lnTo>
                    <a:pt x="2824" y="4085"/>
                  </a:lnTo>
                  <a:lnTo>
                    <a:pt x="2603" y="4147"/>
                  </a:lnTo>
                  <a:close/>
                  <a:moveTo>
                    <a:pt x="2409" y="3843"/>
                  </a:moveTo>
                  <a:lnTo>
                    <a:pt x="2292" y="3697"/>
                  </a:lnTo>
                  <a:lnTo>
                    <a:pt x="2292" y="3615"/>
                  </a:lnTo>
                  <a:lnTo>
                    <a:pt x="2361" y="3566"/>
                  </a:lnTo>
                  <a:lnTo>
                    <a:pt x="2549" y="3489"/>
                  </a:lnTo>
                  <a:lnTo>
                    <a:pt x="2684" y="3407"/>
                  </a:lnTo>
                  <a:lnTo>
                    <a:pt x="2762" y="3339"/>
                  </a:lnTo>
                  <a:lnTo>
                    <a:pt x="3004" y="3213"/>
                  </a:lnTo>
                  <a:lnTo>
                    <a:pt x="3149" y="3082"/>
                  </a:lnTo>
                  <a:lnTo>
                    <a:pt x="3391" y="2938"/>
                  </a:lnTo>
                  <a:lnTo>
                    <a:pt x="3550" y="2875"/>
                  </a:lnTo>
                  <a:lnTo>
                    <a:pt x="3696" y="2763"/>
                  </a:lnTo>
                  <a:lnTo>
                    <a:pt x="3919" y="2598"/>
                  </a:lnTo>
                  <a:lnTo>
                    <a:pt x="4083" y="2502"/>
                  </a:lnTo>
                  <a:lnTo>
                    <a:pt x="4136" y="2579"/>
                  </a:lnTo>
                  <a:lnTo>
                    <a:pt x="4146" y="2633"/>
                  </a:lnTo>
                  <a:lnTo>
                    <a:pt x="4194" y="2681"/>
                  </a:lnTo>
                  <a:lnTo>
                    <a:pt x="4170" y="2778"/>
                  </a:lnTo>
                  <a:lnTo>
                    <a:pt x="3909" y="2923"/>
                  </a:lnTo>
                  <a:lnTo>
                    <a:pt x="3758" y="3020"/>
                  </a:lnTo>
                  <a:lnTo>
                    <a:pt x="3425" y="3247"/>
                  </a:lnTo>
                  <a:lnTo>
                    <a:pt x="3357" y="3324"/>
                  </a:lnTo>
                  <a:lnTo>
                    <a:pt x="3135" y="3422"/>
                  </a:lnTo>
                  <a:lnTo>
                    <a:pt x="3086" y="3455"/>
                  </a:lnTo>
                  <a:lnTo>
                    <a:pt x="2985" y="3523"/>
                  </a:lnTo>
                  <a:lnTo>
                    <a:pt x="2582" y="3774"/>
                  </a:lnTo>
                  <a:lnTo>
                    <a:pt x="2501" y="3823"/>
                  </a:lnTo>
                  <a:lnTo>
                    <a:pt x="2409" y="3843"/>
                  </a:lnTo>
                  <a:close/>
                  <a:moveTo>
                    <a:pt x="2215" y="3533"/>
                  </a:moveTo>
                  <a:lnTo>
                    <a:pt x="2133" y="3455"/>
                  </a:lnTo>
                  <a:lnTo>
                    <a:pt x="2119" y="3422"/>
                  </a:lnTo>
                  <a:lnTo>
                    <a:pt x="2119" y="3315"/>
                  </a:lnTo>
                  <a:lnTo>
                    <a:pt x="2810" y="2903"/>
                  </a:lnTo>
                  <a:lnTo>
                    <a:pt x="2859" y="2840"/>
                  </a:lnTo>
                  <a:lnTo>
                    <a:pt x="2907" y="2821"/>
                  </a:lnTo>
                  <a:lnTo>
                    <a:pt x="2985" y="2778"/>
                  </a:lnTo>
                  <a:lnTo>
                    <a:pt x="3066" y="2729"/>
                  </a:lnTo>
                  <a:lnTo>
                    <a:pt x="3183" y="2661"/>
                  </a:lnTo>
                  <a:lnTo>
                    <a:pt x="3570" y="2405"/>
                  </a:lnTo>
                  <a:lnTo>
                    <a:pt x="3633" y="2371"/>
                  </a:lnTo>
                  <a:lnTo>
                    <a:pt x="3792" y="2260"/>
                  </a:lnTo>
                  <a:lnTo>
                    <a:pt x="3860" y="2197"/>
                  </a:lnTo>
                  <a:lnTo>
                    <a:pt x="3952" y="2163"/>
                  </a:lnTo>
                  <a:lnTo>
                    <a:pt x="4000" y="2212"/>
                  </a:lnTo>
                  <a:lnTo>
                    <a:pt x="4069" y="2371"/>
                  </a:lnTo>
                  <a:lnTo>
                    <a:pt x="4054" y="2454"/>
                  </a:lnTo>
                  <a:lnTo>
                    <a:pt x="3909" y="2502"/>
                  </a:lnTo>
                  <a:lnTo>
                    <a:pt x="3599" y="2715"/>
                  </a:lnTo>
                  <a:lnTo>
                    <a:pt x="3517" y="2763"/>
                  </a:lnTo>
                  <a:lnTo>
                    <a:pt x="3435" y="2797"/>
                  </a:lnTo>
                  <a:lnTo>
                    <a:pt x="3308" y="2875"/>
                  </a:lnTo>
                  <a:lnTo>
                    <a:pt x="3212" y="2938"/>
                  </a:lnTo>
                  <a:lnTo>
                    <a:pt x="3168" y="2971"/>
                  </a:lnTo>
                  <a:lnTo>
                    <a:pt x="3101" y="3020"/>
                  </a:lnTo>
                  <a:lnTo>
                    <a:pt x="2844" y="3180"/>
                  </a:lnTo>
                  <a:lnTo>
                    <a:pt x="2728" y="3247"/>
                  </a:lnTo>
                  <a:lnTo>
                    <a:pt x="2651" y="3291"/>
                  </a:lnTo>
                  <a:lnTo>
                    <a:pt x="2568" y="3359"/>
                  </a:lnTo>
                  <a:lnTo>
                    <a:pt x="2452" y="3422"/>
                  </a:lnTo>
                  <a:lnTo>
                    <a:pt x="2215" y="3533"/>
                  </a:lnTo>
                  <a:close/>
                  <a:moveTo>
                    <a:pt x="5554" y="3282"/>
                  </a:moveTo>
                  <a:lnTo>
                    <a:pt x="5539" y="3261"/>
                  </a:lnTo>
                  <a:lnTo>
                    <a:pt x="5520" y="3165"/>
                  </a:lnTo>
                  <a:lnTo>
                    <a:pt x="5486" y="3063"/>
                  </a:lnTo>
                  <a:lnTo>
                    <a:pt x="5404" y="2807"/>
                  </a:lnTo>
                  <a:lnTo>
                    <a:pt x="5389" y="2661"/>
                  </a:lnTo>
                  <a:lnTo>
                    <a:pt x="5457" y="2715"/>
                  </a:lnTo>
                  <a:lnTo>
                    <a:pt x="5486" y="2744"/>
                  </a:lnTo>
                  <a:lnTo>
                    <a:pt x="5665" y="2797"/>
                  </a:lnTo>
                  <a:lnTo>
                    <a:pt x="6105" y="2681"/>
                  </a:lnTo>
                  <a:lnTo>
                    <a:pt x="6211" y="2613"/>
                  </a:lnTo>
                  <a:lnTo>
                    <a:pt x="6182" y="2536"/>
                  </a:lnTo>
                  <a:lnTo>
                    <a:pt x="6130" y="2371"/>
                  </a:lnTo>
                  <a:lnTo>
                    <a:pt x="6081" y="2197"/>
                  </a:lnTo>
                  <a:lnTo>
                    <a:pt x="6052" y="2037"/>
                  </a:lnTo>
                  <a:lnTo>
                    <a:pt x="5940" y="1714"/>
                  </a:lnTo>
                  <a:lnTo>
                    <a:pt x="5631" y="1795"/>
                  </a:lnTo>
                  <a:lnTo>
                    <a:pt x="5554" y="1810"/>
                  </a:lnTo>
                  <a:lnTo>
                    <a:pt x="5457" y="1839"/>
                  </a:lnTo>
                  <a:lnTo>
                    <a:pt x="5346" y="1906"/>
                  </a:lnTo>
                  <a:lnTo>
                    <a:pt x="5278" y="1955"/>
                  </a:lnTo>
                  <a:lnTo>
                    <a:pt x="5264" y="2115"/>
                  </a:lnTo>
                  <a:lnTo>
                    <a:pt x="5118" y="1873"/>
                  </a:lnTo>
                  <a:lnTo>
                    <a:pt x="5055" y="1597"/>
                  </a:lnTo>
                  <a:lnTo>
                    <a:pt x="5070" y="1520"/>
                  </a:lnTo>
                  <a:lnTo>
                    <a:pt x="5118" y="1568"/>
                  </a:lnTo>
                  <a:lnTo>
                    <a:pt x="5147" y="1612"/>
                  </a:lnTo>
                  <a:lnTo>
                    <a:pt x="5278" y="1631"/>
                  </a:lnTo>
                  <a:lnTo>
                    <a:pt x="5631" y="1534"/>
                  </a:lnTo>
                  <a:lnTo>
                    <a:pt x="6211" y="1355"/>
                  </a:lnTo>
                  <a:lnTo>
                    <a:pt x="6633" y="1181"/>
                  </a:lnTo>
                  <a:lnTo>
                    <a:pt x="6681" y="1001"/>
                  </a:lnTo>
                  <a:lnTo>
                    <a:pt x="6812" y="1278"/>
                  </a:lnTo>
                  <a:lnTo>
                    <a:pt x="6841" y="1403"/>
                  </a:lnTo>
                  <a:lnTo>
                    <a:pt x="6875" y="1472"/>
                  </a:lnTo>
                  <a:lnTo>
                    <a:pt x="6889" y="1597"/>
                  </a:lnTo>
                  <a:lnTo>
                    <a:pt x="6831" y="1553"/>
                  </a:lnTo>
                  <a:lnTo>
                    <a:pt x="6797" y="1520"/>
                  </a:lnTo>
                  <a:lnTo>
                    <a:pt x="6536" y="1505"/>
                  </a:lnTo>
                  <a:lnTo>
                    <a:pt x="6232" y="1597"/>
                  </a:lnTo>
                  <a:lnTo>
                    <a:pt x="6130" y="1631"/>
                  </a:lnTo>
                  <a:lnTo>
                    <a:pt x="6071" y="1664"/>
                  </a:lnTo>
                  <a:lnTo>
                    <a:pt x="6081" y="1810"/>
                  </a:lnTo>
                  <a:lnTo>
                    <a:pt x="6280" y="2439"/>
                  </a:lnTo>
                  <a:lnTo>
                    <a:pt x="6313" y="2502"/>
                  </a:lnTo>
                  <a:lnTo>
                    <a:pt x="6328" y="2579"/>
                  </a:lnTo>
                  <a:lnTo>
                    <a:pt x="6536" y="2555"/>
                  </a:lnTo>
                  <a:lnTo>
                    <a:pt x="6633" y="2536"/>
                  </a:lnTo>
                  <a:lnTo>
                    <a:pt x="6749" y="2502"/>
                  </a:lnTo>
                  <a:lnTo>
                    <a:pt x="6889" y="2454"/>
                  </a:lnTo>
                  <a:lnTo>
                    <a:pt x="6923" y="2439"/>
                  </a:lnTo>
                  <a:lnTo>
                    <a:pt x="6957" y="2419"/>
                  </a:lnTo>
                  <a:lnTo>
                    <a:pt x="7020" y="2357"/>
                  </a:lnTo>
                  <a:lnTo>
                    <a:pt x="7073" y="2212"/>
                  </a:lnTo>
                  <a:lnTo>
                    <a:pt x="7097" y="2279"/>
                  </a:lnTo>
                  <a:lnTo>
                    <a:pt x="7165" y="2439"/>
                  </a:lnTo>
                  <a:lnTo>
                    <a:pt x="7247" y="2729"/>
                  </a:lnTo>
                  <a:lnTo>
                    <a:pt x="7233" y="2821"/>
                  </a:lnTo>
                  <a:lnTo>
                    <a:pt x="7179" y="2778"/>
                  </a:lnTo>
                  <a:lnTo>
                    <a:pt x="7073" y="2696"/>
                  </a:lnTo>
                  <a:lnTo>
                    <a:pt x="6812" y="2729"/>
                  </a:lnTo>
                  <a:lnTo>
                    <a:pt x="6764" y="2763"/>
                  </a:lnTo>
                  <a:lnTo>
                    <a:pt x="6081" y="2938"/>
                  </a:lnTo>
                  <a:lnTo>
                    <a:pt x="5955" y="2971"/>
                  </a:lnTo>
                  <a:lnTo>
                    <a:pt x="5907" y="3005"/>
                  </a:lnTo>
                  <a:lnTo>
                    <a:pt x="5810" y="3020"/>
                  </a:lnTo>
                  <a:lnTo>
                    <a:pt x="5665" y="3097"/>
                  </a:lnTo>
                  <a:lnTo>
                    <a:pt x="5554" y="3282"/>
                  </a:lnTo>
                  <a:close/>
                  <a:moveTo>
                    <a:pt x="2036" y="3232"/>
                  </a:moveTo>
                  <a:lnTo>
                    <a:pt x="1983" y="3232"/>
                  </a:lnTo>
                  <a:lnTo>
                    <a:pt x="1906" y="3039"/>
                  </a:lnTo>
                  <a:lnTo>
                    <a:pt x="2036" y="2957"/>
                  </a:lnTo>
                  <a:lnTo>
                    <a:pt x="2244" y="2797"/>
                  </a:lnTo>
                  <a:lnTo>
                    <a:pt x="2442" y="2715"/>
                  </a:lnTo>
                  <a:lnTo>
                    <a:pt x="2762" y="2502"/>
                  </a:lnTo>
                  <a:lnTo>
                    <a:pt x="2874" y="2439"/>
                  </a:lnTo>
                  <a:lnTo>
                    <a:pt x="3168" y="2231"/>
                  </a:lnTo>
                  <a:lnTo>
                    <a:pt x="3377" y="2096"/>
                  </a:lnTo>
                  <a:lnTo>
                    <a:pt x="3435" y="2018"/>
                  </a:lnTo>
                  <a:lnTo>
                    <a:pt x="3744" y="1873"/>
                  </a:lnTo>
                  <a:lnTo>
                    <a:pt x="3778" y="1839"/>
                  </a:lnTo>
                  <a:lnTo>
                    <a:pt x="3860" y="1873"/>
                  </a:lnTo>
                  <a:lnTo>
                    <a:pt x="3894" y="1921"/>
                  </a:lnTo>
                  <a:lnTo>
                    <a:pt x="3909" y="2081"/>
                  </a:lnTo>
                  <a:lnTo>
                    <a:pt x="3778" y="2148"/>
                  </a:lnTo>
                  <a:lnTo>
                    <a:pt x="3391" y="2405"/>
                  </a:lnTo>
                  <a:lnTo>
                    <a:pt x="3193" y="2536"/>
                  </a:lnTo>
                  <a:lnTo>
                    <a:pt x="3135" y="2613"/>
                  </a:lnTo>
                  <a:lnTo>
                    <a:pt x="3066" y="2661"/>
                  </a:lnTo>
                  <a:lnTo>
                    <a:pt x="2874" y="2744"/>
                  </a:lnTo>
                  <a:lnTo>
                    <a:pt x="2709" y="2840"/>
                  </a:lnTo>
                  <a:lnTo>
                    <a:pt x="2486" y="2971"/>
                  </a:lnTo>
                  <a:lnTo>
                    <a:pt x="2375" y="3063"/>
                  </a:lnTo>
                  <a:lnTo>
                    <a:pt x="2148" y="3180"/>
                  </a:lnTo>
                  <a:lnTo>
                    <a:pt x="2036" y="3232"/>
                  </a:lnTo>
                  <a:close/>
                  <a:moveTo>
                    <a:pt x="1808" y="2923"/>
                  </a:moveTo>
                  <a:lnTo>
                    <a:pt x="1760" y="2855"/>
                  </a:lnTo>
                  <a:lnTo>
                    <a:pt x="1717" y="2807"/>
                  </a:lnTo>
                  <a:lnTo>
                    <a:pt x="1721" y="2781"/>
                  </a:lnTo>
                  <a:lnTo>
                    <a:pt x="1727" y="2760"/>
                  </a:lnTo>
                  <a:lnTo>
                    <a:pt x="1733" y="2742"/>
                  </a:lnTo>
                  <a:lnTo>
                    <a:pt x="1741" y="2727"/>
                  </a:lnTo>
                  <a:lnTo>
                    <a:pt x="1749" y="2714"/>
                  </a:lnTo>
                  <a:lnTo>
                    <a:pt x="1758" y="2703"/>
                  </a:lnTo>
                  <a:lnTo>
                    <a:pt x="1767" y="2695"/>
                  </a:lnTo>
                  <a:lnTo>
                    <a:pt x="1778" y="2686"/>
                  </a:lnTo>
                  <a:lnTo>
                    <a:pt x="1803" y="2672"/>
                  </a:lnTo>
                  <a:lnTo>
                    <a:pt x="1833" y="2658"/>
                  </a:lnTo>
                  <a:lnTo>
                    <a:pt x="1849" y="2650"/>
                  </a:lnTo>
                  <a:lnTo>
                    <a:pt x="1866" y="2639"/>
                  </a:lnTo>
                  <a:lnTo>
                    <a:pt x="1885" y="2627"/>
                  </a:lnTo>
                  <a:lnTo>
                    <a:pt x="1906" y="2613"/>
                  </a:lnTo>
                  <a:lnTo>
                    <a:pt x="2119" y="2473"/>
                  </a:lnTo>
                  <a:lnTo>
                    <a:pt x="2200" y="2405"/>
                  </a:lnTo>
                  <a:lnTo>
                    <a:pt x="2375" y="2313"/>
                  </a:lnTo>
                  <a:lnTo>
                    <a:pt x="2423" y="2294"/>
                  </a:lnTo>
                  <a:lnTo>
                    <a:pt x="2486" y="2212"/>
                  </a:lnTo>
                  <a:lnTo>
                    <a:pt x="2549" y="2148"/>
                  </a:lnTo>
                  <a:lnTo>
                    <a:pt x="2617" y="2148"/>
                  </a:lnTo>
                  <a:lnTo>
                    <a:pt x="2684" y="2096"/>
                  </a:lnTo>
                  <a:lnTo>
                    <a:pt x="2985" y="1921"/>
                  </a:lnTo>
                  <a:lnTo>
                    <a:pt x="3066" y="1854"/>
                  </a:lnTo>
                  <a:lnTo>
                    <a:pt x="3212" y="1776"/>
                  </a:lnTo>
                  <a:lnTo>
                    <a:pt x="3377" y="1664"/>
                  </a:lnTo>
                  <a:lnTo>
                    <a:pt x="3435" y="1597"/>
                  </a:lnTo>
                  <a:lnTo>
                    <a:pt x="3633" y="1520"/>
                  </a:lnTo>
                  <a:lnTo>
                    <a:pt x="3729" y="1520"/>
                  </a:lnTo>
                  <a:lnTo>
                    <a:pt x="3758" y="1587"/>
                  </a:lnTo>
                  <a:lnTo>
                    <a:pt x="3758" y="1645"/>
                  </a:lnTo>
                  <a:lnTo>
                    <a:pt x="3570" y="1873"/>
                  </a:lnTo>
                  <a:lnTo>
                    <a:pt x="3536" y="1873"/>
                  </a:lnTo>
                  <a:lnTo>
                    <a:pt x="3468" y="1955"/>
                  </a:lnTo>
                  <a:lnTo>
                    <a:pt x="2936" y="2260"/>
                  </a:lnTo>
                  <a:lnTo>
                    <a:pt x="2844" y="2323"/>
                  </a:lnTo>
                  <a:lnTo>
                    <a:pt x="2709" y="2405"/>
                  </a:lnTo>
                  <a:lnTo>
                    <a:pt x="2549" y="2521"/>
                  </a:lnTo>
                  <a:lnTo>
                    <a:pt x="2452" y="2598"/>
                  </a:lnTo>
                  <a:lnTo>
                    <a:pt x="2307" y="2661"/>
                  </a:lnTo>
                  <a:lnTo>
                    <a:pt x="2225" y="2729"/>
                  </a:lnTo>
                  <a:lnTo>
                    <a:pt x="1906" y="2903"/>
                  </a:lnTo>
                  <a:lnTo>
                    <a:pt x="1808" y="2923"/>
                  </a:lnTo>
                  <a:close/>
                  <a:moveTo>
                    <a:pt x="1635" y="2633"/>
                  </a:moveTo>
                  <a:lnTo>
                    <a:pt x="1567" y="2555"/>
                  </a:lnTo>
                  <a:lnTo>
                    <a:pt x="1567" y="2521"/>
                  </a:lnTo>
                  <a:lnTo>
                    <a:pt x="1533" y="2488"/>
                  </a:lnTo>
                  <a:lnTo>
                    <a:pt x="1581" y="2390"/>
                  </a:lnTo>
                  <a:lnTo>
                    <a:pt x="1664" y="2357"/>
                  </a:lnTo>
                  <a:lnTo>
                    <a:pt x="1857" y="2212"/>
                  </a:lnTo>
                  <a:lnTo>
                    <a:pt x="2200" y="1989"/>
                  </a:lnTo>
                  <a:lnTo>
                    <a:pt x="2278" y="1935"/>
                  </a:lnTo>
                  <a:lnTo>
                    <a:pt x="2375" y="1887"/>
                  </a:lnTo>
                  <a:lnTo>
                    <a:pt x="2452" y="1829"/>
                  </a:lnTo>
                  <a:lnTo>
                    <a:pt x="2549" y="1762"/>
                  </a:lnTo>
                  <a:lnTo>
                    <a:pt x="3018" y="1472"/>
                  </a:lnTo>
                  <a:lnTo>
                    <a:pt x="3116" y="1422"/>
                  </a:lnTo>
                  <a:lnTo>
                    <a:pt x="3454" y="1210"/>
                  </a:lnTo>
                  <a:lnTo>
                    <a:pt x="3487" y="1195"/>
                  </a:lnTo>
                  <a:lnTo>
                    <a:pt x="3550" y="1230"/>
                  </a:lnTo>
                  <a:lnTo>
                    <a:pt x="3618" y="1355"/>
                  </a:lnTo>
                  <a:lnTo>
                    <a:pt x="3599" y="1422"/>
                  </a:lnTo>
                  <a:lnTo>
                    <a:pt x="3570" y="1452"/>
                  </a:lnTo>
                  <a:lnTo>
                    <a:pt x="3018" y="1776"/>
                  </a:lnTo>
                  <a:lnTo>
                    <a:pt x="2985" y="1810"/>
                  </a:lnTo>
                  <a:lnTo>
                    <a:pt x="2907" y="1873"/>
                  </a:lnTo>
                  <a:lnTo>
                    <a:pt x="2844" y="1887"/>
                  </a:lnTo>
                  <a:lnTo>
                    <a:pt x="2632" y="2018"/>
                  </a:lnTo>
                  <a:lnTo>
                    <a:pt x="2568" y="2071"/>
                  </a:lnTo>
                  <a:lnTo>
                    <a:pt x="2501" y="2096"/>
                  </a:lnTo>
                  <a:lnTo>
                    <a:pt x="2390" y="2197"/>
                  </a:lnTo>
                  <a:lnTo>
                    <a:pt x="2215" y="2294"/>
                  </a:lnTo>
                  <a:lnTo>
                    <a:pt x="2167" y="2337"/>
                  </a:lnTo>
                  <a:lnTo>
                    <a:pt x="1925" y="2488"/>
                  </a:lnTo>
                  <a:lnTo>
                    <a:pt x="1842" y="2555"/>
                  </a:lnTo>
                  <a:lnTo>
                    <a:pt x="1760" y="2598"/>
                  </a:lnTo>
                  <a:lnTo>
                    <a:pt x="1635" y="2633"/>
                  </a:lnTo>
                  <a:close/>
                  <a:moveTo>
                    <a:pt x="1441" y="2337"/>
                  </a:moveTo>
                  <a:lnTo>
                    <a:pt x="1325" y="2096"/>
                  </a:lnTo>
                  <a:lnTo>
                    <a:pt x="1407" y="2071"/>
                  </a:lnTo>
                  <a:lnTo>
                    <a:pt x="1499" y="1989"/>
                  </a:lnTo>
                  <a:lnTo>
                    <a:pt x="1649" y="1921"/>
                  </a:lnTo>
                  <a:lnTo>
                    <a:pt x="1717" y="1854"/>
                  </a:lnTo>
                  <a:lnTo>
                    <a:pt x="1823" y="1762"/>
                  </a:lnTo>
                  <a:lnTo>
                    <a:pt x="1973" y="1679"/>
                  </a:lnTo>
                  <a:lnTo>
                    <a:pt x="2050" y="1631"/>
                  </a:lnTo>
                  <a:lnTo>
                    <a:pt x="2181" y="1568"/>
                  </a:lnTo>
                  <a:lnTo>
                    <a:pt x="2278" y="1505"/>
                  </a:lnTo>
                  <a:lnTo>
                    <a:pt x="2568" y="1312"/>
                  </a:lnTo>
                  <a:lnTo>
                    <a:pt x="2632" y="1263"/>
                  </a:lnTo>
                  <a:lnTo>
                    <a:pt x="2699" y="1195"/>
                  </a:lnTo>
                  <a:lnTo>
                    <a:pt x="3004" y="1036"/>
                  </a:lnTo>
                  <a:lnTo>
                    <a:pt x="3246" y="871"/>
                  </a:lnTo>
                  <a:lnTo>
                    <a:pt x="3377" y="842"/>
                  </a:lnTo>
                  <a:lnTo>
                    <a:pt x="3454" y="1036"/>
                  </a:lnTo>
                  <a:lnTo>
                    <a:pt x="3377" y="1113"/>
                  </a:lnTo>
                  <a:lnTo>
                    <a:pt x="3066" y="1355"/>
                  </a:lnTo>
                  <a:lnTo>
                    <a:pt x="3004" y="1370"/>
                  </a:lnTo>
                  <a:lnTo>
                    <a:pt x="2762" y="1553"/>
                  </a:lnTo>
                  <a:lnTo>
                    <a:pt x="2709" y="1568"/>
                  </a:lnTo>
                  <a:lnTo>
                    <a:pt x="2632" y="1631"/>
                  </a:lnTo>
                  <a:lnTo>
                    <a:pt x="2520" y="1679"/>
                  </a:lnTo>
                  <a:lnTo>
                    <a:pt x="2307" y="1810"/>
                  </a:lnTo>
                  <a:lnTo>
                    <a:pt x="2215" y="1887"/>
                  </a:lnTo>
                  <a:lnTo>
                    <a:pt x="2002" y="2004"/>
                  </a:lnTo>
                  <a:lnTo>
                    <a:pt x="1959" y="2071"/>
                  </a:lnTo>
                  <a:lnTo>
                    <a:pt x="1794" y="2129"/>
                  </a:lnTo>
                  <a:lnTo>
                    <a:pt x="1664" y="2212"/>
                  </a:lnTo>
                  <a:lnTo>
                    <a:pt x="1567" y="2279"/>
                  </a:lnTo>
                  <a:lnTo>
                    <a:pt x="1441" y="2337"/>
                  </a:lnTo>
                  <a:close/>
                  <a:moveTo>
                    <a:pt x="1233" y="2004"/>
                  </a:moveTo>
                  <a:lnTo>
                    <a:pt x="1214" y="1970"/>
                  </a:lnTo>
                  <a:lnTo>
                    <a:pt x="1151" y="1935"/>
                  </a:lnTo>
                  <a:lnTo>
                    <a:pt x="1131" y="1887"/>
                  </a:lnTo>
                  <a:lnTo>
                    <a:pt x="1116" y="1854"/>
                  </a:lnTo>
                  <a:lnTo>
                    <a:pt x="1151" y="1776"/>
                  </a:lnTo>
                  <a:lnTo>
                    <a:pt x="1441" y="1597"/>
                  </a:lnTo>
                  <a:lnTo>
                    <a:pt x="1615" y="1485"/>
                  </a:lnTo>
                  <a:lnTo>
                    <a:pt x="1717" y="1403"/>
                  </a:lnTo>
                  <a:lnTo>
                    <a:pt x="1775" y="1345"/>
                  </a:lnTo>
                  <a:lnTo>
                    <a:pt x="1906" y="1278"/>
                  </a:lnTo>
                  <a:lnTo>
                    <a:pt x="2099" y="1147"/>
                  </a:lnTo>
                  <a:lnTo>
                    <a:pt x="2409" y="968"/>
                  </a:lnTo>
                  <a:lnTo>
                    <a:pt x="2467" y="886"/>
                  </a:lnTo>
                  <a:lnTo>
                    <a:pt x="3033" y="538"/>
                  </a:lnTo>
                  <a:lnTo>
                    <a:pt x="3066" y="538"/>
                  </a:lnTo>
                  <a:lnTo>
                    <a:pt x="3183" y="552"/>
                  </a:lnTo>
                  <a:lnTo>
                    <a:pt x="3226" y="644"/>
                  </a:lnTo>
                  <a:lnTo>
                    <a:pt x="3260" y="678"/>
                  </a:lnTo>
                  <a:lnTo>
                    <a:pt x="3212" y="759"/>
                  </a:lnTo>
                  <a:lnTo>
                    <a:pt x="3183" y="828"/>
                  </a:lnTo>
                  <a:lnTo>
                    <a:pt x="3066" y="861"/>
                  </a:lnTo>
                  <a:lnTo>
                    <a:pt x="2926" y="953"/>
                  </a:lnTo>
                  <a:lnTo>
                    <a:pt x="2859" y="1001"/>
                  </a:lnTo>
                  <a:lnTo>
                    <a:pt x="2278" y="1389"/>
                  </a:lnTo>
                  <a:lnTo>
                    <a:pt x="2225" y="1452"/>
                  </a:lnTo>
                  <a:lnTo>
                    <a:pt x="1775" y="1693"/>
                  </a:lnTo>
                  <a:lnTo>
                    <a:pt x="1698" y="1762"/>
                  </a:lnTo>
                  <a:lnTo>
                    <a:pt x="1441" y="1921"/>
                  </a:lnTo>
                  <a:lnTo>
                    <a:pt x="1393" y="1935"/>
                  </a:lnTo>
                  <a:lnTo>
                    <a:pt x="1233" y="2004"/>
                  </a:lnTo>
                  <a:close/>
                  <a:moveTo>
                    <a:pt x="1015" y="1693"/>
                  </a:moveTo>
                  <a:lnTo>
                    <a:pt x="938" y="1568"/>
                  </a:lnTo>
                  <a:lnTo>
                    <a:pt x="938" y="1505"/>
                  </a:lnTo>
                  <a:lnTo>
                    <a:pt x="1068" y="1422"/>
                  </a:lnTo>
                  <a:lnTo>
                    <a:pt x="1116" y="1403"/>
                  </a:lnTo>
                  <a:lnTo>
                    <a:pt x="1243" y="1292"/>
                  </a:lnTo>
                  <a:lnTo>
                    <a:pt x="1373" y="1181"/>
                  </a:lnTo>
                  <a:lnTo>
                    <a:pt x="1808" y="953"/>
                  </a:lnTo>
                  <a:lnTo>
                    <a:pt x="1906" y="871"/>
                  </a:lnTo>
                  <a:lnTo>
                    <a:pt x="1973" y="794"/>
                  </a:lnTo>
                  <a:lnTo>
                    <a:pt x="2017" y="794"/>
                  </a:lnTo>
                  <a:lnTo>
                    <a:pt x="2099" y="726"/>
                  </a:lnTo>
                  <a:lnTo>
                    <a:pt x="2200" y="663"/>
                  </a:lnTo>
                  <a:lnTo>
                    <a:pt x="2442" y="503"/>
                  </a:lnTo>
                  <a:lnTo>
                    <a:pt x="2520" y="455"/>
                  </a:lnTo>
                  <a:lnTo>
                    <a:pt x="2617" y="402"/>
                  </a:lnTo>
                  <a:lnTo>
                    <a:pt x="2743" y="310"/>
                  </a:lnTo>
                  <a:lnTo>
                    <a:pt x="2810" y="227"/>
                  </a:lnTo>
                  <a:lnTo>
                    <a:pt x="2874" y="213"/>
                  </a:lnTo>
                  <a:lnTo>
                    <a:pt x="2907" y="194"/>
                  </a:lnTo>
                  <a:lnTo>
                    <a:pt x="3066" y="377"/>
                  </a:lnTo>
                  <a:lnTo>
                    <a:pt x="3018" y="436"/>
                  </a:lnTo>
                  <a:lnTo>
                    <a:pt x="2926" y="517"/>
                  </a:lnTo>
                  <a:lnTo>
                    <a:pt x="2844" y="600"/>
                  </a:lnTo>
                  <a:lnTo>
                    <a:pt x="2791" y="600"/>
                  </a:lnTo>
                  <a:lnTo>
                    <a:pt x="2709" y="663"/>
                  </a:lnTo>
                  <a:lnTo>
                    <a:pt x="2534" y="759"/>
                  </a:lnTo>
                  <a:lnTo>
                    <a:pt x="2442" y="828"/>
                  </a:lnTo>
                  <a:lnTo>
                    <a:pt x="2326" y="939"/>
                  </a:lnTo>
                  <a:lnTo>
                    <a:pt x="2133" y="1036"/>
                  </a:lnTo>
                  <a:lnTo>
                    <a:pt x="2002" y="1103"/>
                  </a:lnTo>
                  <a:lnTo>
                    <a:pt x="1959" y="1161"/>
                  </a:lnTo>
                  <a:lnTo>
                    <a:pt x="1717" y="1312"/>
                  </a:lnTo>
                  <a:lnTo>
                    <a:pt x="1581" y="1370"/>
                  </a:lnTo>
                  <a:lnTo>
                    <a:pt x="1489" y="1437"/>
                  </a:lnTo>
                  <a:lnTo>
                    <a:pt x="1422" y="1485"/>
                  </a:lnTo>
                  <a:lnTo>
                    <a:pt x="1180" y="1631"/>
                  </a:lnTo>
                  <a:lnTo>
                    <a:pt x="1015" y="1693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31775" y="241300"/>
            <a:ext cx="8642350" cy="457200"/>
          </a:xfrm>
          <a:prstGeom prst="rect">
            <a:avLst/>
          </a:prstGeom>
          <a:gradFill rotWithShape="1">
            <a:gsLst>
              <a:gs pos="0">
                <a:srgbClr val="182F76"/>
              </a:gs>
              <a:gs pos="100000">
                <a:srgbClr val="3366FF">
                  <a:alpha val="39998"/>
                </a:srgb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i="0" dirty="0">
                <a:solidFill>
                  <a:schemeClr val="bg1"/>
                </a:solidFill>
                <a:latin typeface="Lucida Sans" pitchFamily="34" charset="0"/>
              </a:rPr>
              <a:t>24cm x 8cm ‘triple’ DSSSD – </a:t>
            </a:r>
            <a:r>
              <a:rPr lang="en-GB" sz="2400" b="1" i="0" dirty="0" err="1">
                <a:solidFill>
                  <a:schemeClr val="bg1"/>
                </a:solidFill>
                <a:latin typeface="Lucida Sans" pitchFamily="34" charset="0"/>
              </a:rPr>
              <a:t>p+n</a:t>
            </a:r>
            <a:r>
              <a:rPr lang="en-GB" sz="2400" b="1" i="0" dirty="0">
                <a:solidFill>
                  <a:schemeClr val="bg1"/>
                </a:solidFill>
                <a:latin typeface="Lucida Sans" pitchFamily="34" charset="0"/>
              </a:rPr>
              <a:t> junction strips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9388" y="179388"/>
            <a:ext cx="8780462" cy="6496050"/>
          </a:xfrm>
          <a:prstGeom prst="rect">
            <a:avLst/>
          </a:prstGeom>
          <a:noFill/>
          <a:ln w="4445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0E062F-2EC1-4787-BD9D-89D19A283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262" y="3284984"/>
            <a:ext cx="7915275" cy="26193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FB5BFCC-D9EE-4C1D-9852-E39679F19A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688" y="764704"/>
            <a:ext cx="7632849" cy="245777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7C24B5A-A010-45A9-B62D-657EAAFB744C}"/>
              </a:ext>
            </a:extLst>
          </p:cNvPr>
          <p:cNvSpPr txBox="1"/>
          <p:nvPr/>
        </p:nvSpPr>
        <p:spPr>
          <a:xfrm>
            <a:off x="251520" y="1835532"/>
            <a:ext cx="910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 </a:t>
            </a:r>
            <a:r>
              <a:rPr lang="en-GB" sz="1400" dirty="0">
                <a:solidFill>
                  <a:srgbClr val="FF0000"/>
                </a:solidFill>
              </a:rPr>
              <a:t>NEW</a:t>
            </a:r>
          </a:p>
          <a:p>
            <a:r>
              <a:rPr lang="en-GB" sz="1400" dirty="0">
                <a:solidFill>
                  <a:srgbClr val="FF0000"/>
                </a:solidFill>
              </a:rPr>
              <a:t>Oct 2023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4795C16-FB69-4EC3-B1A4-BA96565C509D}"/>
              </a:ext>
            </a:extLst>
          </p:cNvPr>
          <p:cNvSpPr txBox="1"/>
          <p:nvPr/>
        </p:nvSpPr>
        <p:spPr>
          <a:xfrm>
            <a:off x="179512" y="4365104"/>
            <a:ext cx="970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  </a:t>
            </a:r>
            <a:r>
              <a:rPr lang="en-GB" sz="1400" dirty="0">
                <a:solidFill>
                  <a:srgbClr val="FF0000"/>
                </a:solidFill>
              </a:rPr>
              <a:t>OLD</a:t>
            </a:r>
          </a:p>
          <a:p>
            <a:r>
              <a:rPr lang="en-GB" sz="1400" dirty="0">
                <a:solidFill>
                  <a:srgbClr val="FF0000"/>
                </a:solidFill>
              </a:rPr>
              <a:t>May 2022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EF996B-CFCF-4782-9CBD-50461890ED2C}"/>
              </a:ext>
            </a:extLst>
          </p:cNvPr>
          <p:cNvSpPr txBox="1"/>
          <p:nvPr/>
        </p:nvSpPr>
        <p:spPr>
          <a:xfrm>
            <a:off x="755576" y="6165304"/>
            <a:ext cx="781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i="1" dirty="0"/>
              <a:t>Per strip preamplifier outputs </a:t>
            </a:r>
            <a:r>
              <a:rPr lang="en-GB" sz="1800" dirty="0"/>
              <a:t>– y-axis range = 244mV, x-axis range = 20</a:t>
            </a:r>
            <a:r>
              <a:rPr lang="el-GR" sz="1800" dirty="0"/>
              <a:t>μ</a:t>
            </a:r>
            <a:r>
              <a:rPr lang="en-GB" sz="1800" dirty="0"/>
              <a:t>s </a:t>
            </a:r>
          </a:p>
        </p:txBody>
      </p:sp>
    </p:spTree>
    <p:extLst>
      <p:ext uri="{BB962C8B-B14F-4D97-AF65-F5344CB8AC3E}">
        <p14:creationId xmlns:p14="http://schemas.microsoft.com/office/powerpoint/2010/main" val="3125816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79512" y="225946"/>
            <a:ext cx="1990725" cy="2266950"/>
            <a:chOff x="114" y="107"/>
            <a:chExt cx="1254" cy="142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4" y="107"/>
              <a:ext cx="1254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117" y="821"/>
              <a:ext cx="1174" cy="714"/>
            </a:xfrm>
            <a:custGeom>
              <a:avLst/>
              <a:gdLst>
                <a:gd name="T0" fmla="*/ 102 w 14090"/>
                <a:gd name="T1" fmla="*/ 1879 h 8566"/>
                <a:gd name="T2" fmla="*/ 769 w 14090"/>
                <a:gd name="T3" fmla="*/ 4012 h 8566"/>
                <a:gd name="T4" fmla="*/ 2047 w 14090"/>
                <a:gd name="T5" fmla="*/ 5163 h 8566"/>
                <a:gd name="T6" fmla="*/ 6428 w 14090"/>
                <a:gd name="T7" fmla="*/ 3502 h 8566"/>
                <a:gd name="T8" fmla="*/ 7528 w 14090"/>
                <a:gd name="T9" fmla="*/ 3288 h 8566"/>
                <a:gd name="T10" fmla="*/ 8106 w 14090"/>
                <a:gd name="T11" fmla="*/ 2168 h 8566"/>
                <a:gd name="T12" fmla="*/ 10160 w 14090"/>
                <a:gd name="T13" fmla="*/ 397 h 8566"/>
                <a:gd name="T14" fmla="*/ 8622 w 14090"/>
                <a:gd name="T15" fmla="*/ 1447 h 8566"/>
                <a:gd name="T16" fmla="*/ 7480 w 14090"/>
                <a:gd name="T17" fmla="*/ 0 h 8566"/>
                <a:gd name="T18" fmla="*/ 5032 w 14090"/>
                <a:gd name="T19" fmla="*/ 1583 h 8566"/>
                <a:gd name="T20" fmla="*/ 5918 w 14090"/>
                <a:gd name="T21" fmla="*/ 146 h 8566"/>
                <a:gd name="T22" fmla="*/ 4596 w 14090"/>
                <a:gd name="T23" fmla="*/ 436 h 8566"/>
                <a:gd name="T24" fmla="*/ 9527 w 14090"/>
                <a:gd name="T25" fmla="*/ 1172 h 8566"/>
                <a:gd name="T26" fmla="*/ 6657 w 14090"/>
                <a:gd name="T27" fmla="*/ 3678 h 8566"/>
                <a:gd name="T28" fmla="*/ 2821 w 14090"/>
                <a:gd name="T29" fmla="*/ 5256 h 8566"/>
                <a:gd name="T30" fmla="*/ 1734 w 14090"/>
                <a:gd name="T31" fmla="*/ 5301 h 8566"/>
                <a:gd name="T32" fmla="*/ 817 w 14090"/>
                <a:gd name="T33" fmla="*/ 4487 h 8566"/>
                <a:gd name="T34" fmla="*/ 416 w 14090"/>
                <a:gd name="T35" fmla="*/ 4452 h 8566"/>
                <a:gd name="T36" fmla="*/ 319 w 14090"/>
                <a:gd name="T37" fmla="*/ 5566 h 8566"/>
                <a:gd name="T38" fmla="*/ 2581 w 14090"/>
                <a:gd name="T39" fmla="*/ 6001 h 8566"/>
                <a:gd name="T40" fmla="*/ 10059 w 14090"/>
                <a:gd name="T41" fmla="*/ 3001 h 8566"/>
                <a:gd name="T42" fmla="*/ 1349 w 14090"/>
                <a:gd name="T43" fmla="*/ 8324 h 8566"/>
                <a:gd name="T44" fmla="*/ 2695 w 14090"/>
                <a:gd name="T45" fmla="*/ 6804 h 8566"/>
                <a:gd name="T46" fmla="*/ 1910 w 14090"/>
                <a:gd name="T47" fmla="*/ 6811 h 8566"/>
                <a:gd name="T48" fmla="*/ 4089 w 14090"/>
                <a:gd name="T49" fmla="*/ 8334 h 8566"/>
                <a:gd name="T50" fmla="*/ 4952 w 14090"/>
                <a:gd name="T51" fmla="*/ 6663 h 8566"/>
                <a:gd name="T52" fmla="*/ 5618 w 14090"/>
                <a:gd name="T53" fmla="*/ 7754 h 8566"/>
                <a:gd name="T54" fmla="*/ 4896 w 14090"/>
                <a:gd name="T55" fmla="*/ 8400 h 8566"/>
                <a:gd name="T56" fmla="*/ 4427 w 14090"/>
                <a:gd name="T57" fmla="*/ 6741 h 8566"/>
                <a:gd name="T58" fmla="*/ 5213 w 14090"/>
                <a:gd name="T59" fmla="*/ 7088 h 8566"/>
                <a:gd name="T60" fmla="*/ 5303 w 14090"/>
                <a:gd name="T61" fmla="*/ 7934 h 8566"/>
                <a:gd name="T62" fmla="*/ 6402 w 14090"/>
                <a:gd name="T63" fmla="*/ 6272 h 8566"/>
                <a:gd name="T64" fmla="*/ 8913 w 14090"/>
                <a:gd name="T65" fmla="*/ 6998 h 8566"/>
                <a:gd name="T66" fmla="*/ 8463 w 14090"/>
                <a:gd name="T67" fmla="*/ 5968 h 8566"/>
                <a:gd name="T68" fmla="*/ 9541 w 14090"/>
                <a:gd name="T69" fmla="*/ 5063 h 8566"/>
                <a:gd name="T70" fmla="*/ 3237 w 14090"/>
                <a:gd name="T71" fmla="*/ 5405 h 8566"/>
                <a:gd name="T72" fmla="*/ 5516 w 14090"/>
                <a:gd name="T73" fmla="*/ 4370 h 8566"/>
                <a:gd name="T74" fmla="*/ 4398 w 14090"/>
                <a:gd name="T75" fmla="*/ 5242 h 8566"/>
                <a:gd name="T76" fmla="*/ 6294 w 14090"/>
                <a:gd name="T77" fmla="*/ 4056 h 8566"/>
                <a:gd name="T78" fmla="*/ 4984 w 14090"/>
                <a:gd name="T79" fmla="*/ 5178 h 8566"/>
                <a:gd name="T80" fmla="*/ 5468 w 14090"/>
                <a:gd name="T81" fmla="*/ 4980 h 8566"/>
                <a:gd name="T82" fmla="*/ 4984 w 14090"/>
                <a:gd name="T83" fmla="*/ 5420 h 8566"/>
                <a:gd name="T84" fmla="*/ 6367 w 14090"/>
                <a:gd name="T85" fmla="*/ 4854 h 8566"/>
                <a:gd name="T86" fmla="*/ 6435 w 14090"/>
                <a:gd name="T87" fmla="*/ 4994 h 8566"/>
                <a:gd name="T88" fmla="*/ 10868 w 14090"/>
                <a:gd name="T89" fmla="*/ 3194 h 8566"/>
                <a:gd name="T90" fmla="*/ 12064 w 14090"/>
                <a:gd name="T91" fmla="*/ 3697 h 8566"/>
                <a:gd name="T92" fmla="*/ 4659 w 14090"/>
                <a:gd name="T93" fmla="*/ 1868 h 8566"/>
                <a:gd name="T94" fmla="*/ 3237 w 14090"/>
                <a:gd name="T95" fmla="*/ 4729 h 8566"/>
                <a:gd name="T96" fmla="*/ 12029 w 14090"/>
                <a:gd name="T97" fmla="*/ 4012 h 8566"/>
                <a:gd name="T98" fmla="*/ 11061 w 14090"/>
                <a:gd name="T99" fmla="*/ 4095 h 8566"/>
                <a:gd name="T100" fmla="*/ 9091 w 14090"/>
                <a:gd name="T101" fmla="*/ 3368 h 8566"/>
                <a:gd name="T102" fmla="*/ 10123 w 14090"/>
                <a:gd name="T103" fmla="*/ 2275 h 8566"/>
                <a:gd name="T104" fmla="*/ 6334 w 14090"/>
                <a:gd name="T105" fmla="*/ 3161 h 8566"/>
                <a:gd name="T106" fmla="*/ 6361 w 14090"/>
                <a:gd name="T107" fmla="*/ 2214 h 8566"/>
                <a:gd name="T108" fmla="*/ 6058 w 14090"/>
                <a:gd name="T109" fmla="*/ 3403 h 8566"/>
                <a:gd name="T110" fmla="*/ 7224 w 14090"/>
                <a:gd name="T111" fmla="*/ 3383 h 8566"/>
                <a:gd name="T112" fmla="*/ 10190 w 14090"/>
                <a:gd name="T113" fmla="*/ 1868 h 8566"/>
                <a:gd name="T114" fmla="*/ 7727 w 14090"/>
                <a:gd name="T115" fmla="*/ 2415 h 8566"/>
                <a:gd name="T116" fmla="*/ 13015 w 14090"/>
                <a:gd name="T117" fmla="*/ 2197 h 8566"/>
                <a:gd name="T118" fmla="*/ 13653 w 14090"/>
                <a:gd name="T119" fmla="*/ 1741 h 8566"/>
                <a:gd name="T120" fmla="*/ 12683 w 14090"/>
                <a:gd name="T121" fmla="*/ 994 h 8566"/>
                <a:gd name="T122" fmla="*/ 13412 w 14090"/>
                <a:gd name="T123" fmla="*/ 2435 h 8566"/>
                <a:gd name="T124" fmla="*/ 6692 w 14090"/>
                <a:gd name="T125" fmla="*/ 882 h 8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090" h="8566">
                  <a:moveTo>
                    <a:pt x="517" y="0"/>
                  </a:moveTo>
                  <a:lnTo>
                    <a:pt x="509" y="44"/>
                  </a:lnTo>
                  <a:lnTo>
                    <a:pt x="499" y="87"/>
                  </a:lnTo>
                  <a:lnTo>
                    <a:pt x="491" y="130"/>
                  </a:lnTo>
                  <a:lnTo>
                    <a:pt x="482" y="173"/>
                  </a:lnTo>
                  <a:lnTo>
                    <a:pt x="474" y="215"/>
                  </a:lnTo>
                  <a:lnTo>
                    <a:pt x="465" y="257"/>
                  </a:lnTo>
                  <a:lnTo>
                    <a:pt x="457" y="301"/>
                  </a:lnTo>
                  <a:lnTo>
                    <a:pt x="450" y="344"/>
                  </a:lnTo>
                  <a:lnTo>
                    <a:pt x="383" y="688"/>
                  </a:lnTo>
                  <a:lnTo>
                    <a:pt x="348" y="755"/>
                  </a:lnTo>
                  <a:lnTo>
                    <a:pt x="339" y="822"/>
                  </a:lnTo>
                  <a:lnTo>
                    <a:pt x="328" y="889"/>
                  </a:lnTo>
                  <a:lnTo>
                    <a:pt x="316" y="955"/>
                  </a:lnTo>
                  <a:lnTo>
                    <a:pt x="303" y="1021"/>
                  </a:lnTo>
                  <a:lnTo>
                    <a:pt x="289" y="1087"/>
                  </a:lnTo>
                  <a:lnTo>
                    <a:pt x="275" y="1154"/>
                  </a:lnTo>
                  <a:lnTo>
                    <a:pt x="260" y="1220"/>
                  </a:lnTo>
                  <a:lnTo>
                    <a:pt x="245" y="1286"/>
                  </a:lnTo>
                  <a:lnTo>
                    <a:pt x="213" y="1418"/>
                  </a:lnTo>
                  <a:lnTo>
                    <a:pt x="180" y="1550"/>
                  </a:lnTo>
                  <a:lnTo>
                    <a:pt x="148" y="1682"/>
                  </a:lnTo>
                  <a:lnTo>
                    <a:pt x="117" y="1812"/>
                  </a:lnTo>
                  <a:lnTo>
                    <a:pt x="102" y="1879"/>
                  </a:lnTo>
                  <a:lnTo>
                    <a:pt x="88" y="1944"/>
                  </a:lnTo>
                  <a:lnTo>
                    <a:pt x="74" y="2010"/>
                  </a:lnTo>
                  <a:lnTo>
                    <a:pt x="61" y="2076"/>
                  </a:lnTo>
                  <a:lnTo>
                    <a:pt x="50" y="2142"/>
                  </a:lnTo>
                  <a:lnTo>
                    <a:pt x="39" y="2207"/>
                  </a:lnTo>
                  <a:lnTo>
                    <a:pt x="29" y="2274"/>
                  </a:lnTo>
                  <a:lnTo>
                    <a:pt x="21" y="2339"/>
                  </a:lnTo>
                  <a:lnTo>
                    <a:pt x="13" y="2406"/>
                  </a:lnTo>
                  <a:lnTo>
                    <a:pt x="8" y="2472"/>
                  </a:lnTo>
                  <a:lnTo>
                    <a:pt x="3" y="2538"/>
                  </a:lnTo>
                  <a:lnTo>
                    <a:pt x="0" y="2604"/>
                  </a:lnTo>
                  <a:lnTo>
                    <a:pt x="0" y="2670"/>
                  </a:lnTo>
                  <a:lnTo>
                    <a:pt x="1" y="2737"/>
                  </a:lnTo>
                  <a:lnTo>
                    <a:pt x="5" y="2804"/>
                  </a:lnTo>
                  <a:lnTo>
                    <a:pt x="10" y="2870"/>
                  </a:lnTo>
                  <a:lnTo>
                    <a:pt x="58" y="2919"/>
                  </a:lnTo>
                  <a:lnTo>
                    <a:pt x="183" y="3126"/>
                  </a:lnTo>
                  <a:lnTo>
                    <a:pt x="300" y="3301"/>
                  </a:lnTo>
                  <a:lnTo>
                    <a:pt x="425" y="3543"/>
                  </a:lnTo>
                  <a:lnTo>
                    <a:pt x="483" y="3625"/>
                  </a:lnTo>
                  <a:lnTo>
                    <a:pt x="494" y="3659"/>
                  </a:lnTo>
                  <a:lnTo>
                    <a:pt x="575" y="3737"/>
                  </a:lnTo>
                  <a:lnTo>
                    <a:pt x="644" y="3868"/>
                  </a:lnTo>
                  <a:lnTo>
                    <a:pt x="769" y="4012"/>
                  </a:lnTo>
                  <a:lnTo>
                    <a:pt x="784" y="4108"/>
                  </a:lnTo>
                  <a:lnTo>
                    <a:pt x="865" y="4162"/>
                  </a:lnTo>
                  <a:lnTo>
                    <a:pt x="934" y="4269"/>
                  </a:lnTo>
                  <a:lnTo>
                    <a:pt x="1011" y="4404"/>
                  </a:lnTo>
                  <a:lnTo>
                    <a:pt x="1079" y="4487"/>
                  </a:lnTo>
                  <a:lnTo>
                    <a:pt x="1142" y="4579"/>
                  </a:lnTo>
                  <a:lnTo>
                    <a:pt x="1336" y="4786"/>
                  </a:lnTo>
                  <a:lnTo>
                    <a:pt x="1428" y="4902"/>
                  </a:lnTo>
                  <a:lnTo>
                    <a:pt x="1468" y="4934"/>
                  </a:lnTo>
                  <a:lnTo>
                    <a:pt x="1508" y="4964"/>
                  </a:lnTo>
                  <a:lnTo>
                    <a:pt x="1549" y="4991"/>
                  </a:lnTo>
                  <a:lnTo>
                    <a:pt x="1588" y="5017"/>
                  </a:lnTo>
                  <a:lnTo>
                    <a:pt x="1628" y="5040"/>
                  </a:lnTo>
                  <a:lnTo>
                    <a:pt x="1668" y="5062"/>
                  </a:lnTo>
                  <a:lnTo>
                    <a:pt x="1707" y="5081"/>
                  </a:lnTo>
                  <a:lnTo>
                    <a:pt x="1746" y="5098"/>
                  </a:lnTo>
                  <a:lnTo>
                    <a:pt x="1784" y="5114"/>
                  </a:lnTo>
                  <a:lnTo>
                    <a:pt x="1823" y="5127"/>
                  </a:lnTo>
                  <a:lnTo>
                    <a:pt x="1861" y="5139"/>
                  </a:lnTo>
                  <a:lnTo>
                    <a:pt x="1899" y="5147"/>
                  </a:lnTo>
                  <a:lnTo>
                    <a:pt x="1936" y="5155"/>
                  </a:lnTo>
                  <a:lnTo>
                    <a:pt x="1974" y="5160"/>
                  </a:lnTo>
                  <a:lnTo>
                    <a:pt x="2010" y="5163"/>
                  </a:lnTo>
                  <a:lnTo>
                    <a:pt x="2047" y="5163"/>
                  </a:lnTo>
                  <a:lnTo>
                    <a:pt x="2075" y="5163"/>
                  </a:lnTo>
                  <a:lnTo>
                    <a:pt x="2187" y="5178"/>
                  </a:lnTo>
                  <a:lnTo>
                    <a:pt x="2821" y="5028"/>
                  </a:lnTo>
                  <a:lnTo>
                    <a:pt x="2932" y="5028"/>
                  </a:lnTo>
                  <a:lnTo>
                    <a:pt x="2961" y="4994"/>
                  </a:lnTo>
                  <a:lnTo>
                    <a:pt x="3063" y="4980"/>
                  </a:lnTo>
                  <a:lnTo>
                    <a:pt x="3305" y="4854"/>
                  </a:lnTo>
                  <a:lnTo>
                    <a:pt x="3397" y="4835"/>
                  </a:lnTo>
                  <a:lnTo>
                    <a:pt x="3499" y="4771"/>
                  </a:lnTo>
                  <a:lnTo>
                    <a:pt x="3580" y="4738"/>
                  </a:lnTo>
                  <a:lnTo>
                    <a:pt x="4031" y="4510"/>
                  </a:lnTo>
                  <a:lnTo>
                    <a:pt x="4112" y="4496"/>
                  </a:lnTo>
                  <a:lnTo>
                    <a:pt x="4838" y="4129"/>
                  </a:lnTo>
                  <a:lnTo>
                    <a:pt x="4930" y="4046"/>
                  </a:lnTo>
                  <a:lnTo>
                    <a:pt x="5255" y="3887"/>
                  </a:lnTo>
                  <a:lnTo>
                    <a:pt x="5332" y="3818"/>
                  </a:lnTo>
                  <a:lnTo>
                    <a:pt x="5434" y="3804"/>
                  </a:lnTo>
                  <a:lnTo>
                    <a:pt x="5516" y="3760"/>
                  </a:lnTo>
                  <a:lnTo>
                    <a:pt x="5598" y="3727"/>
                  </a:lnTo>
                  <a:lnTo>
                    <a:pt x="5898" y="3610"/>
                  </a:lnTo>
                  <a:lnTo>
                    <a:pt x="6319" y="3518"/>
                  </a:lnTo>
                  <a:lnTo>
                    <a:pt x="6355" y="3513"/>
                  </a:lnTo>
                  <a:lnTo>
                    <a:pt x="6392" y="3508"/>
                  </a:lnTo>
                  <a:lnTo>
                    <a:pt x="6428" y="3502"/>
                  </a:lnTo>
                  <a:lnTo>
                    <a:pt x="6465" y="3498"/>
                  </a:lnTo>
                  <a:lnTo>
                    <a:pt x="6539" y="3492"/>
                  </a:lnTo>
                  <a:lnTo>
                    <a:pt x="6611" y="3487"/>
                  </a:lnTo>
                  <a:lnTo>
                    <a:pt x="6685" y="3484"/>
                  </a:lnTo>
                  <a:lnTo>
                    <a:pt x="6760" y="3484"/>
                  </a:lnTo>
                  <a:lnTo>
                    <a:pt x="6834" y="3485"/>
                  </a:lnTo>
                  <a:lnTo>
                    <a:pt x="6909" y="3487"/>
                  </a:lnTo>
                  <a:lnTo>
                    <a:pt x="6983" y="3491"/>
                  </a:lnTo>
                  <a:lnTo>
                    <a:pt x="7058" y="3496"/>
                  </a:lnTo>
                  <a:lnTo>
                    <a:pt x="7133" y="3502"/>
                  </a:lnTo>
                  <a:lnTo>
                    <a:pt x="7208" y="3509"/>
                  </a:lnTo>
                  <a:lnTo>
                    <a:pt x="7284" y="3517"/>
                  </a:lnTo>
                  <a:lnTo>
                    <a:pt x="7359" y="3525"/>
                  </a:lnTo>
                  <a:lnTo>
                    <a:pt x="7434" y="3533"/>
                  </a:lnTo>
                  <a:lnTo>
                    <a:pt x="7510" y="3543"/>
                  </a:lnTo>
                  <a:lnTo>
                    <a:pt x="7509" y="3515"/>
                  </a:lnTo>
                  <a:lnTo>
                    <a:pt x="7509" y="3486"/>
                  </a:lnTo>
                  <a:lnTo>
                    <a:pt x="7510" y="3458"/>
                  </a:lnTo>
                  <a:lnTo>
                    <a:pt x="7511" y="3429"/>
                  </a:lnTo>
                  <a:lnTo>
                    <a:pt x="7513" y="3402"/>
                  </a:lnTo>
                  <a:lnTo>
                    <a:pt x="7516" y="3373"/>
                  </a:lnTo>
                  <a:lnTo>
                    <a:pt x="7519" y="3345"/>
                  </a:lnTo>
                  <a:lnTo>
                    <a:pt x="7524" y="3316"/>
                  </a:lnTo>
                  <a:lnTo>
                    <a:pt x="7528" y="3288"/>
                  </a:lnTo>
                  <a:lnTo>
                    <a:pt x="7533" y="3259"/>
                  </a:lnTo>
                  <a:lnTo>
                    <a:pt x="7539" y="3231"/>
                  </a:lnTo>
                  <a:lnTo>
                    <a:pt x="7545" y="3202"/>
                  </a:lnTo>
                  <a:lnTo>
                    <a:pt x="7558" y="3146"/>
                  </a:lnTo>
                  <a:lnTo>
                    <a:pt x="7574" y="3089"/>
                  </a:lnTo>
                  <a:lnTo>
                    <a:pt x="7591" y="3032"/>
                  </a:lnTo>
                  <a:lnTo>
                    <a:pt x="7610" y="2976"/>
                  </a:lnTo>
                  <a:lnTo>
                    <a:pt x="7631" y="2920"/>
                  </a:lnTo>
                  <a:lnTo>
                    <a:pt x="7653" y="2864"/>
                  </a:lnTo>
                  <a:lnTo>
                    <a:pt x="7676" y="2808"/>
                  </a:lnTo>
                  <a:lnTo>
                    <a:pt x="7700" y="2753"/>
                  </a:lnTo>
                  <a:lnTo>
                    <a:pt x="7725" y="2697"/>
                  </a:lnTo>
                  <a:lnTo>
                    <a:pt x="7752" y="2642"/>
                  </a:lnTo>
                  <a:lnTo>
                    <a:pt x="7852" y="2469"/>
                  </a:lnTo>
                  <a:lnTo>
                    <a:pt x="7864" y="2451"/>
                  </a:lnTo>
                  <a:lnTo>
                    <a:pt x="7876" y="2432"/>
                  </a:lnTo>
                  <a:lnTo>
                    <a:pt x="7889" y="2414"/>
                  </a:lnTo>
                  <a:lnTo>
                    <a:pt x="7903" y="2395"/>
                  </a:lnTo>
                  <a:lnTo>
                    <a:pt x="7932" y="2358"/>
                  </a:lnTo>
                  <a:lnTo>
                    <a:pt x="7963" y="2321"/>
                  </a:lnTo>
                  <a:lnTo>
                    <a:pt x="7996" y="2282"/>
                  </a:lnTo>
                  <a:lnTo>
                    <a:pt x="8031" y="2245"/>
                  </a:lnTo>
                  <a:lnTo>
                    <a:pt x="8068" y="2206"/>
                  </a:lnTo>
                  <a:lnTo>
                    <a:pt x="8106" y="2168"/>
                  </a:lnTo>
                  <a:lnTo>
                    <a:pt x="8185" y="2090"/>
                  </a:lnTo>
                  <a:lnTo>
                    <a:pt x="8267" y="2010"/>
                  </a:lnTo>
                  <a:lnTo>
                    <a:pt x="8349" y="1930"/>
                  </a:lnTo>
                  <a:lnTo>
                    <a:pt x="8429" y="1849"/>
                  </a:lnTo>
                  <a:lnTo>
                    <a:pt x="8622" y="1626"/>
                  </a:lnTo>
                  <a:lnTo>
                    <a:pt x="8980" y="1365"/>
                  </a:lnTo>
                  <a:lnTo>
                    <a:pt x="9043" y="1307"/>
                  </a:lnTo>
                  <a:lnTo>
                    <a:pt x="9072" y="1274"/>
                  </a:lnTo>
                  <a:lnTo>
                    <a:pt x="9174" y="1191"/>
                  </a:lnTo>
                  <a:lnTo>
                    <a:pt x="9299" y="1124"/>
                  </a:lnTo>
                  <a:lnTo>
                    <a:pt x="9382" y="1007"/>
                  </a:lnTo>
                  <a:lnTo>
                    <a:pt x="9556" y="882"/>
                  </a:lnTo>
                  <a:lnTo>
                    <a:pt x="9610" y="832"/>
                  </a:lnTo>
                  <a:lnTo>
                    <a:pt x="9691" y="765"/>
                  </a:lnTo>
                  <a:lnTo>
                    <a:pt x="9750" y="722"/>
                  </a:lnTo>
                  <a:lnTo>
                    <a:pt x="9832" y="640"/>
                  </a:lnTo>
                  <a:lnTo>
                    <a:pt x="9914" y="591"/>
                  </a:lnTo>
                  <a:lnTo>
                    <a:pt x="9959" y="554"/>
                  </a:lnTo>
                  <a:lnTo>
                    <a:pt x="9998" y="523"/>
                  </a:lnTo>
                  <a:lnTo>
                    <a:pt x="10035" y="495"/>
                  </a:lnTo>
                  <a:lnTo>
                    <a:pt x="10068" y="470"/>
                  </a:lnTo>
                  <a:lnTo>
                    <a:pt x="10100" y="447"/>
                  </a:lnTo>
                  <a:lnTo>
                    <a:pt x="10130" y="423"/>
                  </a:lnTo>
                  <a:lnTo>
                    <a:pt x="10160" y="397"/>
                  </a:lnTo>
                  <a:lnTo>
                    <a:pt x="10190" y="369"/>
                  </a:lnTo>
                  <a:lnTo>
                    <a:pt x="10442" y="44"/>
                  </a:lnTo>
                  <a:lnTo>
                    <a:pt x="10480" y="0"/>
                  </a:lnTo>
                  <a:lnTo>
                    <a:pt x="10040" y="0"/>
                  </a:lnTo>
                  <a:lnTo>
                    <a:pt x="10190" y="34"/>
                  </a:lnTo>
                  <a:lnTo>
                    <a:pt x="10123" y="179"/>
                  </a:lnTo>
                  <a:lnTo>
                    <a:pt x="10094" y="242"/>
                  </a:lnTo>
                  <a:lnTo>
                    <a:pt x="9933" y="388"/>
                  </a:lnTo>
                  <a:lnTo>
                    <a:pt x="9852" y="470"/>
                  </a:lnTo>
                  <a:lnTo>
                    <a:pt x="9672" y="591"/>
                  </a:lnTo>
                  <a:lnTo>
                    <a:pt x="9639" y="659"/>
                  </a:lnTo>
                  <a:lnTo>
                    <a:pt x="9556" y="688"/>
                  </a:lnTo>
                  <a:lnTo>
                    <a:pt x="9493" y="755"/>
                  </a:lnTo>
                  <a:lnTo>
                    <a:pt x="9450" y="765"/>
                  </a:lnTo>
                  <a:lnTo>
                    <a:pt x="9368" y="832"/>
                  </a:lnTo>
                  <a:lnTo>
                    <a:pt x="9155" y="997"/>
                  </a:lnTo>
                  <a:lnTo>
                    <a:pt x="9126" y="1032"/>
                  </a:lnTo>
                  <a:lnTo>
                    <a:pt x="9058" y="1124"/>
                  </a:lnTo>
                  <a:lnTo>
                    <a:pt x="8966" y="1157"/>
                  </a:lnTo>
                  <a:lnTo>
                    <a:pt x="8884" y="1224"/>
                  </a:lnTo>
                  <a:lnTo>
                    <a:pt x="8734" y="1331"/>
                  </a:lnTo>
                  <a:lnTo>
                    <a:pt x="8705" y="1365"/>
                  </a:lnTo>
                  <a:lnTo>
                    <a:pt x="8671" y="1399"/>
                  </a:lnTo>
                  <a:lnTo>
                    <a:pt x="8622" y="1447"/>
                  </a:lnTo>
                  <a:lnTo>
                    <a:pt x="8574" y="1516"/>
                  </a:lnTo>
                  <a:lnTo>
                    <a:pt x="8496" y="1525"/>
                  </a:lnTo>
                  <a:lnTo>
                    <a:pt x="8365" y="1399"/>
                  </a:lnTo>
                  <a:lnTo>
                    <a:pt x="8138" y="1041"/>
                  </a:lnTo>
                  <a:lnTo>
                    <a:pt x="8129" y="997"/>
                  </a:lnTo>
                  <a:lnTo>
                    <a:pt x="8075" y="915"/>
                  </a:lnTo>
                  <a:lnTo>
                    <a:pt x="8046" y="867"/>
                  </a:lnTo>
                  <a:lnTo>
                    <a:pt x="7950" y="789"/>
                  </a:lnTo>
                  <a:lnTo>
                    <a:pt x="7950" y="741"/>
                  </a:lnTo>
                  <a:lnTo>
                    <a:pt x="7867" y="799"/>
                  </a:lnTo>
                  <a:lnTo>
                    <a:pt x="7708" y="867"/>
                  </a:lnTo>
                  <a:lnTo>
                    <a:pt x="7562" y="963"/>
                  </a:lnTo>
                  <a:lnTo>
                    <a:pt x="7529" y="997"/>
                  </a:lnTo>
                  <a:lnTo>
                    <a:pt x="7301" y="867"/>
                  </a:lnTo>
                  <a:lnTo>
                    <a:pt x="7268" y="832"/>
                  </a:lnTo>
                  <a:lnTo>
                    <a:pt x="7224" y="832"/>
                  </a:lnTo>
                  <a:lnTo>
                    <a:pt x="7141" y="789"/>
                  </a:lnTo>
                  <a:lnTo>
                    <a:pt x="6967" y="640"/>
                  </a:lnTo>
                  <a:lnTo>
                    <a:pt x="6919" y="581"/>
                  </a:lnTo>
                  <a:lnTo>
                    <a:pt x="7224" y="344"/>
                  </a:lnTo>
                  <a:lnTo>
                    <a:pt x="7320" y="276"/>
                  </a:lnTo>
                  <a:lnTo>
                    <a:pt x="7485" y="146"/>
                  </a:lnTo>
                  <a:lnTo>
                    <a:pt x="7529" y="112"/>
                  </a:lnTo>
                  <a:lnTo>
                    <a:pt x="7480" y="0"/>
                  </a:lnTo>
                  <a:lnTo>
                    <a:pt x="7316" y="0"/>
                  </a:lnTo>
                  <a:lnTo>
                    <a:pt x="7321" y="13"/>
                  </a:lnTo>
                  <a:lnTo>
                    <a:pt x="7326" y="26"/>
                  </a:lnTo>
                  <a:lnTo>
                    <a:pt x="7330" y="39"/>
                  </a:lnTo>
                  <a:lnTo>
                    <a:pt x="7333" y="52"/>
                  </a:lnTo>
                  <a:lnTo>
                    <a:pt x="7335" y="64"/>
                  </a:lnTo>
                  <a:lnTo>
                    <a:pt x="7336" y="76"/>
                  </a:lnTo>
                  <a:lnTo>
                    <a:pt x="7336" y="89"/>
                  </a:lnTo>
                  <a:lnTo>
                    <a:pt x="7335" y="102"/>
                  </a:lnTo>
                  <a:lnTo>
                    <a:pt x="7268" y="179"/>
                  </a:lnTo>
                  <a:lnTo>
                    <a:pt x="7209" y="194"/>
                  </a:lnTo>
                  <a:lnTo>
                    <a:pt x="7093" y="261"/>
                  </a:lnTo>
                  <a:lnTo>
                    <a:pt x="7026" y="344"/>
                  </a:lnTo>
                  <a:lnTo>
                    <a:pt x="6595" y="591"/>
                  </a:lnTo>
                  <a:lnTo>
                    <a:pt x="6498" y="640"/>
                  </a:lnTo>
                  <a:lnTo>
                    <a:pt x="6382" y="688"/>
                  </a:lnTo>
                  <a:lnTo>
                    <a:pt x="6208" y="799"/>
                  </a:lnTo>
                  <a:lnTo>
                    <a:pt x="6173" y="832"/>
                  </a:lnTo>
                  <a:lnTo>
                    <a:pt x="6048" y="949"/>
                  </a:lnTo>
                  <a:lnTo>
                    <a:pt x="5931" y="983"/>
                  </a:lnTo>
                  <a:lnTo>
                    <a:pt x="5656" y="1172"/>
                  </a:lnTo>
                  <a:lnTo>
                    <a:pt x="5240" y="1433"/>
                  </a:lnTo>
                  <a:lnTo>
                    <a:pt x="5109" y="1491"/>
                  </a:lnTo>
                  <a:lnTo>
                    <a:pt x="5032" y="1583"/>
                  </a:lnTo>
                  <a:lnTo>
                    <a:pt x="4930" y="1641"/>
                  </a:lnTo>
                  <a:lnTo>
                    <a:pt x="4824" y="1675"/>
                  </a:lnTo>
                  <a:lnTo>
                    <a:pt x="4688" y="1723"/>
                  </a:lnTo>
                  <a:lnTo>
                    <a:pt x="4606" y="1689"/>
                  </a:lnTo>
                  <a:lnTo>
                    <a:pt x="4596" y="1593"/>
                  </a:lnTo>
                  <a:lnTo>
                    <a:pt x="4742" y="1516"/>
                  </a:lnTo>
                  <a:lnTo>
                    <a:pt x="4838" y="1466"/>
                  </a:lnTo>
                  <a:lnTo>
                    <a:pt x="4916" y="1399"/>
                  </a:lnTo>
                  <a:lnTo>
                    <a:pt x="4984" y="1385"/>
                  </a:lnTo>
                  <a:lnTo>
                    <a:pt x="5399" y="1124"/>
                  </a:lnTo>
                  <a:lnTo>
                    <a:pt x="5598" y="963"/>
                  </a:lnTo>
                  <a:lnTo>
                    <a:pt x="5691" y="901"/>
                  </a:lnTo>
                  <a:lnTo>
                    <a:pt x="5806" y="847"/>
                  </a:lnTo>
                  <a:lnTo>
                    <a:pt x="6000" y="741"/>
                  </a:lnTo>
                  <a:lnTo>
                    <a:pt x="6092" y="673"/>
                  </a:lnTo>
                  <a:lnTo>
                    <a:pt x="6125" y="640"/>
                  </a:lnTo>
                  <a:lnTo>
                    <a:pt x="6450" y="450"/>
                  </a:lnTo>
                  <a:lnTo>
                    <a:pt x="6677" y="310"/>
                  </a:lnTo>
                  <a:lnTo>
                    <a:pt x="6836" y="179"/>
                  </a:lnTo>
                  <a:lnTo>
                    <a:pt x="7093" y="0"/>
                  </a:lnTo>
                  <a:lnTo>
                    <a:pt x="6223" y="0"/>
                  </a:lnTo>
                  <a:lnTo>
                    <a:pt x="6077" y="69"/>
                  </a:lnTo>
                  <a:lnTo>
                    <a:pt x="6000" y="102"/>
                  </a:lnTo>
                  <a:lnTo>
                    <a:pt x="5918" y="146"/>
                  </a:lnTo>
                  <a:lnTo>
                    <a:pt x="5918" y="0"/>
                  </a:lnTo>
                  <a:lnTo>
                    <a:pt x="5762" y="0"/>
                  </a:lnTo>
                  <a:lnTo>
                    <a:pt x="5758" y="69"/>
                  </a:lnTo>
                  <a:lnTo>
                    <a:pt x="5758" y="242"/>
                  </a:lnTo>
                  <a:lnTo>
                    <a:pt x="5710" y="310"/>
                  </a:lnTo>
                  <a:lnTo>
                    <a:pt x="5608" y="310"/>
                  </a:lnTo>
                  <a:lnTo>
                    <a:pt x="5637" y="0"/>
                  </a:lnTo>
                  <a:lnTo>
                    <a:pt x="5235" y="0"/>
                  </a:lnTo>
                  <a:lnTo>
                    <a:pt x="5066" y="112"/>
                  </a:lnTo>
                  <a:lnTo>
                    <a:pt x="5013" y="127"/>
                  </a:lnTo>
                  <a:lnTo>
                    <a:pt x="4984" y="146"/>
                  </a:lnTo>
                  <a:lnTo>
                    <a:pt x="4901" y="261"/>
                  </a:lnTo>
                  <a:lnTo>
                    <a:pt x="5192" y="388"/>
                  </a:lnTo>
                  <a:lnTo>
                    <a:pt x="5366" y="470"/>
                  </a:lnTo>
                  <a:lnTo>
                    <a:pt x="5308" y="552"/>
                  </a:lnTo>
                  <a:lnTo>
                    <a:pt x="5090" y="688"/>
                  </a:lnTo>
                  <a:lnTo>
                    <a:pt x="5013" y="741"/>
                  </a:lnTo>
                  <a:lnTo>
                    <a:pt x="4805" y="832"/>
                  </a:lnTo>
                  <a:lnTo>
                    <a:pt x="4805" y="799"/>
                  </a:lnTo>
                  <a:lnTo>
                    <a:pt x="4848" y="344"/>
                  </a:lnTo>
                  <a:lnTo>
                    <a:pt x="4824" y="286"/>
                  </a:lnTo>
                  <a:lnTo>
                    <a:pt x="4742" y="344"/>
                  </a:lnTo>
                  <a:lnTo>
                    <a:pt x="4688" y="354"/>
                  </a:lnTo>
                  <a:lnTo>
                    <a:pt x="4596" y="436"/>
                  </a:lnTo>
                  <a:lnTo>
                    <a:pt x="4548" y="450"/>
                  </a:lnTo>
                  <a:lnTo>
                    <a:pt x="4481" y="484"/>
                  </a:lnTo>
                  <a:lnTo>
                    <a:pt x="4413" y="561"/>
                  </a:lnTo>
                  <a:lnTo>
                    <a:pt x="4306" y="591"/>
                  </a:lnTo>
                  <a:lnTo>
                    <a:pt x="4190" y="673"/>
                  </a:lnTo>
                  <a:lnTo>
                    <a:pt x="4064" y="707"/>
                  </a:lnTo>
                  <a:lnTo>
                    <a:pt x="4214" y="0"/>
                  </a:lnTo>
                  <a:lnTo>
                    <a:pt x="517" y="0"/>
                  </a:lnTo>
                  <a:close/>
                  <a:moveTo>
                    <a:pt x="10698" y="0"/>
                  </a:moveTo>
                  <a:lnTo>
                    <a:pt x="10607" y="112"/>
                  </a:lnTo>
                  <a:lnTo>
                    <a:pt x="10543" y="228"/>
                  </a:lnTo>
                  <a:lnTo>
                    <a:pt x="10476" y="261"/>
                  </a:lnTo>
                  <a:lnTo>
                    <a:pt x="10442" y="319"/>
                  </a:lnTo>
                  <a:lnTo>
                    <a:pt x="10315" y="436"/>
                  </a:lnTo>
                  <a:lnTo>
                    <a:pt x="10253" y="504"/>
                  </a:lnTo>
                  <a:lnTo>
                    <a:pt x="10190" y="581"/>
                  </a:lnTo>
                  <a:lnTo>
                    <a:pt x="10156" y="625"/>
                  </a:lnTo>
                  <a:lnTo>
                    <a:pt x="10025" y="755"/>
                  </a:lnTo>
                  <a:lnTo>
                    <a:pt x="9958" y="755"/>
                  </a:lnTo>
                  <a:lnTo>
                    <a:pt x="9933" y="823"/>
                  </a:lnTo>
                  <a:lnTo>
                    <a:pt x="9783" y="949"/>
                  </a:lnTo>
                  <a:lnTo>
                    <a:pt x="9672" y="997"/>
                  </a:lnTo>
                  <a:lnTo>
                    <a:pt x="9639" y="1032"/>
                  </a:lnTo>
                  <a:lnTo>
                    <a:pt x="9527" y="1172"/>
                  </a:lnTo>
                  <a:lnTo>
                    <a:pt x="9474" y="1172"/>
                  </a:lnTo>
                  <a:lnTo>
                    <a:pt x="9430" y="1239"/>
                  </a:lnTo>
                  <a:lnTo>
                    <a:pt x="9368" y="1307"/>
                  </a:lnTo>
                  <a:lnTo>
                    <a:pt x="9285" y="1316"/>
                  </a:lnTo>
                  <a:lnTo>
                    <a:pt x="9208" y="1365"/>
                  </a:lnTo>
                  <a:lnTo>
                    <a:pt x="9140" y="1447"/>
                  </a:lnTo>
                  <a:lnTo>
                    <a:pt x="8990" y="1558"/>
                  </a:lnTo>
                  <a:lnTo>
                    <a:pt x="8898" y="1626"/>
                  </a:lnTo>
                  <a:lnTo>
                    <a:pt x="8724" y="1757"/>
                  </a:lnTo>
                  <a:lnTo>
                    <a:pt x="8671" y="1849"/>
                  </a:lnTo>
                  <a:lnTo>
                    <a:pt x="8607" y="1902"/>
                  </a:lnTo>
                  <a:lnTo>
                    <a:pt x="8540" y="1965"/>
                  </a:lnTo>
                  <a:lnTo>
                    <a:pt x="8463" y="2033"/>
                  </a:lnTo>
                  <a:lnTo>
                    <a:pt x="8264" y="2192"/>
                  </a:lnTo>
                  <a:lnTo>
                    <a:pt x="8221" y="2285"/>
                  </a:lnTo>
                  <a:lnTo>
                    <a:pt x="8138" y="2319"/>
                  </a:lnTo>
                  <a:lnTo>
                    <a:pt x="7993" y="2561"/>
                  </a:lnTo>
                  <a:lnTo>
                    <a:pt x="7708" y="3093"/>
                  </a:lnTo>
                  <a:lnTo>
                    <a:pt x="7693" y="3276"/>
                  </a:lnTo>
                  <a:lnTo>
                    <a:pt x="7674" y="3253"/>
                  </a:lnTo>
                  <a:lnTo>
                    <a:pt x="7660" y="3518"/>
                  </a:lnTo>
                  <a:lnTo>
                    <a:pt x="7693" y="3887"/>
                  </a:lnTo>
                  <a:lnTo>
                    <a:pt x="7258" y="3727"/>
                  </a:lnTo>
                  <a:lnTo>
                    <a:pt x="6657" y="3678"/>
                  </a:lnTo>
                  <a:lnTo>
                    <a:pt x="6048" y="3770"/>
                  </a:lnTo>
                  <a:lnTo>
                    <a:pt x="5981" y="3818"/>
                  </a:lnTo>
                  <a:lnTo>
                    <a:pt x="5758" y="3901"/>
                  </a:lnTo>
                  <a:lnTo>
                    <a:pt x="5656" y="3920"/>
                  </a:lnTo>
                  <a:lnTo>
                    <a:pt x="5608" y="3945"/>
                  </a:lnTo>
                  <a:lnTo>
                    <a:pt x="5530" y="3968"/>
                  </a:lnTo>
                  <a:lnTo>
                    <a:pt x="5080" y="4162"/>
                  </a:lnTo>
                  <a:lnTo>
                    <a:pt x="4998" y="4210"/>
                  </a:lnTo>
                  <a:lnTo>
                    <a:pt x="4838" y="4322"/>
                  </a:lnTo>
                  <a:lnTo>
                    <a:pt x="4708" y="4370"/>
                  </a:lnTo>
                  <a:lnTo>
                    <a:pt x="4606" y="4429"/>
                  </a:lnTo>
                  <a:lnTo>
                    <a:pt x="4494" y="4496"/>
                  </a:lnTo>
                  <a:lnTo>
                    <a:pt x="4388" y="4564"/>
                  </a:lnTo>
                  <a:lnTo>
                    <a:pt x="4224" y="4646"/>
                  </a:lnTo>
                  <a:lnTo>
                    <a:pt x="4146" y="4661"/>
                  </a:lnTo>
                  <a:lnTo>
                    <a:pt x="4011" y="4738"/>
                  </a:lnTo>
                  <a:lnTo>
                    <a:pt x="3929" y="4771"/>
                  </a:lnTo>
                  <a:lnTo>
                    <a:pt x="3741" y="4869"/>
                  </a:lnTo>
                  <a:lnTo>
                    <a:pt x="3658" y="4902"/>
                  </a:lnTo>
                  <a:lnTo>
                    <a:pt x="3547" y="4946"/>
                  </a:lnTo>
                  <a:lnTo>
                    <a:pt x="3155" y="5144"/>
                  </a:lnTo>
                  <a:lnTo>
                    <a:pt x="3043" y="5178"/>
                  </a:lnTo>
                  <a:lnTo>
                    <a:pt x="2980" y="5213"/>
                  </a:lnTo>
                  <a:lnTo>
                    <a:pt x="2821" y="5256"/>
                  </a:lnTo>
                  <a:lnTo>
                    <a:pt x="2661" y="5290"/>
                  </a:lnTo>
                  <a:lnTo>
                    <a:pt x="2603" y="5302"/>
                  </a:lnTo>
                  <a:lnTo>
                    <a:pt x="2544" y="5312"/>
                  </a:lnTo>
                  <a:lnTo>
                    <a:pt x="2486" y="5323"/>
                  </a:lnTo>
                  <a:lnTo>
                    <a:pt x="2427" y="5333"/>
                  </a:lnTo>
                  <a:lnTo>
                    <a:pt x="2367" y="5341"/>
                  </a:lnTo>
                  <a:lnTo>
                    <a:pt x="2308" y="5348"/>
                  </a:lnTo>
                  <a:lnTo>
                    <a:pt x="2248" y="5353"/>
                  </a:lnTo>
                  <a:lnTo>
                    <a:pt x="2188" y="5357"/>
                  </a:lnTo>
                  <a:lnTo>
                    <a:pt x="2158" y="5358"/>
                  </a:lnTo>
                  <a:lnTo>
                    <a:pt x="2127" y="5358"/>
                  </a:lnTo>
                  <a:lnTo>
                    <a:pt x="2097" y="5358"/>
                  </a:lnTo>
                  <a:lnTo>
                    <a:pt x="2067" y="5357"/>
                  </a:lnTo>
                  <a:lnTo>
                    <a:pt x="2037" y="5356"/>
                  </a:lnTo>
                  <a:lnTo>
                    <a:pt x="2007" y="5354"/>
                  </a:lnTo>
                  <a:lnTo>
                    <a:pt x="1976" y="5351"/>
                  </a:lnTo>
                  <a:lnTo>
                    <a:pt x="1946" y="5348"/>
                  </a:lnTo>
                  <a:lnTo>
                    <a:pt x="1916" y="5343"/>
                  </a:lnTo>
                  <a:lnTo>
                    <a:pt x="1885" y="5338"/>
                  </a:lnTo>
                  <a:lnTo>
                    <a:pt x="1855" y="5333"/>
                  </a:lnTo>
                  <a:lnTo>
                    <a:pt x="1825" y="5326"/>
                  </a:lnTo>
                  <a:lnTo>
                    <a:pt x="1794" y="5318"/>
                  </a:lnTo>
                  <a:lnTo>
                    <a:pt x="1764" y="5310"/>
                  </a:lnTo>
                  <a:lnTo>
                    <a:pt x="1734" y="5301"/>
                  </a:lnTo>
                  <a:lnTo>
                    <a:pt x="1703" y="5290"/>
                  </a:lnTo>
                  <a:lnTo>
                    <a:pt x="1673" y="5280"/>
                  </a:lnTo>
                  <a:lnTo>
                    <a:pt x="1644" y="5269"/>
                  </a:lnTo>
                  <a:lnTo>
                    <a:pt x="1615" y="5258"/>
                  </a:lnTo>
                  <a:lnTo>
                    <a:pt x="1587" y="5245"/>
                  </a:lnTo>
                  <a:lnTo>
                    <a:pt x="1559" y="5231"/>
                  </a:lnTo>
                  <a:lnTo>
                    <a:pt x="1532" y="5216"/>
                  </a:lnTo>
                  <a:lnTo>
                    <a:pt x="1505" y="5200"/>
                  </a:lnTo>
                  <a:lnTo>
                    <a:pt x="1479" y="5183"/>
                  </a:lnTo>
                  <a:lnTo>
                    <a:pt x="1452" y="5165"/>
                  </a:lnTo>
                  <a:lnTo>
                    <a:pt x="1428" y="5146"/>
                  </a:lnTo>
                  <a:lnTo>
                    <a:pt x="1403" y="5126"/>
                  </a:lnTo>
                  <a:lnTo>
                    <a:pt x="1378" y="5106"/>
                  </a:lnTo>
                  <a:lnTo>
                    <a:pt x="1355" y="5084"/>
                  </a:lnTo>
                  <a:lnTo>
                    <a:pt x="1331" y="5062"/>
                  </a:lnTo>
                  <a:lnTo>
                    <a:pt x="1309" y="5038"/>
                  </a:lnTo>
                  <a:lnTo>
                    <a:pt x="1287" y="5013"/>
                  </a:lnTo>
                  <a:lnTo>
                    <a:pt x="1176" y="4971"/>
                  </a:lnTo>
                  <a:lnTo>
                    <a:pt x="1127" y="4888"/>
                  </a:lnTo>
                  <a:lnTo>
                    <a:pt x="1079" y="4786"/>
                  </a:lnTo>
                  <a:lnTo>
                    <a:pt x="992" y="4729"/>
                  </a:lnTo>
                  <a:lnTo>
                    <a:pt x="944" y="4661"/>
                  </a:lnTo>
                  <a:lnTo>
                    <a:pt x="886" y="4564"/>
                  </a:lnTo>
                  <a:lnTo>
                    <a:pt x="817" y="4487"/>
                  </a:lnTo>
                  <a:lnTo>
                    <a:pt x="750" y="4385"/>
                  </a:lnTo>
                  <a:lnTo>
                    <a:pt x="425" y="3887"/>
                  </a:lnTo>
                  <a:lnTo>
                    <a:pt x="383" y="3818"/>
                  </a:lnTo>
                  <a:lnTo>
                    <a:pt x="348" y="3727"/>
                  </a:lnTo>
                  <a:lnTo>
                    <a:pt x="285" y="3645"/>
                  </a:lnTo>
                  <a:lnTo>
                    <a:pt x="266" y="3597"/>
                  </a:lnTo>
                  <a:lnTo>
                    <a:pt x="208" y="3518"/>
                  </a:lnTo>
                  <a:lnTo>
                    <a:pt x="183" y="3451"/>
                  </a:lnTo>
                  <a:lnTo>
                    <a:pt x="126" y="3417"/>
                  </a:lnTo>
                  <a:lnTo>
                    <a:pt x="77" y="3320"/>
                  </a:lnTo>
                  <a:lnTo>
                    <a:pt x="10" y="3286"/>
                  </a:lnTo>
                  <a:lnTo>
                    <a:pt x="0" y="3901"/>
                  </a:lnTo>
                  <a:lnTo>
                    <a:pt x="0" y="4012"/>
                  </a:lnTo>
                  <a:lnTo>
                    <a:pt x="106" y="3968"/>
                  </a:lnTo>
                  <a:lnTo>
                    <a:pt x="218" y="4108"/>
                  </a:lnTo>
                  <a:lnTo>
                    <a:pt x="242" y="4162"/>
                  </a:lnTo>
                  <a:lnTo>
                    <a:pt x="141" y="4245"/>
                  </a:lnTo>
                  <a:lnTo>
                    <a:pt x="91" y="4254"/>
                  </a:lnTo>
                  <a:lnTo>
                    <a:pt x="0" y="4351"/>
                  </a:lnTo>
                  <a:lnTo>
                    <a:pt x="10" y="4452"/>
                  </a:lnTo>
                  <a:lnTo>
                    <a:pt x="91" y="4452"/>
                  </a:lnTo>
                  <a:lnTo>
                    <a:pt x="368" y="4337"/>
                  </a:lnTo>
                  <a:lnTo>
                    <a:pt x="383" y="4370"/>
                  </a:lnTo>
                  <a:lnTo>
                    <a:pt x="416" y="4452"/>
                  </a:lnTo>
                  <a:lnTo>
                    <a:pt x="368" y="4510"/>
                  </a:lnTo>
                  <a:lnTo>
                    <a:pt x="285" y="4579"/>
                  </a:lnTo>
                  <a:lnTo>
                    <a:pt x="183" y="4612"/>
                  </a:lnTo>
                  <a:lnTo>
                    <a:pt x="10" y="4771"/>
                  </a:lnTo>
                  <a:lnTo>
                    <a:pt x="0" y="4888"/>
                  </a:lnTo>
                  <a:lnTo>
                    <a:pt x="77" y="4869"/>
                  </a:lnTo>
                  <a:lnTo>
                    <a:pt x="174" y="4786"/>
                  </a:lnTo>
                  <a:lnTo>
                    <a:pt x="242" y="4771"/>
                  </a:lnTo>
                  <a:lnTo>
                    <a:pt x="266" y="4704"/>
                  </a:lnTo>
                  <a:lnTo>
                    <a:pt x="383" y="4661"/>
                  </a:lnTo>
                  <a:lnTo>
                    <a:pt x="460" y="4593"/>
                  </a:lnTo>
                  <a:lnTo>
                    <a:pt x="494" y="4579"/>
                  </a:lnTo>
                  <a:lnTo>
                    <a:pt x="542" y="4646"/>
                  </a:lnTo>
                  <a:lnTo>
                    <a:pt x="590" y="4694"/>
                  </a:lnTo>
                  <a:lnTo>
                    <a:pt x="625" y="4752"/>
                  </a:lnTo>
                  <a:lnTo>
                    <a:pt x="590" y="4786"/>
                  </a:lnTo>
                  <a:lnTo>
                    <a:pt x="561" y="4821"/>
                  </a:lnTo>
                  <a:lnTo>
                    <a:pt x="527" y="4854"/>
                  </a:lnTo>
                  <a:lnTo>
                    <a:pt x="368" y="4946"/>
                  </a:lnTo>
                  <a:lnTo>
                    <a:pt x="300" y="4994"/>
                  </a:lnTo>
                  <a:lnTo>
                    <a:pt x="208" y="5063"/>
                  </a:lnTo>
                  <a:lnTo>
                    <a:pt x="24" y="5063"/>
                  </a:lnTo>
                  <a:lnTo>
                    <a:pt x="10" y="5484"/>
                  </a:lnTo>
                  <a:lnTo>
                    <a:pt x="319" y="5566"/>
                  </a:lnTo>
                  <a:lnTo>
                    <a:pt x="494" y="5628"/>
                  </a:lnTo>
                  <a:lnTo>
                    <a:pt x="565" y="5651"/>
                  </a:lnTo>
                  <a:lnTo>
                    <a:pt x="635" y="5672"/>
                  </a:lnTo>
                  <a:lnTo>
                    <a:pt x="706" y="5693"/>
                  </a:lnTo>
                  <a:lnTo>
                    <a:pt x="777" y="5712"/>
                  </a:lnTo>
                  <a:lnTo>
                    <a:pt x="847" y="5730"/>
                  </a:lnTo>
                  <a:lnTo>
                    <a:pt x="918" y="5747"/>
                  </a:lnTo>
                  <a:lnTo>
                    <a:pt x="988" y="5764"/>
                  </a:lnTo>
                  <a:lnTo>
                    <a:pt x="1057" y="5780"/>
                  </a:lnTo>
                  <a:lnTo>
                    <a:pt x="1128" y="5795"/>
                  </a:lnTo>
                  <a:lnTo>
                    <a:pt x="1197" y="5810"/>
                  </a:lnTo>
                  <a:lnTo>
                    <a:pt x="1267" y="5824"/>
                  </a:lnTo>
                  <a:lnTo>
                    <a:pt x="1337" y="5837"/>
                  </a:lnTo>
                  <a:lnTo>
                    <a:pt x="1405" y="5850"/>
                  </a:lnTo>
                  <a:lnTo>
                    <a:pt x="1475" y="5862"/>
                  </a:lnTo>
                  <a:lnTo>
                    <a:pt x="1544" y="5872"/>
                  </a:lnTo>
                  <a:lnTo>
                    <a:pt x="1614" y="5884"/>
                  </a:lnTo>
                  <a:lnTo>
                    <a:pt x="1752" y="5905"/>
                  </a:lnTo>
                  <a:lnTo>
                    <a:pt x="1890" y="5923"/>
                  </a:lnTo>
                  <a:lnTo>
                    <a:pt x="2028" y="5940"/>
                  </a:lnTo>
                  <a:lnTo>
                    <a:pt x="2165" y="5957"/>
                  </a:lnTo>
                  <a:lnTo>
                    <a:pt x="2304" y="5972"/>
                  </a:lnTo>
                  <a:lnTo>
                    <a:pt x="2442" y="5987"/>
                  </a:lnTo>
                  <a:lnTo>
                    <a:pt x="2581" y="6001"/>
                  </a:lnTo>
                  <a:lnTo>
                    <a:pt x="2719" y="6016"/>
                  </a:lnTo>
                  <a:lnTo>
                    <a:pt x="4064" y="5947"/>
                  </a:lnTo>
                  <a:lnTo>
                    <a:pt x="4204" y="5968"/>
                  </a:lnTo>
                  <a:lnTo>
                    <a:pt x="4998" y="5822"/>
                  </a:lnTo>
                  <a:lnTo>
                    <a:pt x="5952" y="5614"/>
                  </a:lnTo>
                  <a:lnTo>
                    <a:pt x="6300" y="5464"/>
                  </a:lnTo>
                  <a:lnTo>
                    <a:pt x="6382" y="5455"/>
                  </a:lnTo>
                  <a:lnTo>
                    <a:pt x="6532" y="5372"/>
                  </a:lnTo>
                  <a:lnTo>
                    <a:pt x="7510" y="4902"/>
                  </a:lnTo>
                  <a:lnTo>
                    <a:pt x="7610" y="4854"/>
                  </a:lnTo>
                  <a:lnTo>
                    <a:pt x="7693" y="4821"/>
                  </a:lnTo>
                  <a:lnTo>
                    <a:pt x="8061" y="4612"/>
                  </a:lnTo>
                  <a:lnTo>
                    <a:pt x="8173" y="4564"/>
                  </a:lnTo>
                  <a:lnTo>
                    <a:pt x="8254" y="4496"/>
                  </a:lnTo>
                  <a:lnTo>
                    <a:pt x="8400" y="4429"/>
                  </a:lnTo>
                  <a:lnTo>
                    <a:pt x="8574" y="4288"/>
                  </a:lnTo>
                  <a:lnTo>
                    <a:pt x="8734" y="4177"/>
                  </a:lnTo>
                  <a:lnTo>
                    <a:pt x="8980" y="4002"/>
                  </a:lnTo>
                  <a:lnTo>
                    <a:pt x="9208" y="3785"/>
                  </a:lnTo>
                  <a:lnTo>
                    <a:pt x="9266" y="3737"/>
                  </a:lnTo>
                  <a:lnTo>
                    <a:pt x="9464" y="3576"/>
                  </a:lnTo>
                  <a:lnTo>
                    <a:pt x="9624" y="3451"/>
                  </a:lnTo>
                  <a:lnTo>
                    <a:pt x="9783" y="3301"/>
                  </a:lnTo>
                  <a:lnTo>
                    <a:pt x="10059" y="3001"/>
                  </a:lnTo>
                  <a:lnTo>
                    <a:pt x="10190" y="2802"/>
                  </a:lnTo>
                  <a:lnTo>
                    <a:pt x="10365" y="2642"/>
                  </a:lnTo>
                  <a:lnTo>
                    <a:pt x="10659" y="2241"/>
                  </a:lnTo>
                  <a:lnTo>
                    <a:pt x="10751" y="2110"/>
                  </a:lnTo>
                  <a:lnTo>
                    <a:pt x="10819" y="2033"/>
                  </a:lnTo>
                  <a:lnTo>
                    <a:pt x="10882" y="1965"/>
                  </a:lnTo>
                  <a:lnTo>
                    <a:pt x="10993" y="1800"/>
                  </a:lnTo>
                  <a:lnTo>
                    <a:pt x="11109" y="1549"/>
                  </a:lnTo>
                  <a:lnTo>
                    <a:pt x="11283" y="1224"/>
                  </a:lnTo>
                  <a:lnTo>
                    <a:pt x="11385" y="1124"/>
                  </a:lnTo>
                  <a:lnTo>
                    <a:pt x="11443" y="930"/>
                  </a:lnTo>
                  <a:lnTo>
                    <a:pt x="11821" y="0"/>
                  </a:lnTo>
                  <a:lnTo>
                    <a:pt x="11385" y="0"/>
                  </a:lnTo>
                  <a:lnTo>
                    <a:pt x="11385" y="44"/>
                  </a:lnTo>
                  <a:lnTo>
                    <a:pt x="11318" y="194"/>
                  </a:lnTo>
                  <a:lnTo>
                    <a:pt x="10978" y="344"/>
                  </a:lnTo>
                  <a:lnTo>
                    <a:pt x="10978" y="261"/>
                  </a:lnTo>
                  <a:lnTo>
                    <a:pt x="11041" y="179"/>
                  </a:lnTo>
                  <a:lnTo>
                    <a:pt x="11109" y="78"/>
                  </a:lnTo>
                  <a:lnTo>
                    <a:pt x="11187" y="0"/>
                  </a:lnTo>
                  <a:lnTo>
                    <a:pt x="10698" y="0"/>
                  </a:lnTo>
                  <a:close/>
                  <a:moveTo>
                    <a:pt x="2317" y="8551"/>
                  </a:moveTo>
                  <a:lnTo>
                    <a:pt x="1186" y="8416"/>
                  </a:lnTo>
                  <a:lnTo>
                    <a:pt x="1349" y="8324"/>
                  </a:lnTo>
                  <a:lnTo>
                    <a:pt x="1363" y="8279"/>
                  </a:lnTo>
                  <a:lnTo>
                    <a:pt x="1375" y="8233"/>
                  </a:lnTo>
                  <a:lnTo>
                    <a:pt x="1387" y="8188"/>
                  </a:lnTo>
                  <a:lnTo>
                    <a:pt x="1398" y="8143"/>
                  </a:lnTo>
                  <a:lnTo>
                    <a:pt x="1408" y="8097"/>
                  </a:lnTo>
                  <a:lnTo>
                    <a:pt x="1418" y="8052"/>
                  </a:lnTo>
                  <a:lnTo>
                    <a:pt x="1427" y="8007"/>
                  </a:lnTo>
                  <a:lnTo>
                    <a:pt x="1435" y="7961"/>
                  </a:lnTo>
                  <a:lnTo>
                    <a:pt x="1450" y="7870"/>
                  </a:lnTo>
                  <a:lnTo>
                    <a:pt x="1463" y="7780"/>
                  </a:lnTo>
                  <a:lnTo>
                    <a:pt x="1475" y="7689"/>
                  </a:lnTo>
                  <a:lnTo>
                    <a:pt x="1485" y="7598"/>
                  </a:lnTo>
                  <a:lnTo>
                    <a:pt x="1495" y="7508"/>
                  </a:lnTo>
                  <a:lnTo>
                    <a:pt x="1504" y="7417"/>
                  </a:lnTo>
                  <a:lnTo>
                    <a:pt x="1512" y="7326"/>
                  </a:lnTo>
                  <a:lnTo>
                    <a:pt x="1521" y="7235"/>
                  </a:lnTo>
                  <a:lnTo>
                    <a:pt x="1530" y="7145"/>
                  </a:lnTo>
                  <a:lnTo>
                    <a:pt x="1540" y="7054"/>
                  </a:lnTo>
                  <a:lnTo>
                    <a:pt x="1551" y="6963"/>
                  </a:lnTo>
                  <a:lnTo>
                    <a:pt x="1563" y="6873"/>
                  </a:lnTo>
                  <a:lnTo>
                    <a:pt x="1529" y="6790"/>
                  </a:lnTo>
                  <a:lnTo>
                    <a:pt x="1509" y="6756"/>
                  </a:lnTo>
                  <a:lnTo>
                    <a:pt x="1418" y="6664"/>
                  </a:lnTo>
                  <a:lnTo>
                    <a:pt x="2695" y="6804"/>
                  </a:lnTo>
                  <a:lnTo>
                    <a:pt x="2671" y="7032"/>
                  </a:lnTo>
                  <a:lnTo>
                    <a:pt x="2613" y="7081"/>
                  </a:lnTo>
                  <a:lnTo>
                    <a:pt x="2594" y="6983"/>
                  </a:lnTo>
                  <a:lnTo>
                    <a:pt x="2573" y="6966"/>
                  </a:lnTo>
                  <a:lnTo>
                    <a:pt x="2554" y="6950"/>
                  </a:lnTo>
                  <a:lnTo>
                    <a:pt x="2534" y="6936"/>
                  </a:lnTo>
                  <a:lnTo>
                    <a:pt x="2513" y="6923"/>
                  </a:lnTo>
                  <a:lnTo>
                    <a:pt x="2492" y="6911"/>
                  </a:lnTo>
                  <a:lnTo>
                    <a:pt x="2472" y="6901"/>
                  </a:lnTo>
                  <a:lnTo>
                    <a:pt x="2450" y="6892"/>
                  </a:lnTo>
                  <a:lnTo>
                    <a:pt x="2429" y="6883"/>
                  </a:lnTo>
                  <a:lnTo>
                    <a:pt x="2407" y="6876"/>
                  </a:lnTo>
                  <a:lnTo>
                    <a:pt x="2386" y="6870"/>
                  </a:lnTo>
                  <a:lnTo>
                    <a:pt x="2365" y="6864"/>
                  </a:lnTo>
                  <a:lnTo>
                    <a:pt x="2342" y="6860"/>
                  </a:lnTo>
                  <a:lnTo>
                    <a:pt x="2298" y="6852"/>
                  </a:lnTo>
                  <a:lnTo>
                    <a:pt x="2253" y="6847"/>
                  </a:lnTo>
                  <a:lnTo>
                    <a:pt x="2162" y="6840"/>
                  </a:lnTo>
                  <a:lnTo>
                    <a:pt x="2070" y="6834"/>
                  </a:lnTo>
                  <a:lnTo>
                    <a:pt x="2024" y="6830"/>
                  </a:lnTo>
                  <a:lnTo>
                    <a:pt x="1978" y="6823"/>
                  </a:lnTo>
                  <a:lnTo>
                    <a:pt x="1956" y="6820"/>
                  </a:lnTo>
                  <a:lnTo>
                    <a:pt x="1932" y="6816"/>
                  </a:lnTo>
                  <a:lnTo>
                    <a:pt x="1910" y="6811"/>
                  </a:lnTo>
                  <a:lnTo>
                    <a:pt x="1887" y="6804"/>
                  </a:lnTo>
                  <a:lnTo>
                    <a:pt x="1833" y="6823"/>
                  </a:lnTo>
                  <a:lnTo>
                    <a:pt x="1770" y="7515"/>
                  </a:lnTo>
                  <a:lnTo>
                    <a:pt x="2337" y="7565"/>
                  </a:lnTo>
                  <a:lnTo>
                    <a:pt x="2419" y="7515"/>
                  </a:lnTo>
                  <a:lnTo>
                    <a:pt x="2477" y="7419"/>
                  </a:lnTo>
                  <a:lnTo>
                    <a:pt x="2429" y="7884"/>
                  </a:lnTo>
                  <a:lnTo>
                    <a:pt x="2371" y="7772"/>
                  </a:lnTo>
                  <a:lnTo>
                    <a:pt x="2337" y="7743"/>
                  </a:lnTo>
                  <a:lnTo>
                    <a:pt x="2304" y="7709"/>
                  </a:lnTo>
                  <a:lnTo>
                    <a:pt x="1737" y="7642"/>
                  </a:lnTo>
                  <a:lnTo>
                    <a:pt x="1670" y="8256"/>
                  </a:lnTo>
                  <a:lnTo>
                    <a:pt x="1670" y="8290"/>
                  </a:lnTo>
                  <a:lnTo>
                    <a:pt x="1737" y="8358"/>
                  </a:lnTo>
                  <a:lnTo>
                    <a:pt x="2337" y="8416"/>
                  </a:lnTo>
                  <a:lnTo>
                    <a:pt x="2419" y="8368"/>
                  </a:lnTo>
                  <a:lnTo>
                    <a:pt x="2496" y="8241"/>
                  </a:lnTo>
                  <a:lnTo>
                    <a:pt x="2579" y="8228"/>
                  </a:lnTo>
                  <a:lnTo>
                    <a:pt x="2429" y="8566"/>
                  </a:lnTo>
                  <a:lnTo>
                    <a:pt x="2317" y="8551"/>
                  </a:lnTo>
                  <a:close/>
                  <a:moveTo>
                    <a:pt x="3948" y="8499"/>
                  </a:moveTo>
                  <a:lnTo>
                    <a:pt x="3948" y="8470"/>
                  </a:lnTo>
                  <a:lnTo>
                    <a:pt x="3982" y="8435"/>
                  </a:lnTo>
                  <a:lnTo>
                    <a:pt x="4089" y="8334"/>
                  </a:lnTo>
                  <a:lnTo>
                    <a:pt x="3929" y="6882"/>
                  </a:lnTo>
                  <a:lnTo>
                    <a:pt x="3900" y="6858"/>
                  </a:lnTo>
                  <a:lnTo>
                    <a:pt x="3789" y="6804"/>
                  </a:lnTo>
                  <a:lnTo>
                    <a:pt x="3789" y="6742"/>
                  </a:lnTo>
                  <a:lnTo>
                    <a:pt x="3838" y="6739"/>
                  </a:lnTo>
                  <a:lnTo>
                    <a:pt x="3888" y="6736"/>
                  </a:lnTo>
                  <a:lnTo>
                    <a:pt x="3938" y="6730"/>
                  </a:lnTo>
                  <a:lnTo>
                    <a:pt x="3987" y="6725"/>
                  </a:lnTo>
                  <a:lnTo>
                    <a:pt x="4085" y="6711"/>
                  </a:lnTo>
                  <a:lnTo>
                    <a:pt x="4183" y="6696"/>
                  </a:lnTo>
                  <a:lnTo>
                    <a:pt x="4280" y="6680"/>
                  </a:lnTo>
                  <a:lnTo>
                    <a:pt x="4377" y="6665"/>
                  </a:lnTo>
                  <a:lnTo>
                    <a:pt x="4425" y="6659"/>
                  </a:lnTo>
                  <a:lnTo>
                    <a:pt x="4473" y="6652"/>
                  </a:lnTo>
                  <a:lnTo>
                    <a:pt x="4521" y="6648"/>
                  </a:lnTo>
                  <a:lnTo>
                    <a:pt x="4569" y="6642"/>
                  </a:lnTo>
                  <a:lnTo>
                    <a:pt x="4618" y="6640"/>
                  </a:lnTo>
                  <a:lnTo>
                    <a:pt x="4665" y="6638"/>
                  </a:lnTo>
                  <a:lnTo>
                    <a:pt x="4713" y="6638"/>
                  </a:lnTo>
                  <a:lnTo>
                    <a:pt x="4761" y="6639"/>
                  </a:lnTo>
                  <a:lnTo>
                    <a:pt x="4808" y="6642"/>
                  </a:lnTo>
                  <a:lnTo>
                    <a:pt x="4856" y="6647"/>
                  </a:lnTo>
                  <a:lnTo>
                    <a:pt x="4903" y="6654"/>
                  </a:lnTo>
                  <a:lnTo>
                    <a:pt x="4952" y="6663"/>
                  </a:lnTo>
                  <a:lnTo>
                    <a:pt x="4999" y="6675"/>
                  </a:lnTo>
                  <a:lnTo>
                    <a:pt x="5047" y="6690"/>
                  </a:lnTo>
                  <a:lnTo>
                    <a:pt x="5094" y="6707"/>
                  </a:lnTo>
                  <a:lnTo>
                    <a:pt x="5141" y="6726"/>
                  </a:lnTo>
                  <a:lnTo>
                    <a:pt x="5189" y="6750"/>
                  </a:lnTo>
                  <a:lnTo>
                    <a:pt x="5236" y="6775"/>
                  </a:lnTo>
                  <a:lnTo>
                    <a:pt x="5285" y="6805"/>
                  </a:lnTo>
                  <a:lnTo>
                    <a:pt x="5332" y="6838"/>
                  </a:lnTo>
                  <a:lnTo>
                    <a:pt x="5497" y="7017"/>
                  </a:lnTo>
                  <a:lnTo>
                    <a:pt x="5574" y="7177"/>
                  </a:lnTo>
                  <a:lnTo>
                    <a:pt x="5598" y="7259"/>
                  </a:lnTo>
                  <a:lnTo>
                    <a:pt x="5608" y="7308"/>
                  </a:lnTo>
                  <a:lnTo>
                    <a:pt x="5617" y="7355"/>
                  </a:lnTo>
                  <a:lnTo>
                    <a:pt x="5624" y="7402"/>
                  </a:lnTo>
                  <a:lnTo>
                    <a:pt x="5629" y="7450"/>
                  </a:lnTo>
                  <a:lnTo>
                    <a:pt x="5634" y="7496"/>
                  </a:lnTo>
                  <a:lnTo>
                    <a:pt x="5635" y="7543"/>
                  </a:lnTo>
                  <a:lnTo>
                    <a:pt x="5635" y="7590"/>
                  </a:lnTo>
                  <a:lnTo>
                    <a:pt x="5633" y="7636"/>
                  </a:lnTo>
                  <a:lnTo>
                    <a:pt x="5632" y="7660"/>
                  </a:lnTo>
                  <a:lnTo>
                    <a:pt x="5628" y="7683"/>
                  </a:lnTo>
                  <a:lnTo>
                    <a:pt x="5626" y="7707"/>
                  </a:lnTo>
                  <a:lnTo>
                    <a:pt x="5622" y="7731"/>
                  </a:lnTo>
                  <a:lnTo>
                    <a:pt x="5618" y="7754"/>
                  </a:lnTo>
                  <a:lnTo>
                    <a:pt x="5613" y="7778"/>
                  </a:lnTo>
                  <a:lnTo>
                    <a:pt x="5608" y="7800"/>
                  </a:lnTo>
                  <a:lnTo>
                    <a:pt x="5603" y="7824"/>
                  </a:lnTo>
                  <a:lnTo>
                    <a:pt x="5595" y="7847"/>
                  </a:lnTo>
                  <a:lnTo>
                    <a:pt x="5589" y="7871"/>
                  </a:lnTo>
                  <a:lnTo>
                    <a:pt x="5580" y="7896"/>
                  </a:lnTo>
                  <a:lnTo>
                    <a:pt x="5572" y="7919"/>
                  </a:lnTo>
                  <a:lnTo>
                    <a:pt x="5562" y="7943"/>
                  </a:lnTo>
                  <a:lnTo>
                    <a:pt x="5552" y="7966"/>
                  </a:lnTo>
                  <a:lnTo>
                    <a:pt x="5542" y="7990"/>
                  </a:lnTo>
                  <a:lnTo>
                    <a:pt x="5530" y="8014"/>
                  </a:lnTo>
                  <a:lnTo>
                    <a:pt x="5434" y="8159"/>
                  </a:lnTo>
                  <a:lnTo>
                    <a:pt x="5390" y="8192"/>
                  </a:lnTo>
                  <a:lnTo>
                    <a:pt x="5346" y="8221"/>
                  </a:lnTo>
                  <a:lnTo>
                    <a:pt x="5301" y="8248"/>
                  </a:lnTo>
                  <a:lnTo>
                    <a:pt x="5257" y="8273"/>
                  </a:lnTo>
                  <a:lnTo>
                    <a:pt x="5212" y="8295"/>
                  </a:lnTo>
                  <a:lnTo>
                    <a:pt x="5167" y="8315"/>
                  </a:lnTo>
                  <a:lnTo>
                    <a:pt x="5122" y="8334"/>
                  </a:lnTo>
                  <a:lnTo>
                    <a:pt x="5077" y="8351"/>
                  </a:lnTo>
                  <a:lnTo>
                    <a:pt x="5032" y="8365"/>
                  </a:lnTo>
                  <a:lnTo>
                    <a:pt x="4986" y="8378"/>
                  </a:lnTo>
                  <a:lnTo>
                    <a:pt x="4941" y="8389"/>
                  </a:lnTo>
                  <a:lnTo>
                    <a:pt x="4896" y="8400"/>
                  </a:lnTo>
                  <a:lnTo>
                    <a:pt x="4850" y="8409"/>
                  </a:lnTo>
                  <a:lnTo>
                    <a:pt x="4805" y="8416"/>
                  </a:lnTo>
                  <a:lnTo>
                    <a:pt x="4759" y="8424"/>
                  </a:lnTo>
                  <a:lnTo>
                    <a:pt x="4713" y="8429"/>
                  </a:lnTo>
                  <a:lnTo>
                    <a:pt x="4622" y="8440"/>
                  </a:lnTo>
                  <a:lnTo>
                    <a:pt x="4530" y="8448"/>
                  </a:lnTo>
                  <a:lnTo>
                    <a:pt x="4439" y="8456"/>
                  </a:lnTo>
                  <a:lnTo>
                    <a:pt x="4347" y="8463"/>
                  </a:lnTo>
                  <a:lnTo>
                    <a:pt x="4301" y="8467"/>
                  </a:lnTo>
                  <a:lnTo>
                    <a:pt x="4256" y="8472"/>
                  </a:lnTo>
                  <a:lnTo>
                    <a:pt x="4210" y="8477"/>
                  </a:lnTo>
                  <a:lnTo>
                    <a:pt x="4164" y="8484"/>
                  </a:lnTo>
                  <a:lnTo>
                    <a:pt x="4119" y="8491"/>
                  </a:lnTo>
                  <a:lnTo>
                    <a:pt x="4073" y="8499"/>
                  </a:lnTo>
                  <a:lnTo>
                    <a:pt x="4028" y="8507"/>
                  </a:lnTo>
                  <a:lnTo>
                    <a:pt x="3982" y="8518"/>
                  </a:lnTo>
                  <a:lnTo>
                    <a:pt x="3948" y="8499"/>
                  </a:lnTo>
                  <a:close/>
                  <a:moveTo>
                    <a:pt x="4529" y="8358"/>
                  </a:moveTo>
                  <a:lnTo>
                    <a:pt x="4466" y="8334"/>
                  </a:lnTo>
                  <a:lnTo>
                    <a:pt x="4398" y="8276"/>
                  </a:lnTo>
                  <a:lnTo>
                    <a:pt x="4190" y="6775"/>
                  </a:lnTo>
                  <a:lnTo>
                    <a:pt x="4286" y="6761"/>
                  </a:lnTo>
                  <a:lnTo>
                    <a:pt x="4380" y="6747"/>
                  </a:lnTo>
                  <a:lnTo>
                    <a:pt x="4427" y="6741"/>
                  </a:lnTo>
                  <a:lnTo>
                    <a:pt x="4473" y="6736"/>
                  </a:lnTo>
                  <a:lnTo>
                    <a:pt x="4519" y="6731"/>
                  </a:lnTo>
                  <a:lnTo>
                    <a:pt x="4566" y="6728"/>
                  </a:lnTo>
                  <a:lnTo>
                    <a:pt x="4589" y="6728"/>
                  </a:lnTo>
                  <a:lnTo>
                    <a:pt x="4611" y="6727"/>
                  </a:lnTo>
                  <a:lnTo>
                    <a:pt x="4635" y="6728"/>
                  </a:lnTo>
                  <a:lnTo>
                    <a:pt x="4657" y="6729"/>
                  </a:lnTo>
                  <a:lnTo>
                    <a:pt x="4681" y="6730"/>
                  </a:lnTo>
                  <a:lnTo>
                    <a:pt x="4703" y="6734"/>
                  </a:lnTo>
                  <a:lnTo>
                    <a:pt x="4726" y="6737"/>
                  </a:lnTo>
                  <a:lnTo>
                    <a:pt x="4748" y="6740"/>
                  </a:lnTo>
                  <a:lnTo>
                    <a:pt x="4772" y="6745"/>
                  </a:lnTo>
                  <a:lnTo>
                    <a:pt x="4794" y="6751"/>
                  </a:lnTo>
                  <a:lnTo>
                    <a:pt x="4817" y="6757"/>
                  </a:lnTo>
                  <a:lnTo>
                    <a:pt x="4839" y="6765"/>
                  </a:lnTo>
                  <a:lnTo>
                    <a:pt x="4863" y="6773"/>
                  </a:lnTo>
                  <a:lnTo>
                    <a:pt x="4885" y="6783"/>
                  </a:lnTo>
                  <a:lnTo>
                    <a:pt x="4908" y="6792"/>
                  </a:lnTo>
                  <a:lnTo>
                    <a:pt x="4930" y="6804"/>
                  </a:lnTo>
                  <a:lnTo>
                    <a:pt x="5090" y="6882"/>
                  </a:lnTo>
                  <a:lnTo>
                    <a:pt x="5158" y="6983"/>
                  </a:lnTo>
                  <a:lnTo>
                    <a:pt x="5177" y="7018"/>
                  </a:lnTo>
                  <a:lnTo>
                    <a:pt x="5196" y="7054"/>
                  </a:lnTo>
                  <a:lnTo>
                    <a:pt x="5213" y="7088"/>
                  </a:lnTo>
                  <a:lnTo>
                    <a:pt x="5230" y="7123"/>
                  </a:lnTo>
                  <a:lnTo>
                    <a:pt x="5246" y="7158"/>
                  </a:lnTo>
                  <a:lnTo>
                    <a:pt x="5262" y="7193"/>
                  </a:lnTo>
                  <a:lnTo>
                    <a:pt x="5276" y="7227"/>
                  </a:lnTo>
                  <a:lnTo>
                    <a:pt x="5290" y="7263"/>
                  </a:lnTo>
                  <a:lnTo>
                    <a:pt x="5303" y="7298"/>
                  </a:lnTo>
                  <a:lnTo>
                    <a:pt x="5314" y="7332"/>
                  </a:lnTo>
                  <a:lnTo>
                    <a:pt x="5324" y="7368"/>
                  </a:lnTo>
                  <a:lnTo>
                    <a:pt x="5334" y="7402"/>
                  </a:lnTo>
                  <a:lnTo>
                    <a:pt x="5341" y="7437"/>
                  </a:lnTo>
                  <a:lnTo>
                    <a:pt x="5348" y="7473"/>
                  </a:lnTo>
                  <a:lnTo>
                    <a:pt x="5354" y="7508"/>
                  </a:lnTo>
                  <a:lnTo>
                    <a:pt x="5357" y="7542"/>
                  </a:lnTo>
                  <a:lnTo>
                    <a:pt x="5361" y="7577"/>
                  </a:lnTo>
                  <a:lnTo>
                    <a:pt x="5362" y="7613"/>
                  </a:lnTo>
                  <a:lnTo>
                    <a:pt x="5362" y="7648"/>
                  </a:lnTo>
                  <a:lnTo>
                    <a:pt x="5361" y="7683"/>
                  </a:lnTo>
                  <a:lnTo>
                    <a:pt x="5357" y="7719"/>
                  </a:lnTo>
                  <a:lnTo>
                    <a:pt x="5352" y="7754"/>
                  </a:lnTo>
                  <a:lnTo>
                    <a:pt x="5346" y="7791"/>
                  </a:lnTo>
                  <a:lnTo>
                    <a:pt x="5338" y="7826"/>
                  </a:lnTo>
                  <a:lnTo>
                    <a:pt x="5329" y="7862"/>
                  </a:lnTo>
                  <a:lnTo>
                    <a:pt x="5317" y="7898"/>
                  </a:lnTo>
                  <a:lnTo>
                    <a:pt x="5303" y="7934"/>
                  </a:lnTo>
                  <a:lnTo>
                    <a:pt x="5288" y="7971"/>
                  </a:lnTo>
                  <a:lnTo>
                    <a:pt x="5271" y="8006"/>
                  </a:lnTo>
                  <a:lnTo>
                    <a:pt x="5251" y="8042"/>
                  </a:lnTo>
                  <a:lnTo>
                    <a:pt x="5230" y="8080"/>
                  </a:lnTo>
                  <a:lnTo>
                    <a:pt x="5207" y="8116"/>
                  </a:lnTo>
                  <a:lnTo>
                    <a:pt x="5066" y="8241"/>
                  </a:lnTo>
                  <a:lnTo>
                    <a:pt x="4901" y="8310"/>
                  </a:lnTo>
                  <a:lnTo>
                    <a:pt x="4771" y="8324"/>
                  </a:lnTo>
                  <a:lnTo>
                    <a:pt x="4529" y="8358"/>
                  </a:lnTo>
                  <a:close/>
                  <a:moveTo>
                    <a:pt x="7001" y="7874"/>
                  </a:moveTo>
                  <a:lnTo>
                    <a:pt x="7026" y="7826"/>
                  </a:lnTo>
                  <a:lnTo>
                    <a:pt x="7108" y="7709"/>
                  </a:lnTo>
                  <a:lnTo>
                    <a:pt x="7078" y="7515"/>
                  </a:lnTo>
                  <a:lnTo>
                    <a:pt x="6967" y="7206"/>
                  </a:lnTo>
                  <a:lnTo>
                    <a:pt x="6934" y="7158"/>
                  </a:lnTo>
                  <a:lnTo>
                    <a:pt x="6919" y="7081"/>
                  </a:lnTo>
                  <a:lnTo>
                    <a:pt x="6866" y="6950"/>
                  </a:lnTo>
                  <a:lnTo>
                    <a:pt x="6817" y="6804"/>
                  </a:lnTo>
                  <a:lnTo>
                    <a:pt x="6759" y="6674"/>
                  </a:lnTo>
                  <a:lnTo>
                    <a:pt x="6726" y="6548"/>
                  </a:lnTo>
                  <a:lnTo>
                    <a:pt x="6692" y="6466"/>
                  </a:lnTo>
                  <a:lnTo>
                    <a:pt x="6609" y="6320"/>
                  </a:lnTo>
                  <a:lnTo>
                    <a:pt x="6575" y="6291"/>
                  </a:lnTo>
                  <a:lnTo>
                    <a:pt x="6402" y="6272"/>
                  </a:lnTo>
                  <a:lnTo>
                    <a:pt x="6498" y="6189"/>
                  </a:lnTo>
                  <a:lnTo>
                    <a:pt x="6595" y="6156"/>
                  </a:lnTo>
                  <a:lnTo>
                    <a:pt x="6740" y="6112"/>
                  </a:lnTo>
                  <a:lnTo>
                    <a:pt x="6919" y="6064"/>
                  </a:lnTo>
                  <a:lnTo>
                    <a:pt x="7001" y="6030"/>
                  </a:lnTo>
                  <a:lnTo>
                    <a:pt x="6899" y="6147"/>
                  </a:lnTo>
                  <a:lnTo>
                    <a:pt x="6899" y="6306"/>
                  </a:lnTo>
                  <a:lnTo>
                    <a:pt x="6967" y="6466"/>
                  </a:lnTo>
                  <a:lnTo>
                    <a:pt x="6982" y="6562"/>
                  </a:lnTo>
                  <a:lnTo>
                    <a:pt x="7078" y="6775"/>
                  </a:lnTo>
                  <a:lnTo>
                    <a:pt x="7093" y="6858"/>
                  </a:lnTo>
                  <a:lnTo>
                    <a:pt x="7161" y="6998"/>
                  </a:lnTo>
                  <a:lnTo>
                    <a:pt x="7176" y="7081"/>
                  </a:lnTo>
                  <a:lnTo>
                    <a:pt x="7209" y="7123"/>
                  </a:lnTo>
                  <a:lnTo>
                    <a:pt x="7224" y="7206"/>
                  </a:lnTo>
                  <a:lnTo>
                    <a:pt x="7268" y="7342"/>
                  </a:lnTo>
                  <a:lnTo>
                    <a:pt x="7383" y="7584"/>
                  </a:lnTo>
                  <a:lnTo>
                    <a:pt x="7418" y="7607"/>
                  </a:lnTo>
                  <a:lnTo>
                    <a:pt x="7577" y="7661"/>
                  </a:lnTo>
                  <a:lnTo>
                    <a:pt x="7287" y="7807"/>
                  </a:lnTo>
                  <a:lnTo>
                    <a:pt x="7190" y="7826"/>
                  </a:lnTo>
                  <a:lnTo>
                    <a:pt x="7093" y="7850"/>
                  </a:lnTo>
                  <a:lnTo>
                    <a:pt x="7001" y="7874"/>
                  </a:lnTo>
                  <a:close/>
                  <a:moveTo>
                    <a:pt x="8913" y="6998"/>
                  </a:moveTo>
                  <a:lnTo>
                    <a:pt x="8947" y="6935"/>
                  </a:lnTo>
                  <a:lnTo>
                    <a:pt x="8950" y="6922"/>
                  </a:lnTo>
                  <a:lnTo>
                    <a:pt x="8953" y="6908"/>
                  </a:lnTo>
                  <a:lnTo>
                    <a:pt x="8954" y="6894"/>
                  </a:lnTo>
                  <a:lnTo>
                    <a:pt x="8956" y="6880"/>
                  </a:lnTo>
                  <a:lnTo>
                    <a:pt x="8956" y="6866"/>
                  </a:lnTo>
                  <a:lnTo>
                    <a:pt x="8956" y="6853"/>
                  </a:lnTo>
                  <a:lnTo>
                    <a:pt x="8955" y="6840"/>
                  </a:lnTo>
                  <a:lnTo>
                    <a:pt x="8953" y="6826"/>
                  </a:lnTo>
                  <a:lnTo>
                    <a:pt x="8951" y="6812"/>
                  </a:lnTo>
                  <a:lnTo>
                    <a:pt x="8949" y="6798"/>
                  </a:lnTo>
                  <a:lnTo>
                    <a:pt x="8945" y="6784"/>
                  </a:lnTo>
                  <a:lnTo>
                    <a:pt x="8941" y="6771"/>
                  </a:lnTo>
                  <a:lnTo>
                    <a:pt x="8932" y="6743"/>
                  </a:lnTo>
                  <a:lnTo>
                    <a:pt x="8921" y="6715"/>
                  </a:lnTo>
                  <a:lnTo>
                    <a:pt x="8908" y="6689"/>
                  </a:lnTo>
                  <a:lnTo>
                    <a:pt x="8894" y="6661"/>
                  </a:lnTo>
                  <a:lnTo>
                    <a:pt x="8880" y="6634"/>
                  </a:lnTo>
                  <a:lnTo>
                    <a:pt x="8864" y="6606"/>
                  </a:lnTo>
                  <a:lnTo>
                    <a:pt x="8833" y="6553"/>
                  </a:lnTo>
                  <a:lnTo>
                    <a:pt x="8801" y="6500"/>
                  </a:lnTo>
                  <a:lnTo>
                    <a:pt x="8734" y="6398"/>
                  </a:lnTo>
                  <a:lnTo>
                    <a:pt x="8525" y="6049"/>
                  </a:lnTo>
                  <a:lnTo>
                    <a:pt x="8463" y="5968"/>
                  </a:lnTo>
                  <a:lnTo>
                    <a:pt x="8415" y="5890"/>
                  </a:lnTo>
                  <a:lnTo>
                    <a:pt x="8346" y="5755"/>
                  </a:lnTo>
                  <a:lnTo>
                    <a:pt x="8284" y="5672"/>
                  </a:lnTo>
                  <a:lnTo>
                    <a:pt x="7993" y="5595"/>
                  </a:lnTo>
                  <a:lnTo>
                    <a:pt x="7950" y="5532"/>
                  </a:lnTo>
                  <a:lnTo>
                    <a:pt x="8013" y="5513"/>
                  </a:lnTo>
                  <a:lnTo>
                    <a:pt x="8264" y="5386"/>
                  </a:lnTo>
                  <a:lnTo>
                    <a:pt x="9933" y="5807"/>
                  </a:lnTo>
                  <a:lnTo>
                    <a:pt x="9852" y="5697"/>
                  </a:lnTo>
                  <a:lnTo>
                    <a:pt x="9783" y="5614"/>
                  </a:lnTo>
                  <a:lnTo>
                    <a:pt x="9769" y="5566"/>
                  </a:lnTo>
                  <a:lnTo>
                    <a:pt x="9735" y="5532"/>
                  </a:lnTo>
                  <a:lnTo>
                    <a:pt x="9541" y="5271"/>
                  </a:lnTo>
                  <a:lnTo>
                    <a:pt x="9493" y="5178"/>
                  </a:lnTo>
                  <a:lnTo>
                    <a:pt x="9430" y="5077"/>
                  </a:lnTo>
                  <a:lnTo>
                    <a:pt x="9348" y="4971"/>
                  </a:lnTo>
                  <a:lnTo>
                    <a:pt x="9208" y="4869"/>
                  </a:lnTo>
                  <a:lnTo>
                    <a:pt x="9106" y="4888"/>
                  </a:lnTo>
                  <a:lnTo>
                    <a:pt x="9058" y="4821"/>
                  </a:lnTo>
                  <a:lnTo>
                    <a:pt x="9266" y="4704"/>
                  </a:lnTo>
                  <a:lnTo>
                    <a:pt x="9348" y="4646"/>
                  </a:lnTo>
                  <a:lnTo>
                    <a:pt x="9450" y="4612"/>
                  </a:lnTo>
                  <a:lnTo>
                    <a:pt x="9397" y="4704"/>
                  </a:lnTo>
                  <a:lnTo>
                    <a:pt x="9541" y="5063"/>
                  </a:lnTo>
                  <a:lnTo>
                    <a:pt x="9610" y="5144"/>
                  </a:lnTo>
                  <a:lnTo>
                    <a:pt x="9691" y="5242"/>
                  </a:lnTo>
                  <a:lnTo>
                    <a:pt x="9706" y="5290"/>
                  </a:lnTo>
                  <a:lnTo>
                    <a:pt x="9750" y="5353"/>
                  </a:lnTo>
                  <a:lnTo>
                    <a:pt x="10315" y="6180"/>
                  </a:lnTo>
                  <a:lnTo>
                    <a:pt x="8496" y="5726"/>
                  </a:lnTo>
                  <a:lnTo>
                    <a:pt x="8540" y="5822"/>
                  </a:lnTo>
                  <a:lnTo>
                    <a:pt x="8622" y="5938"/>
                  </a:lnTo>
                  <a:lnTo>
                    <a:pt x="8671" y="6064"/>
                  </a:lnTo>
                  <a:lnTo>
                    <a:pt x="8734" y="6180"/>
                  </a:lnTo>
                  <a:lnTo>
                    <a:pt x="8816" y="6306"/>
                  </a:lnTo>
                  <a:lnTo>
                    <a:pt x="8980" y="6562"/>
                  </a:lnTo>
                  <a:lnTo>
                    <a:pt x="9058" y="6674"/>
                  </a:lnTo>
                  <a:lnTo>
                    <a:pt x="9091" y="6708"/>
                  </a:lnTo>
                  <a:lnTo>
                    <a:pt x="9314" y="6756"/>
                  </a:lnTo>
                  <a:lnTo>
                    <a:pt x="9155" y="6873"/>
                  </a:lnTo>
                  <a:lnTo>
                    <a:pt x="8913" y="6998"/>
                  </a:lnTo>
                  <a:close/>
                  <a:moveTo>
                    <a:pt x="2671" y="5580"/>
                  </a:moveTo>
                  <a:lnTo>
                    <a:pt x="2613" y="5532"/>
                  </a:lnTo>
                  <a:lnTo>
                    <a:pt x="3145" y="5372"/>
                  </a:lnTo>
                  <a:lnTo>
                    <a:pt x="3237" y="5353"/>
                  </a:lnTo>
                  <a:lnTo>
                    <a:pt x="3270" y="5338"/>
                  </a:lnTo>
                  <a:lnTo>
                    <a:pt x="3338" y="5372"/>
                  </a:lnTo>
                  <a:lnTo>
                    <a:pt x="3237" y="5405"/>
                  </a:lnTo>
                  <a:lnTo>
                    <a:pt x="3155" y="5484"/>
                  </a:lnTo>
                  <a:lnTo>
                    <a:pt x="3077" y="5513"/>
                  </a:lnTo>
                  <a:lnTo>
                    <a:pt x="3028" y="5566"/>
                  </a:lnTo>
                  <a:lnTo>
                    <a:pt x="2903" y="5580"/>
                  </a:lnTo>
                  <a:lnTo>
                    <a:pt x="2753" y="5580"/>
                  </a:lnTo>
                  <a:lnTo>
                    <a:pt x="2671" y="5580"/>
                  </a:lnTo>
                  <a:close/>
                  <a:moveTo>
                    <a:pt x="3285" y="5566"/>
                  </a:moveTo>
                  <a:lnTo>
                    <a:pt x="3270" y="5532"/>
                  </a:lnTo>
                  <a:lnTo>
                    <a:pt x="3387" y="5464"/>
                  </a:lnTo>
                  <a:lnTo>
                    <a:pt x="3445" y="5386"/>
                  </a:lnTo>
                  <a:lnTo>
                    <a:pt x="3547" y="5372"/>
                  </a:lnTo>
                  <a:lnTo>
                    <a:pt x="4123" y="4994"/>
                  </a:lnTo>
                  <a:lnTo>
                    <a:pt x="4204" y="4936"/>
                  </a:lnTo>
                  <a:lnTo>
                    <a:pt x="4582" y="4771"/>
                  </a:lnTo>
                  <a:lnTo>
                    <a:pt x="4674" y="4704"/>
                  </a:lnTo>
                  <a:lnTo>
                    <a:pt x="4805" y="4646"/>
                  </a:lnTo>
                  <a:lnTo>
                    <a:pt x="4882" y="4579"/>
                  </a:lnTo>
                  <a:lnTo>
                    <a:pt x="5192" y="4452"/>
                  </a:lnTo>
                  <a:lnTo>
                    <a:pt x="5274" y="4419"/>
                  </a:lnTo>
                  <a:lnTo>
                    <a:pt x="5449" y="4337"/>
                  </a:lnTo>
                  <a:lnTo>
                    <a:pt x="5530" y="4302"/>
                  </a:lnTo>
                  <a:lnTo>
                    <a:pt x="5710" y="4245"/>
                  </a:lnTo>
                  <a:lnTo>
                    <a:pt x="5598" y="4288"/>
                  </a:lnTo>
                  <a:lnTo>
                    <a:pt x="5516" y="4370"/>
                  </a:lnTo>
                  <a:lnTo>
                    <a:pt x="5449" y="4385"/>
                  </a:lnTo>
                  <a:lnTo>
                    <a:pt x="5124" y="4646"/>
                  </a:lnTo>
                  <a:lnTo>
                    <a:pt x="4771" y="4869"/>
                  </a:lnTo>
                  <a:lnTo>
                    <a:pt x="4723" y="4888"/>
                  </a:lnTo>
                  <a:lnTo>
                    <a:pt x="4630" y="4946"/>
                  </a:lnTo>
                  <a:lnTo>
                    <a:pt x="4548" y="4994"/>
                  </a:lnTo>
                  <a:lnTo>
                    <a:pt x="4481" y="5048"/>
                  </a:lnTo>
                  <a:lnTo>
                    <a:pt x="4398" y="5111"/>
                  </a:lnTo>
                  <a:lnTo>
                    <a:pt x="4354" y="5130"/>
                  </a:lnTo>
                  <a:lnTo>
                    <a:pt x="4273" y="5188"/>
                  </a:lnTo>
                  <a:lnTo>
                    <a:pt x="4224" y="5213"/>
                  </a:lnTo>
                  <a:lnTo>
                    <a:pt x="4089" y="5324"/>
                  </a:lnTo>
                  <a:lnTo>
                    <a:pt x="4031" y="5353"/>
                  </a:lnTo>
                  <a:lnTo>
                    <a:pt x="3948" y="5372"/>
                  </a:lnTo>
                  <a:lnTo>
                    <a:pt x="3837" y="5430"/>
                  </a:lnTo>
                  <a:lnTo>
                    <a:pt x="3720" y="5513"/>
                  </a:lnTo>
                  <a:lnTo>
                    <a:pt x="3561" y="5546"/>
                  </a:lnTo>
                  <a:lnTo>
                    <a:pt x="3445" y="5580"/>
                  </a:lnTo>
                  <a:lnTo>
                    <a:pt x="3285" y="5566"/>
                  </a:lnTo>
                  <a:close/>
                  <a:moveTo>
                    <a:pt x="3962" y="5513"/>
                  </a:moveTo>
                  <a:lnTo>
                    <a:pt x="4031" y="5464"/>
                  </a:lnTo>
                  <a:lnTo>
                    <a:pt x="4146" y="5386"/>
                  </a:lnTo>
                  <a:lnTo>
                    <a:pt x="4224" y="5324"/>
                  </a:lnTo>
                  <a:lnTo>
                    <a:pt x="4398" y="5242"/>
                  </a:lnTo>
                  <a:lnTo>
                    <a:pt x="4515" y="5130"/>
                  </a:lnTo>
                  <a:lnTo>
                    <a:pt x="4582" y="5077"/>
                  </a:lnTo>
                  <a:lnTo>
                    <a:pt x="4771" y="4980"/>
                  </a:lnTo>
                  <a:lnTo>
                    <a:pt x="5013" y="4835"/>
                  </a:lnTo>
                  <a:lnTo>
                    <a:pt x="5172" y="4729"/>
                  </a:lnTo>
                  <a:lnTo>
                    <a:pt x="5255" y="4661"/>
                  </a:lnTo>
                  <a:lnTo>
                    <a:pt x="5322" y="4646"/>
                  </a:lnTo>
                  <a:lnTo>
                    <a:pt x="5407" y="4594"/>
                  </a:lnTo>
                  <a:lnTo>
                    <a:pt x="5491" y="4538"/>
                  </a:lnTo>
                  <a:lnTo>
                    <a:pt x="5576" y="4481"/>
                  </a:lnTo>
                  <a:lnTo>
                    <a:pt x="5659" y="4424"/>
                  </a:lnTo>
                  <a:lnTo>
                    <a:pt x="5744" y="4367"/>
                  </a:lnTo>
                  <a:lnTo>
                    <a:pt x="5829" y="4311"/>
                  </a:lnTo>
                  <a:lnTo>
                    <a:pt x="5871" y="4284"/>
                  </a:lnTo>
                  <a:lnTo>
                    <a:pt x="5913" y="4257"/>
                  </a:lnTo>
                  <a:lnTo>
                    <a:pt x="5956" y="4231"/>
                  </a:lnTo>
                  <a:lnTo>
                    <a:pt x="5998" y="4205"/>
                  </a:lnTo>
                  <a:lnTo>
                    <a:pt x="6041" y="4180"/>
                  </a:lnTo>
                  <a:lnTo>
                    <a:pt x="6082" y="4157"/>
                  </a:lnTo>
                  <a:lnTo>
                    <a:pt x="6125" y="4134"/>
                  </a:lnTo>
                  <a:lnTo>
                    <a:pt x="6167" y="4113"/>
                  </a:lnTo>
                  <a:lnTo>
                    <a:pt x="6210" y="4092"/>
                  </a:lnTo>
                  <a:lnTo>
                    <a:pt x="6252" y="4073"/>
                  </a:lnTo>
                  <a:lnTo>
                    <a:pt x="6294" y="4056"/>
                  </a:lnTo>
                  <a:lnTo>
                    <a:pt x="6337" y="4040"/>
                  </a:lnTo>
                  <a:lnTo>
                    <a:pt x="6379" y="4025"/>
                  </a:lnTo>
                  <a:lnTo>
                    <a:pt x="6422" y="4013"/>
                  </a:lnTo>
                  <a:lnTo>
                    <a:pt x="6465" y="4001"/>
                  </a:lnTo>
                  <a:lnTo>
                    <a:pt x="6506" y="3993"/>
                  </a:lnTo>
                  <a:lnTo>
                    <a:pt x="6549" y="3986"/>
                  </a:lnTo>
                  <a:lnTo>
                    <a:pt x="6592" y="3981"/>
                  </a:lnTo>
                  <a:lnTo>
                    <a:pt x="6635" y="3979"/>
                  </a:lnTo>
                  <a:lnTo>
                    <a:pt x="6677" y="3978"/>
                  </a:lnTo>
                  <a:lnTo>
                    <a:pt x="6706" y="4060"/>
                  </a:lnTo>
                  <a:lnTo>
                    <a:pt x="6542" y="4162"/>
                  </a:lnTo>
                  <a:lnTo>
                    <a:pt x="6402" y="4254"/>
                  </a:lnTo>
                  <a:lnTo>
                    <a:pt x="6319" y="4322"/>
                  </a:lnTo>
                  <a:lnTo>
                    <a:pt x="6223" y="4385"/>
                  </a:lnTo>
                  <a:lnTo>
                    <a:pt x="5966" y="4544"/>
                  </a:lnTo>
                  <a:lnTo>
                    <a:pt x="5918" y="4564"/>
                  </a:lnTo>
                  <a:lnTo>
                    <a:pt x="5772" y="4661"/>
                  </a:lnTo>
                  <a:lnTo>
                    <a:pt x="5724" y="4729"/>
                  </a:lnTo>
                  <a:lnTo>
                    <a:pt x="5564" y="4786"/>
                  </a:lnTo>
                  <a:lnTo>
                    <a:pt x="5482" y="4821"/>
                  </a:lnTo>
                  <a:lnTo>
                    <a:pt x="5289" y="4971"/>
                  </a:lnTo>
                  <a:lnTo>
                    <a:pt x="5192" y="5028"/>
                  </a:lnTo>
                  <a:lnTo>
                    <a:pt x="5080" y="5111"/>
                  </a:lnTo>
                  <a:lnTo>
                    <a:pt x="4984" y="5178"/>
                  </a:lnTo>
                  <a:lnTo>
                    <a:pt x="4901" y="5242"/>
                  </a:lnTo>
                  <a:lnTo>
                    <a:pt x="4756" y="5338"/>
                  </a:lnTo>
                  <a:lnTo>
                    <a:pt x="4724" y="5351"/>
                  </a:lnTo>
                  <a:lnTo>
                    <a:pt x="4691" y="5365"/>
                  </a:lnTo>
                  <a:lnTo>
                    <a:pt x="4660" y="5380"/>
                  </a:lnTo>
                  <a:lnTo>
                    <a:pt x="4629" y="5395"/>
                  </a:lnTo>
                  <a:lnTo>
                    <a:pt x="4568" y="5424"/>
                  </a:lnTo>
                  <a:lnTo>
                    <a:pt x="4508" y="5453"/>
                  </a:lnTo>
                  <a:lnTo>
                    <a:pt x="4479" y="5467"/>
                  </a:lnTo>
                  <a:lnTo>
                    <a:pt x="4449" y="5479"/>
                  </a:lnTo>
                  <a:lnTo>
                    <a:pt x="4421" y="5492"/>
                  </a:lnTo>
                  <a:lnTo>
                    <a:pt x="4391" y="5503"/>
                  </a:lnTo>
                  <a:lnTo>
                    <a:pt x="4362" y="5513"/>
                  </a:lnTo>
                  <a:lnTo>
                    <a:pt x="4332" y="5521"/>
                  </a:lnTo>
                  <a:lnTo>
                    <a:pt x="4302" y="5528"/>
                  </a:lnTo>
                  <a:lnTo>
                    <a:pt x="4273" y="5532"/>
                  </a:lnTo>
                  <a:lnTo>
                    <a:pt x="4112" y="5532"/>
                  </a:lnTo>
                  <a:lnTo>
                    <a:pt x="3962" y="5513"/>
                  </a:lnTo>
                  <a:close/>
                  <a:moveTo>
                    <a:pt x="4805" y="5430"/>
                  </a:moveTo>
                  <a:lnTo>
                    <a:pt x="4930" y="5353"/>
                  </a:lnTo>
                  <a:lnTo>
                    <a:pt x="5226" y="5178"/>
                  </a:lnTo>
                  <a:lnTo>
                    <a:pt x="5332" y="5077"/>
                  </a:lnTo>
                  <a:lnTo>
                    <a:pt x="5414" y="4994"/>
                  </a:lnTo>
                  <a:lnTo>
                    <a:pt x="5468" y="4980"/>
                  </a:lnTo>
                  <a:lnTo>
                    <a:pt x="5691" y="4854"/>
                  </a:lnTo>
                  <a:lnTo>
                    <a:pt x="5850" y="4752"/>
                  </a:lnTo>
                  <a:lnTo>
                    <a:pt x="5918" y="4671"/>
                  </a:lnTo>
                  <a:lnTo>
                    <a:pt x="6242" y="4496"/>
                  </a:lnTo>
                  <a:lnTo>
                    <a:pt x="6484" y="4370"/>
                  </a:lnTo>
                  <a:lnTo>
                    <a:pt x="6919" y="4060"/>
                  </a:lnTo>
                  <a:lnTo>
                    <a:pt x="7026" y="4002"/>
                  </a:lnTo>
                  <a:lnTo>
                    <a:pt x="7224" y="4027"/>
                  </a:lnTo>
                  <a:lnTo>
                    <a:pt x="7335" y="4143"/>
                  </a:lnTo>
                  <a:lnTo>
                    <a:pt x="7268" y="4143"/>
                  </a:lnTo>
                  <a:lnTo>
                    <a:pt x="7176" y="4220"/>
                  </a:lnTo>
                  <a:lnTo>
                    <a:pt x="7108" y="4254"/>
                  </a:lnTo>
                  <a:lnTo>
                    <a:pt x="7001" y="4351"/>
                  </a:lnTo>
                  <a:lnTo>
                    <a:pt x="6807" y="4462"/>
                  </a:lnTo>
                  <a:lnTo>
                    <a:pt x="6575" y="4593"/>
                  </a:lnTo>
                  <a:lnTo>
                    <a:pt x="6542" y="4627"/>
                  </a:lnTo>
                  <a:lnTo>
                    <a:pt x="6242" y="4821"/>
                  </a:lnTo>
                  <a:lnTo>
                    <a:pt x="6140" y="4869"/>
                  </a:lnTo>
                  <a:lnTo>
                    <a:pt x="5772" y="5096"/>
                  </a:lnTo>
                  <a:lnTo>
                    <a:pt x="5710" y="5130"/>
                  </a:lnTo>
                  <a:lnTo>
                    <a:pt x="5356" y="5324"/>
                  </a:lnTo>
                  <a:lnTo>
                    <a:pt x="5226" y="5338"/>
                  </a:lnTo>
                  <a:lnTo>
                    <a:pt x="5143" y="5372"/>
                  </a:lnTo>
                  <a:lnTo>
                    <a:pt x="4984" y="5420"/>
                  </a:lnTo>
                  <a:lnTo>
                    <a:pt x="4882" y="5430"/>
                  </a:lnTo>
                  <a:lnTo>
                    <a:pt x="4805" y="5430"/>
                  </a:lnTo>
                  <a:close/>
                  <a:moveTo>
                    <a:pt x="934" y="5324"/>
                  </a:moveTo>
                  <a:lnTo>
                    <a:pt x="817" y="5290"/>
                  </a:lnTo>
                  <a:lnTo>
                    <a:pt x="803" y="5222"/>
                  </a:lnTo>
                  <a:lnTo>
                    <a:pt x="865" y="5178"/>
                  </a:lnTo>
                  <a:lnTo>
                    <a:pt x="909" y="5178"/>
                  </a:lnTo>
                  <a:lnTo>
                    <a:pt x="1011" y="5178"/>
                  </a:lnTo>
                  <a:lnTo>
                    <a:pt x="1094" y="5305"/>
                  </a:lnTo>
                  <a:lnTo>
                    <a:pt x="934" y="5324"/>
                  </a:lnTo>
                  <a:close/>
                  <a:moveTo>
                    <a:pt x="542" y="5213"/>
                  </a:moveTo>
                  <a:lnTo>
                    <a:pt x="333" y="5163"/>
                  </a:lnTo>
                  <a:lnTo>
                    <a:pt x="383" y="5077"/>
                  </a:lnTo>
                  <a:lnTo>
                    <a:pt x="542" y="4971"/>
                  </a:lnTo>
                  <a:lnTo>
                    <a:pt x="625" y="4902"/>
                  </a:lnTo>
                  <a:lnTo>
                    <a:pt x="784" y="4888"/>
                  </a:lnTo>
                  <a:lnTo>
                    <a:pt x="865" y="5028"/>
                  </a:lnTo>
                  <a:lnTo>
                    <a:pt x="735" y="5144"/>
                  </a:lnTo>
                  <a:lnTo>
                    <a:pt x="644" y="5222"/>
                  </a:lnTo>
                  <a:lnTo>
                    <a:pt x="542" y="5213"/>
                  </a:lnTo>
                  <a:close/>
                  <a:moveTo>
                    <a:pt x="5869" y="5163"/>
                  </a:moveTo>
                  <a:lnTo>
                    <a:pt x="5931" y="5111"/>
                  </a:lnTo>
                  <a:lnTo>
                    <a:pt x="6290" y="4913"/>
                  </a:lnTo>
                  <a:lnTo>
                    <a:pt x="6367" y="4854"/>
                  </a:lnTo>
                  <a:lnTo>
                    <a:pt x="6498" y="4806"/>
                  </a:lnTo>
                  <a:lnTo>
                    <a:pt x="6677" y="4694"/>
                  </a:lnTo>
                  <a:lnTo>
                    <a:pt x="6740" y="4612"/>
                  </a:lnTo>
                  <a:lnTo>
                    <a:pt x="6807" y="4612"/>
                  </a:lnTo>
                  <a:lnTo>
                    <a:pt x="6886" y="4544"/>
                  </a:lnTo>
                  <a:lnTo>
                    <a:pt x="6919" y="4544"/>
                  </a:lnTo>
                  <a:lnTo>
                    <a:pt x="7209" y="4404"/>
                  </a:lnTo>
                  <a:lnTo>
                    <a:pt x="7466" y="4220"/>
                  </a:lnTo>
                  <a:lnTo>
                    <a:pt x="7660" y="4210"/>
                  </a:lnTo>
                  <a:lnTo>
                    <a:pt x="7752" y="4288"/>
                  </a:lnTo>
                  <a:lnTo>
                    <a:pt x="7660" y="4404"/>
                  </a:lnTo>
                  <a:lnTo>
                    <a:pt x="7577" y="4429"/>
                  </a:lnTo>
                  <a:lnTo>
                    <a:pt x="7500" y="4452"/>
                  </a:lnTo>
                  <a:lnTo>
                    <a:pt x="7403" y="4510"/>
                  </a:lnTo>
                  <a:lnTo>
                    <a:pt x="7268" y="4564"/>
                  </a:lnTo>
                  <a:lnTo>
                    <a:pt x="7078" y="4661"/>
                  </a:lnTo>
                  <a:lnTo>
                    <a:pt x="7049" y="4704"/>
                  </a:lnTo>
                  <a:lnTo>
                    <a:pt x="6967" y="4752"/>
                  </a:lnTo>
                  <a:lnTo>
                    <a:pt x="6851" y="4786"/>
                  </a:lnTo>
                  <a:lnTo>
                    <a:pt x="6774" y="4821"/>
                  </a:lnTo>
                  <a:lnTo>
                    <a:pt x="6740" y="4835"/>
                  </a:lnTo>
                  <a:lnTo>
                    <a:pt x="6624" y="4913"/>
                  </a:lnTo>
                  <a:lnTo>
                    <a:pt x="6517" y="4946"/>
                  </a:lnTo>
                  <a:lnTo>
                    <a:pt x="6435" y="4994"/>
                  </a:lnTo>
                  <a:lnTo>
                    <a:pt x="6353" y="5013"/>
                  </a:lnTo>
                  <a:lnTo>
                    <a:pt x="6319" y="5028"/>
                  </a:lnTo>
                  <a:lnTo>
                    <a:pt x="6242" y="5063"/>
                  </a:lnTo>
                  <a:lnTo>
                    <a:pt x="6140" y="5111"/>
                  </a:lnTo>
                  <a:lnTo>
                    <a:pt x="6058" y="5130"/>
                  </a:lnTo>
                  <a:lnTo>
                    <a:pt x="5869" y="5163"/>
                  </a:lnTo>
                  <a:close/>
                  <a:moveTo>
                    <a:pt x="11491" y="5063"/>
                  </a:moveTo>
                  <a:lnTo>
                    <a:pt x="11510" y="4869"/>
                  </a:lnTo>
                  <a:lnTo>
                    <a:pt x="11462" y="4771"/>
                  </a:lnTo>
                  <a:lnTo>
                    <a:pt x="11385" y="4704"/>
                  </a:lnTo>
                  <a:lnTo>
                    <a:pt x="11249" y="4579"/>
                  </a:lnTo>
                  <a:lnTo>
                    <a:pt x="11041" y="4385"/>
                  </a:lnTo>
                  <a:lnTo>
                    <a:pt x="10834" y="4245"/>
                  </a:lnTo>
                  <a:lnTo>
                    <a:pt x="10442" y="3887"/>
                  </a:lnTo>
                  <a:lnTo>
                    <a:pt x="10315" y="3887"/>
                  </a:lnTo>
                  <a:lnTo>
                    <a:pt x="10219" y="3920"/>
                  </a:lnTo>
                  <a:lnTo>
                    <a:pt x="10282" y="3838"/>
                  </a:lnTo>
                  <a:lnTo>
                    <a:pt x="10398" y="3703"/>
                  </a:lnTo>
                  <a:lnTo>
                    <a:pt x="10427" y="3659"/>
                  </a:lnTo>
                  <a:lnTo>
                    <a:pt x="10461" y="3625"/>
                  </a:lnTo>
                  <a:lnTo>
                    <a:pt x="10495" y="3597"/>
                  </a:lnTo>
                  <a:lnTo>
                    <a:pt x="10557" y="3485"/>
                  </a:lnTo>
                  <a:lnTo>
                    <a:pt x="10703" y="3320"/>
                  </a:lnTo>
                  <a:lnTo>
                    <a:pt x="10868" y="3194"/>
                  </a:lnTo>
                  <a:lnTo>
                    <a:pt x="10959" y="3141"/>
                  </a:lnTo>
                  <a:lnTo>
                    <a:pt x="11124" y="3112"/>
                  </a:lnTo>
                  <a:lnTo>
                    <a:pt x="11429" y="3243"/>
                  </a:lnTo>
                  <a:lnTo>
                    <a:pt x="11462" y="3253"/>
                  </a:lnTo>
                  <a:lnTo>
                    <a:pt x="11510" y="3368"/>
                  </a:lnTo>
                  <a:lnTo>
                    <a:pt x="11510" y="3693"/>
                  </a:lnTo>
                  <a:lnTo>
                    <a:pt x="11608" y="3659"/>
                  </a:lnTo>
                  <a:lnTo>
                    <a:pt x="11638" y="3650"/>
                  </a:lnTo>
                  <a:lnTo>
                    <a:pt x="11669" y="3644"/>
                  </a:lnTo>
                  <a:lnTo>
                    <a:pt x="11699" y="3637"/>
                  </a:lnTo>
                  <a:lnTo>
                    <a:pt x="11731" y="3633"/>
                  </a:lnTo>
                  <a:lnTo>
                    <a:pt x="11762" y="3630"/>
                  </a:lnTo>
                  <a:lnTo>
                    <a:pt x="11794" y="3629"/>
                  </a:lnTo>
                  <a:lnTo>
                    <a:pt x="11825" y="3629"/>
                  </a:lnTo>
                  <a:lnTo>
                    <a:pt x="11857" y="3631"/>
                  </a:lnTo>
                  <a:lnTo>
                    <a:pt x="11889" y="3635"/>
                  </a:lnTo>
                  <a:lnTo>
                    <a:pt x="11922" y="3642"/>
                  </a:lnTo>
                  <a:lnTo>
                    <a:pt x="11954" y="3650"/>
                  </a:lnTo>
                  <a:lnTo>
                    <a:pt x="11986" y="3661"/>
                  </a:lnTo>
                  <a:lnTo>
                    <a:pt x="12001" y="3666"/>
                  </a:lnTo>
                  <a:lnTo>
                    <a:pt x="12017" y="3674"/>
                  </a:lnTo>
                  <a:lnTo>
                    <a:pt x="12033" y="3680"/>
                  </a:lnTo>
                  <a:lnTo>
                    <a:pt x="12049" y="3689"/>
                  </a:lnTo>
                  <a:lnTo>
                    <a:pt x="12064" y="3697"/>
                  </a:lnTo>
                  <a:lnTo>
                    <a:pt x="12080" y="3706"/>
                  </a:lnTo>
                  <a:lnTo>
                    <a:pt x="12095" y="3717"/>
                  </a:lnTo>
                  <a:lnTo>
                    <a:pt x="12111" y="3727"/>
                  </a:lnTo>
                  <a:lnTo>
                    <a:pt x="12236" y="3887"/>
                  </a:lnTo>
                  <a:lnTo>
                    <a:pt x="12222" y="4254"/>
                  </a:lnTo>
                  <a:lnTo>
                    <a:pt x="12154" y="4419"/>
                  </a:lnTo>
                  <a:lnTo>
                    <a:pt x="12111" y="4462"/>
                  </a:lnTo>
                  <a:lnTo>
                    <a:pt x="12063" y="4530"/>
                  </a:lnTo>
                  <a:lnTo>
                    <a:pt x="11980" y="4612"/>
                  </a:lnTo>
                  <a:lnTo>
                    <a:pt x="11821" y="4786"/>
                  </a:lnTo>
                  <a:lnTo>
                    <a:pt x="11671" y="4946"/>
                  </a:lnTo>
                  <a:lnTo>
                    <a:pt x="11491" y="5063"/>
                  </a:lnTo>
                  <a:close/>
                  <a:moveTo>
                    <a:pt x="3178" y="4729"/>
                  </a:moveTo>
                  <a:lnTo>
                    <a:pt x="3257" y="4385"/>
                  </a:lnTo>
                  <a:lnTo>
                    <a:pt x="3257" y="4245"/>
                  </a:lnTo>
                  <a:lnTo>
                    <a:pt x="3363" y="3868"/>
                  </a:lnTo>
                  <a:lnTo>
                    <a:pt x="3387" y="3760"/>
                  </a:lnTo>
                  <a:lnTo>
                    <a:pt x="3464" y="3403"/>
                  </a:lnTo>
                  <a:lnTo>
                    <a:pt x="3658" y="2469"/>
                  </a:lnTo>
                  <a:lnTo>
                    <a:pt x="3962" y="1109"/>
                  </a:lnTo>
                  <a:lnTo>
                    <a:pt x="4190" y="1433"/>
                  </a:lnTo>
                  <a:lnTo>
                    <a:pt x="4321" y="1626"/>
                  </a:lnTo>
                  <a:lnTo>
                    <a:pt x="4388" y="1723"/>
                  </a:lnTo>
                  <a:lnTo>
                    <a:pt x="4659" y="1868"/>
                  </a:lnTo>
                  <a:lnTo>
                    <a:pt x="4742" y="1883"/>
                  </a:lnTo>
                  <a:lnTo>
                    <a:pt x="5032" y="1708"/>
                  </a:lnTo>
                  <a:lnTo>
                    <a:pt x="5226" y="1593"/>
                  </a:lnTo>
                  <a:lnTo>
                    <a:pt x="5255" y="1675"/>
                  </a:lnTo>
                  <a:lnTo>
                    <a:pt x="5399" y="2367"/>
                  </a:lnTo>
                  <a:lnTo>
                    <a:pt x="5143" y="2551"/>
                  </a:lnTo>
                  <a:lnTo>
                    <a:pt x="5047" y="2628"/>
                  </a:lnTo>
                  <a:lnTo>
                    <a:pt x="5013" y="2677"/>
                  </a:lnTo>
                  <a:lnTo>
                    <a:pt x="5109" y="2836"/>
                  </a:lnTo>
                  <a:lnTo>
                    <a:pt x="5289" y="3059"/>
                  </a:lnTo>
                  <a:lnTo>
                    <a:pt x="5399" y="3276"/>
                  </a:lnTo>
                  <a:lnTo>
                    <a:pt x="5449" y="3355"/>
                  </a:lnTo>
                  <a:lnTo>
                    <a:pt x="5482" y="3383"/>
                  </a:lnTo>
                  <a:lnTo>
                    <a:pt x="5550" y="3461"/>
                  </a:lnTo>
                  <a:lnTo>
                    <a:pt x="5550" y="3597"/>
                  </a:lnTo>
                  <a:lnTo>
                    <a:pt x="4582" y="4046"/>
                  </a:lnTo>
                  <a:lnTo>
                    <a:pt x="4287" y="4187"/>
                  </a:lnTo>
                  <a:lnTo>
                    <a:pt x="4224" y="4220"/>
                  </a:lnTo>
                  <a:lnTo>
                    <a:pt x="3982" y="4351"/>
                  </a:lnTo>
                  <a:lnTo>
                    <a:pt x="3900" y="4385"/>
                  </a:lnTo>
                  <a:lnTo>
                    <a:pt x="3672" y="4496"/>
                  </a:lnTo>
                  <a:lnTo>
                    <a:pt x="3605" y="4530"/>
                  </a:lnTo>
                  <a:lnTo>
                    <a:pt x="3353" y="4646"/>
                  </a:lnTo>
                  <a:lnTo>
                    <a:pt x="3237" y="4729"/>
                  </a:lnTo>
                  <a:lnTo>
                    <a:pt x="3178" y="4729"/>
                  </a:lnTo>
                  <a:close/>
                  <a:moveTo>
                    <a:pt x="11671" y="4627"/>
                  </a:moveTo>
                  <a:lnTo>
                    <a:pt x="11545" y="4530"/>
                  </a:lnTo>
                  <a:lnTo>
                    <a:pt x="11429" y="4487"/>
                  </a:lnTo>
                  <a:lnTo>
                    <a:pt x="11168" y="4187"/>
                  </a:lnTo>
                  <a:lnTo>
                    <a:pt x="11220" y="4046"/>
                  </a:lnTo>
                  <a:lnTo>
                    <a:pt x="11429" y="3901"/>
                  </a:lnTo>
                  <a:lnTo>
                    <a:pt x="11456" y="3887"/>
                  </a:lnTo>
                  <a:lnTo>
                    <a:pt x="11482" y="3875"/>
                  </a:lnTo>
                  <a:lnTo>
                    <a:pt x="11509" y="3865"/>
                  </a:lnTo>
                  <a:lnTo>
                    <a:pt x="11535" y="3857"/>
                  </a:lnTo>
                  <a:lnTo>
                    <a:pt x="11562" y="3851"/>
                  </a:lnTo>
                  <a:lnTo>
                    <a:pt x="11587" y="3847"/>
                  </a:lnTo>
                  <a:lnTo>
                    <a:pt x="11613" y="3845"/>
                  </a:lnTo>
                  <a:lnTo>
                    <a:pt x="11639" y="3845"/>
                  </a:lnTo>
                  <a:lnTo>
                    <a:pt x="11665" y="3846"/>
                  </a:lnTo>
                  <a:lnTo>
                    <a:pt x="11691" y="3848"/>
                  </a:lnTo>
                  <a:lnTo>
                    <a:pt x="11717" y="3851"/>
                  </a:lnTo>
                  <a:lnTo>
                    <a:pt x="11743" y="3857"/>
                  </a:lnTo>
                  <a:lnTo>
                    <a:pt x="11769" y="3863"/>
                  </a:lnTo>
                  <a:lnTo>
                    <a:pt x="11796" y="3870"/>
                  </a:lnTo>
                  <a:lnTo>
                    <a:pt x="11823" y="3878"/>
                  </a:lnTo>
                  <a:lnTo>
                    <a:pt x="11850" y="3887"/>
                  </a:lnTo>
                  <a:lnTo>
                    <a:pt x="12029" y="4012"/>
                  </a:lnTo>
                  <a:lnTo>
                    <a:pt x="12029" y="4080"/>
                  </a:lnTo>
                  <a:lnTo>
                    <a:pt x="12063" y="4162"/>
                  </a:lnTo>
                  <a:lnTo>
                    <a:pt x="12063" y="4254"/>
                  </a:lnTo>
                  <a:lnTo>
                    <a:pt x="11850" y="4612"/>
                  </a:lnTo>
                  <a:lnTo>
                    <a:pt x="11821" y="4627"/>
                  </a:lnTo>
                  <a:lnTo>
                    <a:pt x="11671" y="4627"/>
                  </a:lnTo>
                  <a:close/>
                  <a:moveTo>
                    <a:pt x="11061" y="4095"/>
                  </a:moveTo>
                  <a:lnTo>
                    <a:pt x="10978" y="4046"/>
                  </a:lnTo>
                  <a:lnTo>
                    <a:pt x="10926" y="3968"/>
                  </a:lnTo>
                  <a:lnTo>
                    <a:pt x="10737" y="3818"/>
                  </a:lnTo>
                  <a:lnTo>
                    <a:pt x="10640" y="3737"/>
                  </a:lnTo>
                  <a:lnTo>
                    <a:pt x="10607" y="3703"/>
                  </a:lnTo>
                  <a:lnTo>
                    <a:pt x="10592" y="3659"/>
                  </a:lnTo>
                  <a:lnTo>
                    <a:pt x="10674" y="3518"/>
                  </a:lnTo>
                  <a:lnTo>
                    <a:pt x="10703" y="3461"/>
                  </a:lnTo>
                  <a:lnTo>
                    <a:pt x="10819" y="3368"/>
                  </a:lnTo>
                  <a:lnTo>
                    <a:pt x="10868" y="3355"/>
                  </a:lnTo>
                  <a:lnTo>
                    <a:pt x="10978" y="3335"/>
                  </a:lnTo>
                  <a:lnTo>
                    <a:pt x="11249" y="3403"/>
                  </a:lnTo>
                  <a:lnTo>
                    <a:pt x="11303" y="3518"/>
                  </a:lnTo>
                  <a:lnTo>
                    <a:pt x="11366" y="3659"/>
                  </a:lnTo>
                  <a:lnTo>
                    <a:pt x="11303" y="3920"/>
                  </a:lnTo>
                  <a:lnTo>
                    <a:pt x="11187" y="4060"/>
                  </a:lnTo>
                  <a:lnTo>
                    <a:pt x="11061" y="4095"/>
                  </a:lnTo>
                  <a:close/>
                  <a:moveTo>
                    <a:pt x="8254" y="3978"/>
                  </a:moveTo>
                  <a:lnTo>
                    <a:pt x="8206" y="3945"/>
                  </a:lnTo>
                  <a:lnTo>
                    <a:pt x="8187" y="3838"/>
                  </a:lnTo>
                  <a:lnTo>
                    <a:pt x="8206" y="3703"/>
                  </a:lnTo>
                  <a:lnTo>
                    <a:pt x="8317" y="3645"/>
                  </a:lnTo>
                  <a:lnTo>
                    <a:pt x="8365" y="3625"/>
                  </a:lnTo>
                  <a:lnTo>
                    <a:pt x="8448" y="3543"/>
                  </a:lnTo>
                  <a:lnTo>
                    <a:pt x="8506" y="3528"/>
                  </a:lnTo>
                  <a:lnTo>
                    <a:pt x="8607" y="3461"/>
                  </a:lnTo>
                  <a:lnTo>
                    <a:pt x="8947" y="3243"/>
                  </a:lnTo>
                  <a:lnTo>
                    <a:pt x="8990" y="3161"/>
                  </a:lnTo>
                  <a:lnTo>
                    <a:pt x="9232" y="3001"/>
                  </a:lnTo>
                  <a:lnTo>
                    <a:pt x="9382" y="2933"/>
                  </a:lnTo>
                  <a:lnTo>
                    <a:pt x="9464" y="2870"/>
                  </a:lnTo>
                  <a:lnTo>
                    <a:pt x="9556" y="2802"/>
                  </a:lnTo>
                  <a:lnTo>
                    <a:pt x="9610" y="2792"/>
                  </a:lnTo>
                  <a:lnTo>
                    <a:pt x="9590" y="2884"/>
                  </a:lnTo>
                  <a:lnTo>
                    <a:pt x="9527" y="2953"/>
                  </a:lnTo>
                  <a:lnTo>
                    <a:pt x="9493" y="2976"/>
                  </a:lnTo>
                  <a:lnTo>
                    <a:pt x="9450" y="3011"/>
                  </a:lnTo>
                  <a:lnTo>
                    <a:pt x="9348" y="3126"/>
                  </a:lnTo>
                  <a:lnTo>
                    <a:pt x="9251" y="3243"/>
                  </a:lnTo>
                  <a:lnTo>
                    <a:pt x="9155" y="3335"/>
                  </a:lnTo>
                  <a:lnTo>
                    <a:pt x="9091" y="3368"/>
                  </a:lnTo>
                  <a:lnTo>
                    <a:pt x="9024" y="3461"/>
                  </a:lnTo>
                  <a:lnTo>
                    <a:pt x="8849" y="3597"/>
                  </a:lnTo>
                  <a:lnTo>
                    <a:pt x="8724" y="3678"/>
                  </a:lnTo>
                  <a:lnTo>
                    <a:pt x="8642" y="3737"/>
                  </a:lnTo>
                  <a:lnTo>
                    <a:pt x="8588" y="3770"/>
                  </a:lnTo>
                  <a:lnTo>
                    <a:pt x="8540" y="3853"/>
                  </a:lnTo>
                  <a:lnTo>
                    <a:pt x="8317" y="3945"/>
                  </a:lnTo>
                  <a:lnTo>
                    <a:pt x="8254" y="3978"/>
                  </a:lnTo>
                  <a:close/>
                  <a:moveTo>
                    <a:pt x="8158" y="3576"/>
                  </a:moveTo>
                  <a:lnTo>
                    <a:pt x="8138" y="3485"/>
                  </a:lnTo>
                  <a:lnTo>
                    <a:pt x="8138" y="3286"/>
                  </a:lnTo>
                  <a:lnTo>
                    <a:pt x="8240" y="3243"/>
                  </a:lnTo>
                  <a:lnTo>
                    <a:pt x="8317" y="3175"/>
                  </a:lnTo>
                  <a:lnTo>
                    <a:pt x="8400" y="3078"/>
                  </a:lnTo>
                  <a:lnTo>
                    <a:pt x="8966" y="2769"/>
                  </a:lnTo>
                  <a:lnTo>
                    <a:pt x="9382" y="2492"/>
                  </a:lnTo>
                  <a:lnTo>
                    <a:pt x="9556" y="2352"/>
                  </a:lnTo>
                  <a:lnTo>
                    <a:pt x="9639" y="2309"/>
                  </a:lnTo>
                  <a:lnTo>
                    <a:pt x="10011" y="2091"/>
                  </a:lnTo>
                  <a:lnTo>
                    <a:pt x="10094" y="2043"/>
                  </a:lnTo>
                  <a:lnTo>
                    <a:pt x="10123" y="2008"/>
                  </a:lnTo>
                  <a:lnTo>
                    <a:pt x="10350" y="1902"/>
                  </a:lnTo>
                  <a:lnTo>
                    <a:pt x="10156" y="2173"/>
                  </a:lnTo>
                  <a:lnTo>
                    <a:pt x="10123" y="2275"/>
                  </a:lnTo>
                  <a:lnTo>
                    <a:pt x="9958" y="2400"/>
                  </a:lnTo>
                  <a:lnTo>
                    <a:pt x="9914" y="2469"/>
                  </a:lnTo>
                  <a:lnTo>
                    <a:pt x="9866" y="2469"/>
                  </a:lnTo>
                  <a:lnTo>
                    <a:pt x="9769" y="2551"/>
                  </a:lnTo>
                  <a:lnTo>
                    <a:pt x="9658" y="2594"/>
                  </a:lnTo>
                  <a:lnTo>
                    <a:pt x="9556" y="2657"/>
                  </a:lnTo>
                  <a:lnTo>
                    <a:pt x="9493" y="2759"/>
                  </a:lnTo>
                  <a:lnTo>
                    <a:pt x="9333" y="2836"/>
                  </a:lnTo>
                  <a:lnTo>
                    <a:pt x="9285" y="2884"/>
                  </a:lnTo>
                  <a:lnTo>
                    <a:pt x="9208" y="2884"/>
                  </a:lnTo>
                  <a:lnTo>
                    <a:pt x="9072" y="3001"/>
                  </a:lnTo>
                  <a:lnTo>
                    <a:pt x="8980" y="3059"/>
                  </a:lnTo>
                  <a:lnTo>
                    <a:pt x="8913" y="3078"/>
                  </a:lnTo>
                  <a:lnTo>
                    <a:pt x="8884" y="3112"/>
                  </a:lnTo>
                  <a:lnTo>
                    <a:pt x="8849" y="3141"/>
                  </a:lnTo>
                  <a:lnTo>
                    <a:pt x="8782" y="3194"/>
                  </a:lnTo>
                  <a:lnTo>
                    <a:pt x="8671" y="3320"/>
                  </a:lnTo>
                  <a:lnTo>
                    <a:pt x="8540" y="3368"/>
                  </a:lnTo>
                  <a:lnTo>
                    <a:pt x="8482" y="3436"/>
                  </a:lnTo>
                  <a:lnTo>
                    <a:pt x="8400" y="3451"/>
                  </a:lnTo>
                  <a:lnTo>
                    <a:pt x="8158" y="3576"/>
                  </a:lnTo>
                  <a:close/>
                  <a:moveTo>
                    <a:pt x="6058" y="3403"/>
                  </a:moveTo>
                  <a:lnTo>
                    <a:pt x="6058" y="3368"/>
                  </a:lnTo>
                  <a:lnTo>
                    <a:pt x="6334" y="3161"/>
                  </a:lnTo>
                  <a:lnTo>
                    <a:pt x="6532" y="3034"/>
                  </a:lnTo>
                  <a:lnTo>
                    <a:pt x="6575" y="2967"/>
                  </a:lnTo>
                  <a:lnTo>
                    <a:pt x="6644" y="2933"/>
                  </a:lnTo>
                  <a:lnTo>
                    <a:pt x="6565" y="2792"/>
                  </a:lnTo>
                  <a:lnTo>
                    <a:pt x="6498" y="2692"/>
                  </a:lnTo>
                  <a:lnTo>
                    <a:pt x="6476" y="2654"/>
                  </a:lnTo>
                  <a:lnTo>
                    <a:pt x="6457" y="2618"/>
                  </a:lnTo>
                  <a:lnTo>
                    <a:pt x="6439" y="2581"/>
                  </a:lnTo>
                  <a:lnTo>
                    <a:pt x="6422" y="2546"/>
                  </a:lnTo>
                  <a:lnTo>
                    <a:pt x="6407" y="2511"/>
                  </a:lnTo>
                  <a:lnTo>
                    <a:pt x="6394" y="2476"/>
                  </a:lnTo>
                  <a:lnTo>
                    <a:pt x="6382" y="2441"/>
                  </a:lnTo>
                  <a:lnTo>
                    <a:pt x="6373" y="2407"/>
                  </a:lnTo>
                  <a:lnTo>
                    <a:pt x="6369" y="2388"/>
                  </a:lnTo>
                  <a:lnTo>
                    <a:pt x="6365" y="2371"/>
                  </a:lnTo>
                  <a:lnTo>
                    <a:pt x="6363" y="2354"/>
                  </a:lnTo>
                  <a:lnTo>
                    <a:pt x="6361" y="2337"/>
                  </a:lnTo>
                  <a:lnTo>
                    <a:pt x="6359" y="2320"/>
                  </a:lnTo>
                  <a:lnTo>
                    <a:pt x="6358" y="2302"/>
                  </a:lnTo>
                  <a:lnTo>
                    <a:pt x="6357" y="2285"/>
                  </a:lnTo>
                  <a:lnTo>
                    <a:pt x="6358" y="2267"/>
                  </a:lnTo>
                  <a:lnTo>
                    <a:pt x="6358" y="2249"/>
                  </a:lnTo>
                  <a:lnTo>
                    <a:pt x="6360" y="2232"/>
                  </a:lnTo>
                  <a:lnTo>
                    <a:pt x="6361" y="2214"/>
                  </a:lnTo>
                  <a:lnTo>
                    <a:pt x="6364" y="2197"/>
                  </a:lnTo>
                  <a:lnTo>
                    <a:pt x="6367" y="2179"/>
                  </a:lnTo>
                  <a:lnTo>
                    <a:pt x="6372" y="2161"/>
                  </a:lnTo>
                  <a:lnTo>
                    <a:pt x="6377" y="2143"/>
                  </a:lnTo>
                  <a:lnTo>
                    <a:pt x="6382" y="2125"/>
                  </a:lnTo>
                  <a:lnTo>
                    <a:pt x="6484" y="1985"/>
                  </a:lnTo>
                  <a:lnTo>
                    <a:pt x="6595" y="1950"/>
                  </a:lnTo>
                  <a:lnTo>
                    <a:pt x="6726" y="1999"/>
                  </a:lnTo>
                  <a:lnTo>
                    <a:pt x="6692" y="2008"/>
                  </a:lnTo>
                  <a:lnTo>
                    <a:pt x="6657" y="2067"/>
                  </a:lnTo>
                  <a:lnTo>
                    <a:pt x="6595" y="2173"/>
                  </a:lnTo>
                  <a:lnTo>
                    <a:pt x="6595" y="2309"/>
                  </a:lnTo>
                  <a:lnTo>
                    <a:pt x="6595" y="2352"/>
                  </a:lnTo>
                  <a:lnTo>
                    <a:pt x="6609" y="2386"/>
                  </a:lnTo>
                  <a:lnTo>
                    <a:pt x="6807" y="2759"/>
                  </a:lnTo>
                  <a:lnTo>
                    <a:pt x="6851" y="2836"/>
                  </a:lnTo>
                  <a:lnTo>
                    <a:pt x="6982" y="3011"/>
                  </a:lnTo>
                  <a:lnTo>
                    <a:pt x="6899" y="3126"/>
                  </a:lnTo>
                  <a:lnTo>
                    <a:pt x="6807" y="3194"/>
                  </a:lnTo>
                  <a:lnTo>
                    <a:pt x="6644" y="3276"/>
                  </a:lnTo>
                  <a:lnTo>
                    <a:pt x="6565" y="3320"/>
                  </a:lnTo>
                  <a:lnTo>
                    <a:pt x="6256" y="3403"/>
                  </a:lnTo>
                  <a:lnTo>
                    <a:pt x="6194" y="3417"/>
                  </a:lnTo>
                  <a:lnTo>
                    <a:pt x="6058" y="3403"/>
                  </a:lnTo>
                  <a:close/>
                  <a:moveTo>
                    <a:pt x="7224" y="3383"/>
                  </a:moveTo>
                  <a:lnTo>
                    <a:pt x="7128" y="3335"/>
                  </a:lnTo>
                  <a:lnTo>
                    <a:pt x="6899" y="3355"/>
                  </a:lnTo>
                  <a:lnTo>
                    <a:pt x="6967" y="3253"/>
                  </a:lnTo>
                  <a:lnTo>
                    <a:pt x="7059" y="3175"/>
                  </a:lnTo>
                  <a:lnTo>
                    <a:pt x="7108" y="3112"/>
                  </a:lnTo>
                  <a:lnTo>
                    <a:pt x="7190" y="3059"/>
                  </a:lnTo>
                  <a:lnTo>
                    <a:pt x="7108" y="2899"/>
                  </a:lnTo>
                  <a:lnTo>
                    <a:pt x="7026" y="2836"/>
                  </a:lnTo>
                  <a:lnTo>
                    <a:pt x="7016" y="2759"/>
                  </a:lnTo>
                  <a:lnTo>
                    <a:pt x="6919" y="2692"/>
                  </a:lnTo>
                  <a:lnTo>
                    <a:pt x="6836" y="2517"/>
                  </a:lnTo>
                  <a:lnTo>
                    <a:pt x="6817" y="2435"/>
                  </a:lnTo>
                  <a:lnTo>
                    <a:pt x="6774" y="2309"/>
                  </a:lnTo>
                  <a:lnTo>
                    <a:pt x="6817" y="2159"/>
                  </a:lnTo>
                  <a:lnTo>
                    <a:pt x="6919" y="2144"/>
                  </a:lnTo>
                  <a:lnTo>
                    <a:pt x="7001" y="2250"/>
                  </a:lnTo>
                  <a:lnTo>
                    <a:pt x="7128" y="2469"/>
                  </a:lnTo>
                  <a:lnTo>
                    <a:pt x="7190" y="2551"/>
                  </a:lnTo>
                  <a:lnTo>
                    <a:pt x="7209" y="2575"/>
                  </a:lnTo>
                  <a:lnTo>
                    <a:pt x="7320" y="2642"/>
                  </a:lnTo>
                  <a:lnTo>
                    <a:pt x="7466" y="2759"/>
                  </a:lnTo>
                  <a:lnTo>
                    <a:pt x="7349" y="3403"/>
                  </a:lnTo>
                  <a:lnTo>
                    <a:pt x="7224" y="3383"/>
                  </a:lnTo>
                  <a:close/>
                  <a:moveTo>
                    <a:pt x="8221" y="3044"/>
                  </a:moveTo>
                  <a:lnTo>
                    <a:pt x="8240" y="3001"/>
                  </a:lnTo>
                  <a:lnTo>
                    <a:pt x="8284" y="2851"/>
                  </a:lnTo>
                  <a:lnTo>
                    <a:pt x="8365" y="2725"/>
                  </a:lnTo>
                  <a:lnTo>
                    <a:pt x="8400" y="2692"/>
                  </a:lnTo>
                  <a:lnTo>
                    <a:pt x="8463" y="2594"/>
                  </a:lnTo>
                  <a:lnTo>
                    <a:pt x="8864" y="2352"/>
                  </a:lnTo>
                  <a:lnTo>
                    <a:pt x="8966" y="2275"/>
                  </a:lnTo>
                  <a:lnTo>
                    <a:pt x="9091" y="2207"/>
                  </a:lnTo>
                  <a:lnTo>
                    <a:pt x="9208" y="2125"/>
                  </a:lnTo>
                  <a:lnTo>
                    <a:pt x="9464" y="1950"/>
                  </a:lnTo>
                  <a:lnTo>
                    <a:pt x="9527" y="1883"/>
                  </a:lnTo>
                  <a:lnTo>
                    <a:pt x="9691" y="1800"/>
                  </a:lnTo>
                  <a:lnTo>
                    <a:pt x="10175" y="1481"/>
                  </a:lnTo>
                  <a:lnTo>
                    <a:pt x="10219" y="1466"/>
                  </a:lnTo>
                  <a:lnTo>
                    <a:pt x="10282" y="1414"/>
                  </a:lnTo>
                  <a:lnTo>
                    <a:pt x="10717" y="1109"/>
                  </a:lnTo>
                  <a:lnTo>
                    <a:pt x="10848" y="1041"/>
                  </a:lnTo>
                  <a:lnTo>
                    <a:pt x="10766" y="1307"/>
                  </a:lnTo>
                  <a:lnTo>
                    <a:pt x="10659" y="1481"/>
                  </a:lnTo>
                  <a:lnTo>
                    <a:pt x="10509" y="1626"/>
                  </a:lnTo>
                  <a:lnTo>
                    <a:pt x="10417" y="1675"/>
                  </a:lnTo>
                  <a:lnTo>
                    <a:pt x="10234" y="1767"/>
                  </a:lnTo>
                  <a:lnTo>
                    <a:pt x="10190" y="1868"/>
                  </a:lnTo>
                  <a:lnTo>
                    <a:pt x="9992" y="1965"/>
                  </a:lnTo>
                  <a:lnTo>
                    <a:pt x="9900" y="2067"/>
                  </a:lnTo>
                  <a:lnTo>
                    <a:pt x="9832" y="2067"/>
                  </a:lnTo>
                  <a:lnTo>
                    <a:pt x="9750" y="2125"/>
                  </a:lnTo>
                  <a:lnTo>
                    <a:pt x="9639" y="2192"/>
                  </a:lnTo>
                  <a:lnTo>
                    <a:pt x="9493" y="2285"/>
                  </a:lnTo>
                  <a:lnTo>
                    <a:pt x="9397" y="2367"/>
                  </a:lnTo>
                  <a:lnTo>
                    <a:pt x="9251" y="2435"/>
                  </a:lnTo>
                  <a:lnTo>
                    <a:pt x="9072" y="2575"/>
                  </a:lnTo>
                  <a:lnTo>
                    <a:pt x="8767" y="2769"/>
                  </a:lnTo>
                  <a:lnTo>
                    <a:pt x="8642" y="2836"/>
                  </a:lnTo>
                  <a:lnTo>
                    <a:pt x="8574" y="2919"/>
                  </a:lnTo>
                  <a:lnTo>
                    <a:pt x="8346" y="3001"/>
                  </a:lnTo>
                  <a:lnTo>
                    <a:pt x="8221" y="3044"/>
                  </a:lnTo>
                  <a:close/>
                  <a:moveTo>
                    <a:pt x="7510" y="2628"/>
                  </a:moveTo>
                  <a:lnTo>
                    <a:pt x="7403" y="2551"/>
                  </a:lnTo>
                  <a:lnTo>
                    <a:pt x="7418" y="2469"/>
                  </a:lnTo>
                  <a:lnTo>
                    <a:pt x="7451" y="2450"/>
                  </a:lnTo>
                  <a:lnTo>
                    <a:pt x="7591" y="2352"/>
                  </a:lnTo>
                  <a:lnTo>
                    <a:pt x="7645" y="2319"/>
                  </a:lnTo>
                  <a:lnTo>
                    <a:pt x="7819" y="2173"/>
                  </a:lnTo>
                  <a:lnTo>
                    <a:pt x="7916" y="2159"/>
                  </a:lnTo>
                  <a:lnTo>
                    <a:pt x="7852" y="2309"/>
                  </a:lnTo>
                  <a:lnTo>
                    <a:pt x="7727" y="2415"/>
                  </a:lnTo>
                  <a:lnTo>
                    <a:pt x="7674" y="2527"/>
                  </a:lnTo>
                  <a:lnTo>
                    <a:pt x="7610" y="2628"/>
                  </a:lnTo>
                  <a:lnTo>
                    <a:pt x="7510" y="2628"/>
                  </a:lnTo>
                  <a:close/>
                  <a:moveTo>
                    <a:pt x="13079" y="2492"/>
                  </a:moveTo>
                  <a:lnTo>
                    <a:pt x="12353" y="2173"/>
                  </a:lnTo>
                  <a:lnTo>
                    <a:pt x="11980" y="1965"/>
                  </a:lnTo>
                  <a:lnTo>
                    <a:pt x="11883" y="1965"/>
                  </a:lnTo>
                  <a:lnTo>
                    <a:pt x="11787" y="2008"/>
                  </a:lnTo>
                  <a:lnTo>
                    <a:pt x="11738" y="2043"/>
                  </a:lnTo>
                  <a:lnTo>
                    <a:pt x="11821" y="1791"/>
                  </a:lnTo>
                  <a:lnTo>
                    <a:pt x="11961" y="1583"/>
                  </a:lnTo>
                  <a:lnTo>
                    <a:pt x="11961" y="1525"/>
                  </a:lnTo>
                  <a:lnTo>
                    <a:pt x="12044" y="1491"/>
                  </a:lnTo>
                  <a:lnTo>
                    <a:pt x="12029" y="1593"/>
                  </a:lnTo>
                  <a:lnTo>
                    <a:pt x="12077" y="1708"/>
                  </a:lnTo>
                  <a:lnTo>
                    <a:pt x="12638" y="1999"/>
                  </a:lnTo>
                  <a:lnTo>
                    <a:pt x="12692" y="2028"/>
                  </a:lnTo>
                  <a:lnTo>
                    <a:pt x="12746" y="2056"/>
                  </a:lnTo>
                  <a:lnTo>
                    <a:pt x="12801" y="2088"/>
                  </a:lnTo>
                  <a:lnTo>
                    <a:pt x="12854" y="2118"/>
                  </a:lnTo>
                  <a:lnTo>
                    <a:pt x="12908" y="2145"/>
                  </a:lnTo>
                  <a:lnTo>
                    <a:pt x="12961" y="2172"/>
                  </a:lnTo>
                  <a:lnTo>
                    <a:pt x="12988" y="2185"/>
                  </a:lnTo>
                  <a:lnTo>
                    <a:pt x="13015" y="2197"/>
                  </a:lnTo>
                  <a:lnTo>
                    <a:pt x="13042" y="2207"/>
                  </a:lnTo>
                  <a:lnTo>
                    <a:pt x="13068" y="2217"/>
                  </a:lnTo>
                  <a:lnTo>
                    <a:pt x="13096" y="2226"/>
                  </a:lnTo>
                  <a:lnTo>
                    <a:pt x="13123" y="2232"/>
                  </a:lnTo>
                  <a:lnTo>
                    <a:pt x="13150" y="2239"/>
                  </a:lnTo>
                  <a:lnTo>
                    <a:pt x="13178" y="2243"/>
                  </a:lnTo>
                  <a:lnTo>
                    <a:pt x="13204" y="2246"/>
                  </a:lnTo>
                  <a:lnTo>
                    <a:pt x="13232" y="2247"/>
                  </a:lnTo>
                  <a:lnTo>
                    <a:pt x="13260" y="2246"/>
                  </a:lnTo>
                  <a:lnTo>
                    <a:pt x="13288" y="2244"/>
                  </a:lnTo>
                  <a:lnTo>
                    <a:pt x="13315" y="2240"/>
                  </a:lnTo>
                  <a:lnTo>
                    <a:pt x="13344" y="2233"/>
                  </a:lnTo>
                  <a:lnTo>
                    <a:pt x="13371" y="2225"/>
                  </a:lnTo>
                  <a:lnTo>
                    <a:pt x="13399" y="2214"/>
                  </a:lnTo>
                  <a:lnTo>
                    <a:pt x="13428" y="2200"/>
                  </a:lnTo>
                  <a:lnTo>
                    <a:pt x="13456" y="2184"/>
                  </a:lnTo>
                  <a:lnTo>
                    <a:pt x="13485" y="2166"/>
                  </a:lnTo>
                  <a:lnTo>
                    <a:pt x="13514" y="2144"/>
                  </a:lnTo>
                  <a:lnTo>
                    <a:pt x="13640" y="1950"/>
                  </a:lnTo>
                  <a:lnTo>
                    <a:pt x="13646" y="1890"/>
                  </a:lnTo>
                  <a:lnTo>
                    <a:pt x="13650" y="1830"/>
                  </a:lnTo>
                  <a:lnTo>
                    <a:pt x="13652" y="1800"/>
                  </a:lnTo>
                  <a:lnTo>
                    <a:pt x="13653" y="1771"/>
                  </a:lnTo>
                  <a:lnTo>
                    <a:pt x="13653" y="1741"/>
                  </a:lnTo>
                  <a:lnTo>
                    <a:pt x="13653" y="1711"/>
                  </a:lnTo>
                  <a:lnTo>
                    <a:pt x="13651" y="1681"/>
                  </a:lnTo>
                  <a:lnTo>
                    <a:pt x="13648" y="1652"/>
                  </a:lnTo>
                  <a:lnTo>
                    <a:pt x="13643" y="1623"/>
                  </a:lnTo>
                  <a:lnTo>
                    <a:pt x="13638" y="1594"/>
                  </a:lnTo>
                  <a:lnTo>
                    <a:pt x="13631" y="1565"/>
                  </a:lnTo>
                  <a:lnTo>
                    <a:pt x="13621" y="1537"/>
                  </a:lnTo>
                  <a:lnTo>
                    <a:pt x="13610" y="1509"/>
                  </a:lnTo>
                  <a:lnTo>
                    <a:pt x="13596" y="1481"/>
                  </a:lnTo>
                  <a:lnTo>
                    <a:pt x="13520" y="1442"/>
                  </a:lnTo>
                  <a:lnTo>
                    <a:pt x="13445" y="1401"/>
                  </a:lnTo>
                  <a:lnTo>
                    <a:pt x="13371" y="1359"/>
                  </a:lnTo>
                  <a:lnTo>
                    <a:pt x="13298" y="1316"/>
                  </a:lnTo>
                  <a:lnTo>
                    <a:pt x="13224" y="1275"/>
                  </a:lnTo>
                  <a:lnTo>
                    <a:pt x="13151" y="1233"/>
                  </a:lnTo>
                  <a:lnTo>
                    <a:pt x="13078" y="1191"/>
                  </a:lnTo>
                  <a:lnTo>
                    <a:pt x="13006" y="1151"/>
                  </a:lnTo>
                  <a:lnTo>
                    <a:pt x="12933" y="1112"/>
                  </a:lnTo>
                  <a:lnTo>
                    <a:pt x="12862" y="1075"/>
                  </a:lnTo>
                  <a:lnTo>
                    <a:pt x="12826" y="1058"/>
                  </a:lnTo>
                  <a:lnTo>
                    <a:pt x="12790" y="1041"/>
                  </a:lnTo>
                  <a:lnTo>
                    <a:pt x="12755" y="1025"/>
                  </a:lnTo>
                  <a:lnTo>
                    <a:pt x="12718" y="1009"/>
                  </a:lnTo>
                  <a:lnTo>
                    <a:pt x="12683" y="994"/>
                  </a:lnTo>
                  <a:lnTo>
                    <a:pt x="12646" y="980"/>
                  </a:lnTo>
                  <a:lnTo>
                    <a:pt x="12611" y="967"/>
                  </a:lnTo>
                  <a:lnTo>
                    <a:pt x="12575" y="954"/>
                  </a:lnTo>
                  <a:lnTo>
                    <a:pt x="12538" y="943"/>
                  </a:lnTo>
                  <a:lnTo>
                    <a:pt x="12503" y="933"/>
                  </a:lnTo>
                  <a:lnTo>
                    <a:pt x="12467" y="923"/>
                  </a:lnTo>
                  <a:lnTo>
                    <a:pt x="12430" y="915"/>
                  </a:lnTo>
                  <a:lnTo>
                    <a:pt x="12319" y="997"/>
                  </a:lnTo>
                  <a:lnTo>
                    <a:pt x="12595" y="450"/>
                  </a:lnTo>
                  <a:lnTo>
                    <a:pt x="12576" y="591"/>
                  </a:lnTo>
                  <a:lnTo>
                    <a:pt x="12638" y="673"/>
                  </a:lnTo>
                  <a:lnTo>
                    <a:pt x="13354" y="1065"/>
                  </a:lnTo>
                  <a:lnTo>
                    <a:pt x="13431" y="1109"/>
                  </a:lnTo>
                  <a:lnTo>
                    <a:pt x="13848" y="1307"/>
                  </a:lnTo>
                  <a:lnTo>
                    <a:pt x="14090" y="1239"/>
                  </a:lnTo>
                  <a:lnTo>
                    <a:pt x="14046" y="1433"/>
                  </a:lnTo>
                  <a:lnTo>
                    <a:pt x="13915" y="1607"/>
                  </a:lnTo>
                  <a:lnTo>
                    <a:pt x="13723" y="1549"/>
                  </a:lnTo>
                  <a:lnTo>
                    <a:pt x="13737" y="1593"/>
                  </a:lnTo>
                  <a:lnTo>
                    <a:pt x="13756" y="1757"/>
                  </a:lnTo>
                  <a:lnTo>
                    <a:pt x="13654" y="2241"/>
                  </a:lnTo>
                  <a:lnTo>
                    <a:pt x="13562" y="2367"/>
                  </a:lnTo>
                  <a:lnTo>
                    <a:pt x="13481" y="2415"/>
                  </a:lnTo>
                  <a:lnTo>
                    <a:pt x="13412" y="2435"/>
                  </a:lnTo>
                  <a:lnTo>
                    <a:pt x="13364" y="2483"/>
                  </a:lnTo>
                  <a:lnTo>
                    <a:pt x="13079" y="2492"/>
                  </a:lnTo>
                  <a:close/>
                  <a:moveTo>
                    <a:pt x="8187" y="1743"/>
                  </a:moveTo>
                  <a:lnTo>
                    <a:pt x="8173" y="1708"/>
                  </a:lnTo>
                  <a:lnTo>
                    <a:pt x="8129" y="1675"/>
                  </a:lnTo>
                  <a:lnTo>
                    <a:pt x="8075" y="1593"/>
                  </a:lnTo>
                  <a:lnTo>
                    <a:pt x="8013" y="1481"/>
                  </a:lnTo>
                  <a:lnTo>
                    <a:pt x="7983" y="1414"/>
                  </a:lnTo>
                  <a:lnTo>
                    <a:pt x="7902" y="1316"/>
                  </a:lnTo>
                  <a:lnTo>
                    <a:pt x="7887" y="1274"/>
                  </a:lnTo>
                  <a:lnTo>
                    <a:pt x="7785" y="1124"/>
                  </a:lnTo>
                  <a:lnTo>
                    <a:pt x="7775" y="1089"/>
                  </a:lnTo>
                  <a:lnTo>
                    <a:pt x="7833" y="1007"/>
                  </a:lnTo>
                  <a:lnTo>
                    <a:pt x="7950" y="983"/>
                  </a:lnTo>
                  <a:lnTo>
                    <a:pt x="8061" y="1124"/>
                  </a:lnTo>
                  <a:lnTo>
                    <a:pt x="8187" y="1351"/>
                  </a:lnTo>
                  <a:lnTo>
                    <a:pt x="8254" y="1399"/>
                  </a:lnTo>
                  <a:lnTo>
                    <a:pt x="8346" y="1593"/>
                  </a:lnTo>
                  <a:lnTo>
                    <a:pt x="8284" y="1723"/>
                  </a:lnTo>
                  <a:lnTo>
                    <a:pt x="8187" y="1743"/>
                  </a:lnTo>
                  <a:close/>
                  <a:moveTo>
                    <a:pt x="7128" y="1157"/>
                  </a:moveTo>
                  <a:lnTo>
                    <a:pt x="6886" y="1041"/>
                  </a:lnTo>
                  <a:lnTo>
                    <a:pt x="6817" y="983"/>
                  </a:lnTo>
                  <a:lnTo>
                    <a:pt x="6692" y="882"/>
                  </a:lnTo>
                  <a:lnTo>
                    <a:pt x="6677" y="832"/>
                  </a:lnTo>
                  <a:lnTo>
                    <a:pt x="6692" y="673"/>
                  </a:lnTo>
                  <a:lnTo>
                    <a:pt x="6740" y="673"/>
                  </a:lnTo>
                  <a:lnTo>
                    <a:pt x="7190" y="983"/>
                  </a:lnTo>
                  <a:lnTo>
                    <a:pt x="7320" y="1089"/>
                  </a:lnTo>
                  <a:lnTo>
                    <a:pt x="7128" y="1157"/>
                  </a:lnTo>
                  <a:close/>
                  <a:moveTo>
                    <a:pt x="4413" y="1032"/>
                  </a:moveTo>
                  <a:lnTo>
                    <a:pt x="4466" y="722"/>
                  </a:lnTo>
                  <a:lnTo>
                    <a:pt x="4529" y="591"/>
                  </a:lnTo>
                  <a:lnTo>
                    <a:pt x="4630" y="528"/>
                  </a:lnTo>
                  <a:lnTo>
                    <a:pt x="4548" y="1007"/>
                  </a:lnTo>
                  <a:lnTo>
                    <a:pt x="4413" y="1032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114" y="109"/>
              <a:ext cx="627" cy="712"/>
            </a:xfrm>
            <a:custGeom>
              <a:avLst/>
              <a:gdLst>
                <a:gd name="T0" fmla="*/ 7525 w 7525"/>
                <a:gd name="T1" fmla="*/ 1341 h 8551"/>
                <a:gd name="T2" fmla="*/ 6678 w 7525"/>
                <a:gd name="T3" fmla="*/ 402 h 8551"/>
                <a:gd name="T4" fmla="*/ 5308 w 7525"/>
                <a:gd name="T5" fmla="*/ 3857 h 8551"/>
                <a:gd name="T6" fmla="*/ 1839 w 7525"/>
                <a:gd name="T7" fmla="*/ 2967 h 8551"/>
                <a:gd name="T8" fmla="*/ 1495 w 7525"/>
                <a:gd name="T9" fmla="*/ 35 h 8551"/>
                <a:gd name="T10" fmla="*/ 561 w 7525"/>
                <a:gd name="T11" fmla="*/ 790 h 8551"/>
                <a:gd name="T12" fmla="*/ 484 w 7525"/>
                <a:gd name="T13" fmla="*/ 35 h 8551"/>
                <a:gd name="T14" fmla="*/ 10 w 7525"/>
                <a:gd name="T15" fmla="*/ 1293 h 8551"/>
                <a:gd name="T16" fmla="*/ 1597 w 7525"/>
                <a:gd name="T17" fmla="*/ 3078 h 8551"/>
                <a:gd name="T18" fmla="*/ 893 w 7525"/>
                <a:gd name="T19" fmla="*/ 6923 h 8551"/>
                <a:gd name="T20" fmla="*/ 551 w 7525"/>
                <a:gd name="T21" fmla="*/ 8551 h 8551"/>
                <a:gd name="T22" fmla="*/ 6257 w 7525"/>
                <a:gd name="T23" fmla="*/ 8551 h 8551"/>
                <a:gd name="T24" fmla="*/ 7175 w 7525"/>
                <a:gd name="T25" fmla="*/ 8276 h 8551"/>
                <a:gd name="T26" fmla="*/ 7500 w 7525"/>
                <a:gd name="T27" fmla="*/ 8518 h 8551"/>
                <a:gd name="T28" fmla="*/ 5952 w 7525"/>
                <a:gd name="T29" fmla="*/ 8551 h 8551"/>
                <a:gd name="T30" fmla="*/ 2729 w 7525"/>
                <a:gd name="T31" fmla="*/ 7119 h 8551"/>
                <a:gd name="T32" fmla="*/ 3434 w 7525"/>
                <a:gd name="T33" fmla="*/ 6835 h 8551"/>
                <a:gd name="T34" fmla="*/ 4018 w 7525"/>
                <a:gd name="T35" fmla="*/ 6851 h 8551"/>
                <a:gd name="T36" fmla="*/ 5661 w 7525"/>
                <a:gd name="T37" fmla="*/ 5774 h 8551"/>
                <a:gd name="T38" fmla="*/ 4307 w 7525"/>
                <a:gd name="T39" fmla="*/ 7133 h 8551"/>
                <a:gd name="T40" fmla="*/ 2787 w 7525"/>
                <a:gd name="T41" fmla="*/ 7709 h 8551"/>
                <a:gd name="T42" fmla="*/ 1403 w 7525"/>
                <a:gd name="T43" fmla="*/ 6877 h 8551"/>
                <a:gd name="T44" fmla="*/ 528 w 7525"/>
                <a:gd name="T45" fmla="*/ 5498 h 8551"/>
                <a:gd name="T46" fmla="*/ 837 w 7525"/>
                <a:gd name="T47" fmla="*/ 5275 h 8551"/>
                <a:gd name="T48" fmla="*/ 2177 w 7525"/>
                <a:gd name="T49" fmla="*/ 7375 h 8551"/>
                <a:gd name="T50" fmla="*/ 1383 w 7525"/>
                <a:gd name="T51" fmla="*/ 5890 h 8551"/>
                <a:gd name="T52" fmla="*/ 436 w 7525"/>
                <a:gd name="T53" fmla="*/ 4389 h 8551"/>
                <a:gd name="T54" fmla="*/ 1372 w 7525"/>
                <a:gd name="T55" fmla="*/ 3665 h 8551"/>
                <a:gd name="T56" fmla="*/ 1839 w 7525"/>
                <a:gd name="T57" fmla="*/ 3645 h 8551"/>
                <a:gd name="T58" fmla="*/ 2870 w 7525"/>
                <a:gd name="T59" fmla="*/ 5081 h 8551"/>
                <a:gd name="T60" fmla="*/ 3561 w 7525"/>
                <a:gd name="T61" fmla="*/ 6683 h 8551"/>
                <a:gd name="T62" fmla="*/ 2288 w 7525"/>
                <a:gd name="T63" fmla="*/ 6209 h 8551"/>
                <a:gd name="T64" fmla="*/ 3091 w 7525"/>
                <a:gd name="T65" fmla="*/ 6044 h 8551"/>
                <a:gd name="T66" fmla="*/ 3175 w 7525"/>
                <a:gd name="T67" fmla="*/ 6114 h 8551"/>
                <a:gd name="T68" fmla="*/ 2027 w 7525"/>
                <a:gd name="T69" fmla="*/ 6499 h 8551"/>
                <a:gd name="T70" fmla="*/ 3077 w 7525"/>
                <a:gd name="T71" fmla="*/ 5067 h 8551"/>
                <a:gd name="T72" fmla="*/ 2323 w 7525"/>
                <a:gd name="T73" fmla="*/ 3132 h 8551"/>
                <a:gd name="T74" fmla="*/ 3454 w 7525"/>
                <a:gd name="T75" fmla="*/ 2560 h 8551"/>
                <a:gd name="T76" fmla="*/ 4355 w 7525"/>
                <a:gd name="T77" fmla="*/ 3906 h 8551"/>
                <a:gd name="T78" fmla="*/ 4500 w 7525"/>
                <a:gd name="T79" fmla="*/ 5822 h 8551"/>
                <a:gd name="T80" fmla="*/ 4515 w 7525"/>
                <a:gd name="T81" fmla="*/ 4748 h 8551"/>
                <a:gd name="T82" fmla="*/ 1756 w 7525"/>
                <a:gd name="T83" fmla="*/ 5323 h 8551"/>
                <a:gd name="T84" fmla="*/ 2325 w 7525"/>
                <a:gd name="T85" fmla="*/ 5352 h 8551"/>
                <a:gd name="T86" fmla="*/ 1730 w 7525"/>
                <a:gd name="T87" fmla="*/ 5524 h 8551"/>
                <a:gd name="T88" fmla="*/ 4935 w 7525"/>
                <a:gd name="T89" fmla="*/ 4308 h 8551"/>
                <a:gd name="T90" fmla="*/ 4882 w 7525"/>
                <a:gd name="T91" fmla="*/ 4583 h 8551"/>
                <a:gd name="T92" fmla="*/ 3614 w 7525"/>
                <a:gd name="T93" fmla="*/ 2502 h 8551"/>
                <a:gd name="T94" fmla="*/ 4157 w 7525"/>
                <a:gd name="T95" fmla="*/ 3001 h 8551"/>
                <a:gd name="T96" fmla="*/ 4858 w 7525"/>
                <a:gd name="T97" fmla="*/ 3824 h 8551"/>
                <a:gd name="T98" fmla="*/ 3179 w 7525"/>
                <a:gd name="T99" fmla="*/ 4873 h 8551"/>
                <a:gd name="T100" fmla="*/ 3212 w 7525"/>
                <a:gd name="T101" fmla="*/ 5014 h 8551"/>
                <a:gd name="T102" fmla="*/ 1685 w 7525"/>
                <a:gd name="T103" fmla="*/ 4397 h 8551"/>
                <a:gd name="T104" fmla="*/ 2293 w 7525"/>
                <a:gd name="T105" fmla="*/ 4367 h 8551"/>
                <a:gd name="T106" fmla="*/ 3271 w 7525"/>
                <a:gd name="T107" fmla="*/ 3044 h 8551"/>
                <a:gd name="T108" fmla="*/ 726 w 7525"/>
                <a:gd name="T109" fmla="*/ 2386 h 8551"/>
                <a:gd name="T110" fmla="*/ 1563 w 7525"/>
                <a:gd name="T111" fmla="*/ 2158 h 8551"/>
                <a:gd name="T112" fmla="*/ 1220 w 7525"/>
                <a:gd name="T113" fmla="*/ 2338 h 8551"/>
                <a:gd name="T114" fmla="*/ 125 w 7525"/>
                <a:gd name="T115" fmla="*/ 1999 h 8551"/>
                <a:gd name="T116" fmla="*/ 1597 w 7525"/>
                <a:gd name="T117" fmla="*/ 1951 h 8551"/>
                <a:gd name="T118" fmla="*/ 968 w 7525"/>
                <a:gd name="T119" fmla="*/ 1728 h 8551"/>
                <a:gd name="T120" fmla="*/ 1645 w 7525"/>
                <a:gd name="T121" fmla="*/ 1384 h 8551"/>
                <a:gd name="T122" fmla="*/ 1001 w 7525"/>
                <a:gd name="T123" fmla="*/ 1370 h 8551"/>
                <a:gd name="T124" fmla="*/ 1176 w 7525"/>
                <a:gd name="T125" fmla="*/ 659 h 8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5" h="8551">
                  <a:moveTo>
                    <a:pt x="7525" y="68"/>
                  </a:moveTo>
                  <a:lnTo>
                    <a:pt x="7519" y="63"/>
                  </a:lnTo>
                  <a:lnTo>
                    <a:pt x="7519" y="0"/>
                  </a:lnTo>
                  <a:lnTo>
                    <a:pt x="6953" y="15"/>
                  </a:lnTo>
                  <a:lnTo>
                    <a:pt x="6953" y="83"/>
                  </a:lnTo>
                  <a:lnTo>
                    <a:pt x="7050" y="223"/>
                  </a:lnTo>
                  <a:lnTo>
                    <a:pt x="7083" y="325"/>
                  </a:lnTo>
                  <a:lnTo>
                    <a:pt x="7162" y="436"/>
                  </a:lnTo>
                  <a:lnTo>
                    <a:pt x="7302" y="659"/>
                  </a:lnTo>
                  <a:lnTo>
                    <a:pt x="7354" y="740"/>
                  </a:lnTo>
                  <a:lnTo>
                    <a:pt x="7437" y="823"/>
                  </a:lnTo>
                  <a:lnTo>
                    <a:pt x="7525" y="959"/>
                  </a:lnTo>
                  <a:lnTo>
                    <a:pt x="7525" y="68"/>
                  </a:lnTo>
                  <a:close/>
                  <a:moveTo>
                    <a:pt x="7525" y="1341"/>
                  </a:moveTo>
                  <a:lnTo>
                    <a:pt x="7466" y="1307"/>
                  </a:lnTo>
                  <a:lnTo>
                    <a:pt x="7437" y="1224"/>
                  </a:lnTo>
                  <a:lnTo>
                    <a:pt x="7258" y="949"/>
                  </a:lnTo>
                  <a:lnTo>
                    <a:pt x="7195" y="842"/>
                  </a:lnTo>
                  <a:lnTo>
                    <a:pt x="7142" y="775"/>
                  </a:lnTo>
                  <a:lnTo>
                    <a:pt x="7035" y="581"/>
                  </a:lnTo>
                  <a:lnTo>
                    <a:pt x="6982" y="519"/>
                  </a:lnTo>
                  <a:lnTo>
                    <a:pt x="6885" y="368"/>
                  </a:lnTo>
                  <a:lnTo>
                    <a:pt x="6691" y="63"/>
                  </a:lnTo>
                  <a:lnTo>
                    <a:pt x="6643" y="15"/>
                  </a:lnTo>
                  <a:lnTo>
                    <a:pt x="6449" y="15"/>
                  </a:lnTo>
                  <a:lnTo>
                    <a:pt x="6566" y="208"/>
                  </a:lnTo>
                  <a:lnTo>
                    <a:pt x="6658" y="339"/>
                  </a:lnTo>
                  <a:lnTo>
                    <a:pt x="6678" y="402"/>
                  </a:lnTo>
                  <a:lnTo>
                    <a:pt x="6774" y="567"/>
                  </a:lnTo>
                  <a:lnTo>
                    <a:pt x="6920" y="775"/>
                  </a:lnTo>
                  <a:lnTo>
                    <a:pt x="6982" y="852"/>
                  </a:lnTo>
                  <a:lnTo>
                    <a:pt x="7016" y="934"/>
                  </a:lnTo>
                  <a:lnTo>
                    <a:pt x="7093" y="1032"/>
                  </a:lnTo>
                  <a:lnTo>
                    <a:pt x="7195" y="1176"/>
                  </a:lnTo>
                  <a:lnTo>
                    <a:pt x="7258" y="1293"/>
                  </a:lnTo>
                  <a:lnTo>
                    <a:pt x="7302" y="1403"/>
                  </a:lnTo>
                  <a:lnTo>
                    <a:pt x="7500" y="1695"/>
                  </a:lnTo>
                  <a:lnTo>
                    <a:pt x="7525" y="1714"/>
                  </a:lnTo>
                  <a:lnTo>
                    <a:pt x="7525" y="1341"/>
                  </a:lnTo>
                  <a:close/>
                  <a:moveTo>
                    <a:pt x="7525" y="4356"/>
                  </a:moveTo>
                  <a:lnTo>
                    <a:pt x="6566" y="4147"/>
                  </a:lnTo>
                  <a:lnTo>
                    <a:pt x="5308" y="3857"/>
                  </a:lnTo>
                  <a:lnTo>
                    <a:pt x="5516" y="2919"/>
                  </a:lnTo>
                  <a:lnTo>
                    <a:pt x="5965" y="678"/>
                  </a:lnTo>
                  <a:lnTo>
                    <a:pt x="6111" y="15"/>
                  </a:lnTo>
                  <a:lnTo>
                    <a:pt x="5356" y="48"/>
                  </a:lnTo>
                  <a:lnTo>
                    <a:pt x="5342" y="15"/>
                  </a:lnTo>
                  <a:lnTo>
                    <a:pt x="3871" y="35"/>
                  </a:lnTo>
                  <a:lnTo>
                    <a:pt x="3721" y="35"/>
                  </a:lnTo>
                  <a:lnTo>
                    <a:pt x="3639" y="35"/>
                  </a:lnTo>
                  <a:lnTo>
                    <a:pt x="3561" y="35"/>
                  </a:lnTo>
                  <a:lnTo>
                    <a:pt x="3372" y="15"/>
                  </a:lnTo>
                  <a:lnTo>
                    <a:pt x="2463" y="48"/>
                  </a:lnTo>
                  <a:lnTo>
                    <a:pt x="2269" y="934"/>
                  </a:lnTo>
                  <a:lnTo>
                    <a:pt x="2211" y="1326"/>
                  </a:lnTo>
                  <a:lnTo>
                    <a:pt x="1839" y="2967"/>
                  </a:lnTo>
                  <a:lnTo>
                    <a:pt x="1704" y="2802"/>
                  </a:lnTo>
                  <a:lnTo>
                    <a:pt x="1679" y="2696"/>
                  </a:lnTo>
                  <a:lnTo>
                    <a:pt x="1612" y="2614"/>
                  </a:lnTo>
                  <a:lnTo>
                    <a:pt x="1612" y="2560"/>
                  </a:lnTo>
                  <a:lnTo>
                    <a:pt x="1694" y="2260"/>
                  </a:lnTo>
                  <a:lnTo>
                    <a:pt x="1839" y="1999"/>
                  </a:lnTo>
                  <a:lnTo>
                    <a:pt x="1935" y="1645"/>
                  </a:lnTo>
                  <a:lnTo>
                    <a:pt x="1902" y="1370"/>
                  </a:lnTo>
                  <a:lnTo>
                    <a:pt x="1867" y="1224"/>
                  </a:lnTo>
                  <a:lnTo>
                    <a:pt x="1704" y="1002"/>
                  </a:lnTo>
                  <a:lnTo>
                    <a:pt x="1529" y="867"/>
                  </a:lnTo>
                  <a:lnTo>
                    <a:pt x="1403" y="852"/>
                  </a:lnTo>
                  <a:lnTo>
                    <a:pt x="1462" y="223"/>
                  </a:lnTo>
                  <a:lnTo>
                    <a:pt x="1495" y="35"/>
                  </a:lnTo>
                  <a:lnTo>
                    <a:pt x="1355" y="35"/>
                  </a:lnTo>
                  <a:lnTo>
                    <a:pt x="1287" y="194"/>
                  </a:lnTo>
                  <a:lnTo>
                    <a:pt x="1195" y="208"/>
                  </a:lnTo>
                  <a:lnTo>
                    <a:pt x="1161" y="175"/>
                  </a:lnTo>
                  <a:lnTo>
                    <a:pt x="1161" y="35"/>
                  </a:lnTo>
                  <a:lnTo>
                    <a:pt x="968" y="48"/>
                  </a:lnTo>
                  <a:lnTo>
                    <a:pt x="968" y="223"/>
                  </a:lnTo>
                  <a:lnTo>
                    <a:pt x="920" y="402"/>
                  </a:lnTo>
                  <a:lnTo>
                    <a:pt x="920" y="659"/>
                  </a:lnTo>
                  <a:lnTo>
                    <a:pt x="784" y="775"/>
                  </a:lnTo>
                  <a:lnTo>
                    <a:pt x="736" y="277"/>
                  </a:lnTo>
                  <a:lnTo>
                    <a:pt x="759" y="35"/>
                  </a:lnTo>
                  <a:lnTo>
                    <a:pt x="517" y="35"/>
                  </a:lnTo>
                  <a:lnTo>
                    <a:pt x="561" y="790"/>
                  </a:lnTo>
                  <a:lnTo>
                    <a:pt x="517" y="920"/>
                  </a:lnTo>
                  <a:lnTo>
                    <a:pt x="494" y="886"/>
                  </a:lnTo>
                  <a:lnTo>
                    <a:pt x="402" y="809"/>
                  </a:lnTo>
                  <a:lnTo>
                    <a:pt x="367" y="659"/>
                  </a:lnTo>
                  <a:lnTo>
                    <a:pt x="334" y="625"/>
                  </a:lnTo>
                  <a:lnTo>
                    <a:pt x="300" y="600"/>
                  </a:lnTo>
                  <a:lnTo>
                    <a:pt x="242" y="581"/>
                  </a:lnTo>
                  <a:lnTo>
                    <a:pt x="242" y="402"/>
                  </a:lnTo>
                  <a:lnTo>
                    <a:pt x="194" y="358"/>
                  </a:lnTo>
                  <a:lnTo>
                    <a:pt x="194" y="277"/>
                  </a:lnTo>
                  <a:lnTo>
                    <a:pt x="242" y="223"/>
                  </a:lnTo>
                  <a:lnTo>
                    <a:pt x="334" y="208"/>
                  </a:lnTo>
                  <a:lnTo>
                    <a:pt x="367" y="141"/>
                  </a:lnTo>
                  <a:lnTo>
                    <a:pt x="484" y="35"/>
                  </a:lnTo>
                  <a:lnTo>
                    <a:pt x="208" y="35"/>
                  </a:lnTo>
                  <a:lnTo>
                    <a:pt x="160" y="83"/>
                  </a:lnTo>
                  <a:lnTo>
                    <a:pt x="140" y="194"/>
                  </a:lnTo>
                  <a:lnTo>
                    <a:pt x="34" y="175"/>
                  </a:lnTo>
                  <a:lnTo>
                    <a:pt x="10" y="567"/>
                  </a:lnTo>
                  <a:lnTo>
                    <a:pt x="92" y="692"/>
                  </a:lnTo>
                  <a:lnTo>
                    <a:pt x="175" y="852"/>
                  </a:lnTo>
                  <a:lnTo>
                    <a:pt x="208" y="949"/>
                  </a:lnTo>
                  <a:lnTo>
                    <a:pt x="276" y="1032"/>
                  </a:lnTo>
                  <a:lnTo>
                    <a:pt x="353" y="1162"/>
                  </a:lnTo>
                  <a:lnTo>
                    <a:pt x="276" y="1162"/>
                  </a:lnTo>
                  <a:lnTo>
                    <a:pt x="44" y="1065"/>
                  </a:lnTo>
                  <a:lnTo>
                    <a:pt x="0" y="1032"/>
                  </a:lnTo>
                  <a:lnTo>
                    <a:pt x="10" y="1293"/>
                  </a:lnTo>
                  <a:lnTo>
                    <a:pt x="44" y="1336"/>
                  </a:lnTo>
                  <a:lnTo>
                    <a:pt x="0" y="1403"/>
                  </a:lnTo>
                  <a:lnTo>
                    <a:pt x="34" y="1810"/>
                  </a:lnTo>
                  <a:lnTo>
                    <a:pt x="0" y="1820"/>
                  </a:lnTo>
                  <a:lnTo>
                    <a:pt x="10" y="1951"/>
                  </a:lnTo>
                  <a:lnTo>
                    <a:pt x="10" y="2454"/>
                  </a:lnTo>
                  <a:lnTo>
                    <a:pt x="92" y="2546"/>
                  </a:lnTo>
                  <a:lnTo>
                    <a:pt x="382" y="2710"/>
                  </a:lnTo>
                  <a:lnTo>
                    <a:pt x="494" y="2696"/>
                  </a:lnTo>
                  <a:lnTo>
                    <a:pt x="1001" y="2710"/>
                  </a:lnTo>
                  <a:lnTo>
                    <a:pt x="1335" y="2802"/>
                  </a:lnTo>
                  <a:lnTo>
                    <a:pt x="1383" y="2836"/>
                  </a:lnTo>
                  <a:lnTo>
                    <a:pt x="1437" y="2904"/>
                  </a:lnTo>
                  <a:lnTo>
                    <a:pt x="1597" y="3078"/>
                  </a:lnTo>
                  <a:lnTo>
                    <a:pt x="1597" y="3146"/>
                  </a:lnTo>
                  <a:lnTo>
                    <a:pt x="659" y="2952"/>
                  </a:lnTo>
                  <a:lnTo>
                    <a:pt x="10" y="2836"/>
                  </a:lnTo>
                  <a:lnTo>
                    <a:pt x="10" y="3132"/>
                  </a:lnTo>
                  <a:lnTo>
                    <a:pt x="10" y="3422"/>
                  </a:lnTo>
                  <a:lnTo>
                    <a:pt x="10" y="3514"/>
                  </a:lnTo>
                  <a:lnTo>
                    <a:pt x="10" y="3615"/>
                  </a:lnTo>
                  <a:lnTo>
                    <a:pt x="10" y="3712"/>
                  </a:lnTo>
                  <a:lnTo>
                    <a:pt x="10" y="6451"/>
                  </a:lnTo>
                  <a:lnTo>
                    <a:pt x="920" y="6693"/>
                  </a:lnTo>
                  <a:lnTo>
                    <a:pt x="913" y="6751"/>
                  </a:lnTo>
                  <a:lnTo>
                    <a:pt x="907" y="6809"/>
                  </a:lnTo>
                  <a:lnTo>
                    <a:pt x="901" y="6866"/>
                  </a:lnTo>
                  <a:lnTo>
                    <a:pt x="893" y="6923"/>
                  </a:lnTo>
                  <a:lnTo>
                    <a:pt x="876" y="7039"/>
                  </a:lnTo>
                  <a:lnTo>
                    <a:pt x="857" y="7155"/>
                  </a:lnTo>
                  <a:lnTo>
                    <a:pt x="836" y="7270"/>
                  </a:lnTo>
                  <a:lnTo>
                    <a:pt x="815" y="7385"/>
                  </a:lnTo>
                  <a:lnTo>
                    <a:pt x="791" y="7500"/>
                  </a:lnTo>
                  <a:lnTo>
                    <a:pt x="767" y="7617"/>
                  </a:lnTo>
                  <a:lnTo>
                    <a:pt x="741" y="7733"/>
                  </a:lnTo>
                  <a:lnTo>
                    <a:pt x="714" y="7849"/>
                  </a:lnTo>
                  <a:lnTo>
                    <a:pt x="687" y="7965"/>
                  </a:lnTo>
                  <a:lnTo>
                    <a:pt x="660" y="8082"/>
                  </a:lnTo>
                  <a:lnTo>
                    <a:pt x="633" y="8199"/>
                  </a:lnTo>
                  <a:lnTo>
                    <a:pt x="605" y="8317"/>
                  </a:lnTo>
                  <a:lnTo>
                    <a:pt x="578" y="8433"/>
                  </a:lnTo>
                  <a:lnTo>
                    <a:pt x="551" y="8551"/>
                  </a:lnTo>
                  <a:lnTo>
                    <a:pt x="4248" y="8551"/>
                  </a:lnTo>
                  <a:lnTo>
                    <a:pt x="4355" y="8067"/>
                  </a:lnTo>
                  <a:lnTo>
                    <a:pt x="4515" y="7375"/>
                  </a:lnTo>
                  <a:lnTo>
                    <a:pt x="6194" y="7729"/>
                  </a:lnTo>
                  <a:lnTo>
                    <a:pt x="6436" y="7792"/>
                  </a:lnTo>
                  <a:lnTo>
                    <a:pt x="6194" y="7986"/>
                  </a:lnTo>
                  <a:lnTo>
                    <a:pt x="6048" y="8053"/>
                  </a:lnTo>
                  <a:lnTo>
                    <a:pt x="5965" y="8136"/>
                  </a:lnTo>
                  <a:lnTo>
                    <a:pt x="6449" y="8328"/>
                  </a:lnTo>
                  <a:lnTo>
                    <a:pt x="6469" y="8387"/>
                  </a:lnTo>
                  <a:lnTo>
                    <a:pt x="6401" y="8435"/>
                  </a:lnTo>
                  <a:lnTo>
                    <a:pt x="6353" y="8455"/>
                  </a:lnTo>
                  <a:lnTo>
                    <a:pt x="6290" y="8537"/>
                  </a:lnTo>
                  <a:lnTo>
                    <a:pt x="6257" y="8551"/>
                  </a:lnTo>
                  <a:lnTo>
                    <a:pt x="7127" y="8551"/>
                  </a:lnTo>
                  <a:lnTo>
                    <a:pt x="7112" y="8503"/>
                  </a:lnTo>
                  <a:lnTo>
                    <a:pt x="7035" y="8411"/>
                  </a:lnTo>
                  <a:lnTo>
                    <a:pt x="7016" y="8353"/>
                  </a:lnTo>
                  <a:lnTo>
                    <a:pt x="6920" y="8193"/>
                  </a:lnTo>
                  <a:lnTo>
                    <a:pt x="6851" y="8111"/>
                  </a:lnTo>
                  <a:lnTo>
                    <a:pt x="6793" y="8005"/>
                  </a:lnTo>
                  <a:lnTo>
                    <a:pt x="6726" y="7927"/>
                  </a:lnTo>
                  <a:lnTo>
                    <a:pt x="6678" y="7792"/>
                  </a:lnTo>
                  <a:lnTo>
                    <a:pt x="6851" y="7845"/>
                  </a:lnTo>
                  <a:lnTo>
                    <a:pt x="6968" y="7927"/>
                  </a:lnTo>
                  <a:lnTo>
                    <a:pt x="7016" y="8005"/>
                  </a:lnTo>
                  <a:lnTo>
                    <a:pt x="7093" y="8169"/>
                  </a:lnTo>
                  <a:lnTo>
                    <a:pt x="7175" y="8276"/>
                  </a:lnTo>
                  <a:lnTo>
                    <a:pt x="7181" y="8291"/>
                  </a:lnTo>
                  <a:lnTo>
                    <a:pt x="7188" y="8307"/>
                  </a:lnTo>
                  <a:lnTo>
                    <a:pt x="7197" y="8323"/>
                  </a:lnTo>
                  <a:lnTo>
                    <a:pt x="7207" y="8340"/>
                  </a:lnTo>
                  <a:lnTo>
                    <a:pt x="7230" y="8373"/>
                  </a:lnTo>
                  <a:lnTo>
                    <a:pt x="7256" y="8408"/>
                  </a:lnTo>
                  <a:lnTo>
                    <a:pt x="7281" y="8443"/>
                  </a:lnTo>
                  <a:lnTo>
                    <a:pt x="7307" y="8479"/>
                  </a:lnTo>
                  <a:lnTo>
                    <a:pt x="7320" y="8498"/>
                  </a:lnTo>
                  <a:lnTo>
                    <a:pt x="7331" y="8515"/>
                  </a:lnTo>
                  <a:lnTo>
                    <a:pt x="7341" y="8533"/>
                  </a:lnTo>
                  <a:lnTo>
                    <a:pt x="7350" y="8551"/>
                  </a:lnTo>
                  <a:lnTo>
                    <a:pt x="7514" y="8551"/>
                  </a:lnTo>
                  <a:lnTo>
                    <a:pt x="7500" y="8518"/>
                  </a:lnTo>
                  <a:lnTo>
                    <a:pt x="7437" y="8455"/>
                  </a:lnTo>
                  <a:lnTo>
                    <a:pt x="7354" y="8353"/>
                  </a:lnTo>
                  <a:lnTo>
                    <a:pt x="7292" y="8169"/>
                  </a:lnTo>
                  <a:lnTo>
                    <a:pt x="7243" y="8086"/>
                  </a:lnTo>
                  <a:lnTo>
                    <a:pt x="7175" y="7951"/>
                  </a:lnTo>
                  <a:lnTo>
                    <a:pt x="7525" y="8019"/>
                  </a:lnTo>
                  <a:lnTo>
                    <a:pt x="7525" y="4356"/>
                  </a:lnTo>
                  <a:close/>
                  <a:moveTo>
                    <a:pt x="5269" y="8551"/>
                  </a:moveTo>
                  <a:lnTo>
                    <a:pt x="5342" y="8503"/>
                  </a:lnTo>
                  <a:lnTo>
                    <a:pt x="5433" y="8435"/>
                  </a:lnTo>
                  <a:lnTo>
                    <a:pt x="5792" y="8213"/>
                  </a:lnTo>
                  <a:lnTo>
                    <a:pt x="5903" y="8213"/>
                  </a:lnTo>
                  <a:lnTo>
                    <a:pt x="5952" y="8420"/>
                  </a:lnTo>
                  <a:lnTo>
                    <a:pt x="5952" y="8551"/>
                  </a:lnTo>
                  <a:lnTo>
                    <a:pt x="5796" y="8551"/>
                  </a:lnTo>
                  <a:lnTo>
                    <a:pt x="5806" y="8411"/>
                  </a:lnTo>
                  <a:lnTo>
                    <a:pt x="5690" y="8435"/>
                  </a:lnTo>
                  <a:lnTo>
                    <a:pt x="5675" y="8469"/>
                  </a:lnTo>
                  <a:lnTo>
                    <a:pt x="5671" y="8551"/>
                  </a:lnTo>
                  <a:lnTo>
                    <a:pt x="5269" y="8551"/>
                  </a:lnTo>
                  <a:close/>
                  <a:moveTo>
                    <a:pt x="2303" y="7971"/>
                  </a:moveTo>
                  <a:lnTo>
                    <a:pt x="2269" y="7971"/>
                  </a:lnTo>
                  <a:lnTo>
                    <a:pt x="2255" y="7869"/>
                  </a:lnTo>
                  <a:lnTo>
                    <a:pt x="2255" y="7744"/>
                  </a:lnTo>
                  <a:lnTo>
                    <a:pt x="2419" y="7327"/>
                  </a:lnTo>
                  <a:lnTo>
                    <a:pt x="2497" y="7279"/>
                  </a:lnTo>
                  <a:lnTo>
                    <a:pt x="2565" y="7177"/>
                  </a:lnTo>
                  <a:lnTo>
                    <a:pt x="2729" y="7119"/>
                  </a:lnTo>
                  <a:lnTo>
                    <a:pt x="2807" y="7085"/>
                  </a:lnTo>
                  <a:lnTo>
                    <a:pt x="2937" y="7002"/>
                  </a:lnTo>
                  <a:lnTo>
                    <a:pt x="3097" y="6960"/>
                  </a:lnTo>
                  <a:lnTo>
                    <a:pt x="3127" y="6941"/>
                  </a:lnTo>
                  <a:lnTo>
                    <a:pt x="3158" y="6925"/>
                  </a:lnTo>
                  <a:lnTo>
                    <a:pt x="3188" y="6910"/>
                  </a:lnTo>
                  <a:lnTo>
                    <a:pt x="3219" y="6896"/>
                  </a:lnTo>
                  <a:lnTo>
                    <a:pt x="3249" y="6885"/>
                  </a:lnTo>
                  <a:lnTo>
                    <a:pt x="3280" y="6873"/>
                  </a:lnTo>
                  <a:lnTo>
                    <a:pt x="3311" y="6863"/>
                  </a:lnTo>
                  <a:lnTo>
                    <a:pt x="3341" y="6855"/>
                  </a:lnTo>
                  <a:lnTo>
                    <a:pt x="3372" y="6847"/>
                  </a:lnTo>
                  <a:lnTo>
                    <a:pt x="3403" y="6841"/>
                  </a:lnTo>
                  <a:lnTo>
                    <a:pt x="3434" y="6835"/>
                  </a:lnTo>
                  <a:lnTo>
                    <a:pt x="3464" y="6831"/>
                  </a:lnTo>
                  <a:lnTo>
                    <a:pt x="3495" y="6828"/>
                  </a:lnTo>
                  <a:lnTo>
                    <a:pt x="3526" y="6825"/>
                  </a:lnTo>
                  <a:lnTo>
                    <a:pt x="3557" y="6823"/>
                  </a:lnTo>
                  <a:lnTo>
                    <a:pt x="3588" y="6821"/>
                  </a:lnTo>
                  <a:lnTo>
                    <a:pt x="3618" y="6820"/>
                  </a:lnTo>
                  <a:lnTo>
                    <a:pt x="3649" y="6820"/>
                  </a:lnTo>
                  <a:lnTo>
                    <a:pt x="3680" y="6821"/>
                  </a:lnTo>
                  <a:lnTo>
                    <a:pt x="3711" y="6823"/>
                  </a:lnTo>
                  <a:lnTo>
                    <a:pt x="3772" y="6826"/>
                  </a:lnTo>
                  <a:lnTo>
                    <a:pt x="3835" y="6831"/>
                  </a:lnTo>
                  <a:lnTo>
                    <a:pt x="3896" y="6838"/>
                  </a:lnTo>
                  <a:lnTo>
                    <a:pt x="3957" y="6844"/>
                  </a:lnTo>
                  <a:lnTo>
                    <a:pt x="4018" y="6851"/>
                  </a:lnTo>
                  <a:lnTo>
                    <a:pt x="4079" y="6858"/>
                  </a:lnTo>
                  <a:lnTo>
                    <a:pt x="4123" y="6843"/>
                  </a:lnTo>
                  <a:lnTo>
                    <a:pt x="4307" y="6388"/>
                  </a:lnTo>
                  <a:lnTo>
                    <a:pt x="4287" y="6340"/>
                  </a:lnTo>
                  <a:lnTo>
                    <a:pt x="4365" y="6209"/>
                  </a:lnTo>
                  <a:lnTo>
                    <a:pt x="4563" y="5957"/>
                  </a:lnTo>
                  <a:lnTo>
                    <a:pt x="4674" y="5822"/>
                  </a:lnTo>
                  <a:lnTo>
                    <a:pt x="4757" y="5740"/>
                  </a:lnTo>
                  <a:lnTo>
                    <a:pt x="4999" y="5565"/>
                  </a:lnTo>
                  <a:lnTo>
                    <a:pt x="5177" y="5517"/>
                  </a:lnTo>
                  <a:lnTo>
                    <a:pt x="5356" y="5498"/>
                  </a:lnTo>
                  <a:lnTo>
                    <a:pt x="5806" y="5614"/>
                  </a:lnTo>
                  <a:lnTo>
                    <a:pt x="5725" y="5692"/>
                  </a:lnTo>
                  <a:lnTo>
                    <a:pt x="5661" y="5774"/>
                  </a:lnTo>
                  <a:lnTo>
                    <a:pt x="5468" y="5855"/>
                  </a:lnTo>
                  <a:lnTo>
                    <a:pt x="5323" y="5967"/>
                  </a:lnTo>
                  <a:lnTo>
                    <a:pt x="5274" y="5982"/>
                  </a:lnTo>
                  <a:lnTo>
                    <a:pt x="5177" y="6049"/>
                  </a:lnTo>
                  <a:lnTo>
                    <a:pt x="4999" y="6166"/>
                  </a:lnTo>
                  <a:lnTo>
                    <a:pt x="4790" y="6359"/>
                  </a:lnTo>
                  <a:lnTo>
                    <a:pt x="4640" y="6441"/>
                  </a:lnTo>
                  <a:lnTo>
                    <a:pt x="4466" y="6568"/>
                  </a:lnTo>
                  <a:lnTo>
                    <a:pt x="4398" y="6660"/>
                  </a:lnTo>
                  <a:lnTo>
                    <a:pt x="4355" y="6693"/>
                  </a:lnTo>
                  <a:lnTo>
                    <a:pt x="4422" y="6901"/>
                  </a:lnTo>
                  <a:lnTo>
                    <a:pt x="4388" y="7066"/>
                  </a:lnTo>
                  <a:lnTo>
                    <a:pt x="4365" y="7119"/>
                  </a:lnTo>
                  <a:lnTo>
                    <a:pt x="4307" y="7133"/>
                  </a:lnTo>
                  <a:lnTo>
                    <a:pt x="4190" y="7143"/>
                  </a:lnTo>
                  <a:lnTo>
                    <a:pt x="4031" y="7119"/>
                  </a:lnTo>
                  <a:lnTo>
                    <a:pt x="3915" y="6969"/>
                  </a:lnTo>
                  <a:lnTo>
                    <a:pt x="3721" y="7085"/>
                  </a:lnTo>
                  <a:lnTo>
                    <a:pt x="3663" y="7177"/>
                  </a:lnTo>
                  <a:lnTo>
                    <a:pt x="3581" y="7177"/>
                  </a:lnTo>
                  <a:lnTo>
                    <a:pt x="3498" y="7225"/>
                  </a:lnTo>
                  <a:lnTo>
                    <a:pt x="3397" y="7308"/>
                  </a:lnTo>
                  <a:lnTo>
                    <a:pt x="3291" y="7361"/>
                  </a:lnTo>
                  <a:lnTo>
                    <a:pt x="3097" y="7487"/>
                  </a:lnTo>
                  <a:lnTo>
                    <a:pt x="3029" y="7521"/>
                  </a:lnTo>
                  <a:lnTo>
                    <a:pt x="2913" y="7603"/>
                  </a:lnTo>
                  <a:lnTo>
                    <a:pt x="2820" y="7661"/>
                  </a:lnTo>
                  <a:lnTo>
                    <a:pt x="2787" y="7709"/>
                  </a:lnTo>
                  <a:lnTo>
                    <a:pt x="2705" y="7729"/>
                  </a:lnTo>
                  <a:lnTo>
                    <a:pt x="2530" y="7859"/>
                  </a:lnTo>
                  <a:lnTo>
                    <a:pt x="2463" y="7894"/>
                  </a:lnTo>
                  <a:lnTo>
                    <a:pt x="2303" y="7971"/>
                  </a:lnTo>
                  <a:close/>
                  <a:moveTo>
                    <a:pt x="2081" y="7859"/>
                  </a:moveTo>
                  <a:lnTo>
                    <a:pt x="2013" y="7763"/>
                  </a:lnTo>
                  <a:lnTo>
                    <a:pt x="1935" y="7652"/>
                  </a:lnTo>
                  <a:lnTo>
                    <a:pt x="1839" y="7569"/>
                  </a:lnTo>
                  <a:lnTo>
                    <a:pt x="1727" y="7327"/>
                  </a:lnTo>
                  <a:lnTo>
                    <a:pt x="1660" y="7211"/>
                  </a:lnTo>
                  <a:lnTo>
                    <a:pt x="1577" y="7133"/>
                  </a:lnTo>
                  <a:lnTo>
                    <a:pt x="1543" y="7052"/>
                  </a:lnTo>
                  <a:lnTo>
                    <a:pt x="1462" y="6925"/>
                  </a:lnTo>
                  <a:lnTo>
                    <a:pt x="1403" y="6877"/>
                  </a:lnTo>
                  <a:lnTo>
                    <a:pt x="1370" y="6775"/>
                  </a:lnTo>
                  <a:lnTo>
                    <a:pt x="1302" y="6683"/>
                  </a:lnTo>
                  <a:lnTo>
                    <a:pt x="1210" y="6533"/>
                  </a:lnTo>
                  <a:lnTo>
                    <a:pt x="1141" y="6441"/>
                  </a:lnTo>
                  <a:lnTo>
                    <a:pt x="1093" y="6340"/>
                  </a:lnTo>
                  <a:lnTo>
                    <a:pt x="1060" y="6306"/>
                  </a:lnTo>
                  <a:lnTo>
                    <a:pt x="978" y="6209"/>
                  </a:lnTo>
                  <a:lnTo>
                    <a:pt x="968" y="6166"/>
                  </a:lnTo>
                  <a:lnTo>
                    <a:pt x="899" y="6084"/>
                  </a:lnTo>
                  <a:lnTo>
                    <a:pt x="803" y="5924"/>
                  </a:lnTo>
                  <a:lnTo>
                    <a:pt x="759" y="5842"/>
                  </a:lnTo>
                  <a:lnTo>
                    <a:pt x="692" y="5725"/>
                  </a:lnTo>
                  <a:lnTo>
                    <a:pt x="624" y="5634"/>
                  </a:lnTo>
                  <a:lnTo>
                    <a:pt x="528" y="5498"/>
                  </a:lnTo>
                  <a:lnTo>
                    <a:pt x="436" y="5357"/>
                  </a:lnTo>
                  <a:lnTo>
                    <a:pt x="353" y="5164"/>
                  </a:lnTo>
                  <a:lnTo>
                    <a:pt x="276" y="5033"/>
                  </a:lnTo>
                  <a:lnTo>
                    <a:pt x="208" y="4937"/>
                  </a:lnTo>
                  <a:lnTo>
                    <a:pt x="160" y="4873"/>
                  </a:lnTo>
                  <a:lnTo>
                    <a:pt x="242" y="4389"/>
                  </a:lnTo>
                  <a:lnTo>
                    <a:pt x="286" y="4389"/>
                  </a:lnTo>
                  <a:lnTo>
                    <a:pt x="300" y="4472"/>
                  </a:lnTo>
                  <a:lnTo>
                    <a:pt x="334" y="4530"/>
                  </a:lnTo>
                  <a:lnTo>
                    <a:pt x="484" y="4748"/>
                  </a:lnTo>
                  <a:lnTo>
                    <a:pt x="576" y="4854"/>
                  </a:lnTo>
                  <a:lnTo>
                    <a:pt x="769" y="5164"/>
                  </a:lnTo>
                  <a:lnTo>
                    <a:pt x="818" y="5207"/>
                  </a:lnTo>
                  <a:lnTo>
                    <a:pt x="837" y="5275"/>
                  </a:lnTo>
                  <a:lnTo>
                    <a:pt x="899" y="5372"/>
                  </a:lnTo>
                  <a:lnTo>
                    <a:pt x="1093" y="5715"/>
                  </a:lnTo>
                  <a:lnTo>
                    <a:pt x="1277" y="5957"/>
                  </a:lnTo>
                  <a:lnTo>
                    <a:pt x="1321" y="6035"/>
                  </a:lnTo>
                  <a:lnTo>
                    <a:pt x="1335" y="6097"/>
                  </a:lnTo>
                  <a:lnTo>
                    <a:pt x="1645" y="6518"/>
                  </a:lnTo>
                  <a:lnTo>
                    <a:pt x="1771" y="6741"/>
                  </a:lnTo>
                  <a:lnTo>
                    <a:pt x="1887" y="6858"/>
                  </a:lnTo>
                  <a:lnTo>
                    <a:pt x="1945" y="7017"/>
                  </a:lnTo>
                  <a:lnTo>
                    <a:pt x="1979" y="7085"/>
                  </a:lnTo>
                  <a:lnTo>
                    <a:pt x="2081" y="7211"/>
                  </a:lnTo>
                  <a:lnTo>
                    <a:pt x="2129" y="7260"/>
                  </a:lnTo>
                  <a:lnTo>
                    <a:pt x="2163" y="7342"/>
                  </a:lnTo>
                  <a:lnTo>
                    <a:pt x="2177" y="7375"/>
                  </a:lnTo>
                  <a:lnTo>
                    <a:pt x="2129" y="7521"/>
                  </a:lnTo>
                  <a:lnTo>
                    <a:pt x="2109" y="7763"/>
                  </a:lnTo>
                  <a:lnTo>
                    <a:pt x="2081" y="7859"/>
                  </a:lnTo>
                  <a:close/>
                  <a:moveTo>
                    <a:pt x="2245" y="7260"/>
                  </a:moveTo>
                  <a:lnTo>
                    <a:pt x="2211" y="7177"/>
                  </a:lnTo>
                  <a:lnTo>
                    <a:pt x="1867" y="6649"/>
                  </a:lnTo>
                  <a:lnTo>
                    <a:pt x="1785" y="6568"/>
                  </a:lnTo>
                  <a:lnTo>
                    <a:pt x="1785" y="6533"/>
                  </a:lnTo>
                  <a:lnTo>
                    <a:pt x="1727" y="6418"/>
                  </a:lnTo>
                  <a:lnTo>
                    <a:pt x="1679" y="6359"/>
                  </a:lnTo>
                  <a:lnTo>
                    <a:pt x="1563" y="6166"/>
                  </a:lnTo>
                  <a:lnTo>
                    <a:pt x="1495" y="6064"/>
                  </a:lnTo>
                  <a:lnTo>
                    <a:pt x="1437" y="5982"/>
                  </a:lnTo>
                  <a:lnTo>
                    <a:pt x="1383" y="5890"/>
                  </a:lnTo>
                  <a:lnTo>
                    <a:pt x="1335" y="5807"/>
                  </a:lnTo>
                  <a:lnTo>
                    <a:pt x="1287" y="5725"/>
                  </a:lnTo>
                  <a:lnTo>
                    <a:pt x="1195" y="5663"/>
                  </a:lnTo>
                  <a:lnTo>
                    <a:pt x="1141" y="5532"/>
                  </a:lnTo>
                  <a:lnTo>
                    <a:pt x="1079" y="5450"/>
                  </a:lnTo>
                  <a:lnTo>
                    <a:pt x="1011" y="5392"/>
                  </a:lnTo>
                  <a:lnTo>
                    <a:pt x="978" y="5290"/>
                  </a:lnTo>
                  <a:lnTo>
                    <a:pt x="920" y="5207"/>
                  </a:lnTo>
                  <a:lnTo>
                    <a:pt x="837" y="5048"/>
                  </a:lnTo>
                  <a:lnTo>
                    <a:pt x="726" y="4873"/>
                  </a:lnTo>
                  <a:lnTo>
                    <a:pt x="609" y="4694"/>
                  </a:lnTo>
                  <a:lnTo>
                    <a:pt x="542" y="4612"/>
                  </a:lnTo>
                  <a:lnTo>
                    <a:pt x="517" y="4516"/>
                  </a:lnTo>
                  <a:lnTo>
                    <a:pt x="436" y="4389"/>
                  </a:lnTo>
                  <a:lnTo>
                    <a:pt x="353" y="4308"/>
                  </a:lnTo>
                  <a:lnTo>
                    <a:pt x="334" y="4239"/>
                  </a:lnTo>
                  <a:lnTo>
                    <a:pt x="353" y="4114"/>
                  </a:lnTo>
                  <a:lnTo>
                    <a:pt x="450" y="4066"/>
                  </a:lnTo>
                  <a:lnTo>
                    <a:pt x="542" y="3997"/>
                  </a:lnTo>
                  <a:lnTo>
                    <a:pt x="576" y="3988"/>
                  </a:lnTo>
                  <a:lnTo>
                    <a:pt x="644" y="3920"/>
                  </a:lnTo>
                  <a:lnTo>
                    <a:pt x="1093" y="3746"/>
                  </a:lnTo>
                  <a:lnTo>
                    <a:pt x="1139" y="3731"/>
                  </a:lnTo>
                  <a:lnTo>
                    <a:pt x="1185" y="3716"/>
                  </a:lnTo>
                  <a:lnTo>
                    <a:pt x="1231" y="3702"/>
                  </a:lnTo>
                  <a:lnTo>
                    <a:pt x="1277" y="3689"/>
                  </a:lnTo>
                  <a:lnTo>
                    <a:pt x="1325" y="3676"/>
                  </a:lnTo>
                  <a:lnTo>
                    <a:pt x="1372" y="3665"/>
                  </a:lnTo>
                  <a:lnTo>
                    <a:pt x="1419" y="3655"/>
                  </a:lnTo>
                  <a:lnTo>
                    <a:pt x="1466" y="3646"/>
                  </a:lnTo>
                  <a:lnTo>
                    <a:pt x="1513" y="3640"/>
                  </a:lnTo>
                  <a:lnTo>
                    <a:pt x="1560" y="3633"/>
                  </a:lnTo>
                  <a:lnTo>
                    <a:pt x="1607" y="3630"/>
                  </a:lnTo>
                  <a:lnTo>
                    <a:pt x="1654" y="3628"/>
                  </a:lnTo>
                  <a:lnTo>
                    <a:pt x="1678" y="3628"/>
                  </a:lnTo>
                  <a:lnTo>
                    <a:pt x="1700" y="3629"/>
                  </a:lnTo>
                  <a:lnTo>
                    <a:pt x="1724" y="3630"/>
                  </a:lnTo>
                  <a:lnTo>
                    <a:pt x="1748" y="3631"/>
                  </a:lnTo>
                  <a:lnTo>
                    <a:pt x="1770" y="3634"/>
                  </a:lnTo>
                  <a:lnTo>
                    <a:pt x="1793" y="3636"/>
                  </a:lnTo>
                  <a:lnTo>
                    <a:pt x="1816" y="3641"/>
                  </a:lnTo>
                  <a:lnTo>
                    <a:pt x="1839" y="3645"/>
                  </a:lnTo>
                  <a:lnTo>
                    <a:pt x="1979" y="3697"/>
                  </a:lnTo>
                  <a:lnTo>
                    <a:pt x="2144" y="3954"/>
                  </a:lnTo>
                  <a:lnTo>
                    <a:pt x="2187" y="4032"/>
                  </a:lnTo>
                  <a:lnTo>
                    <a:pt x="2221" y="4066"/>
                  </a:lnTo>
                  <a:lnTo>
                    <a:pt x="2288" y="4181"/>
                  </a:lnTo>
                  <a:lnTo>
                    <a:pt x="2429" y="4370"/>
                  </a:lnTo>
                  <a:lnTo>
                    <a:pt x="2482" y="4472"/>
                  </a:lnTo>
                  <a:lnTo>
                    <a:pt x="2565" y="4564"/>
                  </a:lnTo>
                  <a:lnTo>
                    <a:pt x="2613" y="4646"/>
                  </a:lnTo>
                  <a:lnTo>
                    <a:pt x="2628" y="4694"/>
                  </a:lnTo>
                  <a:lnTo>
                    <a:pt x="2695" y="4772"/>
                  </a:lnTo>
                  <a:lnTo>
                    <a:pt x="2753" y="4840"/>
                  </a:lnTo>
                  <a:lnTo>
                    <a:pt x="2820" y="4937"/>
                  </a:lnTo>
                  <a:lnTo>
                    <a:pt x="2870" y="5081"/>
                  </a:lnTo>
                  <a:lnTo>
                    <a:pt x="3029" y="5290"/>
                  </a:lnTo>
                  <a:lnTo>
                    <a:pt x="3062" y="5392"/>
                  </a:lnTo>
                  <a:lnTo>
                    <a:pt x="3097" y="5421"/>
                  </a:lnTo>
                  <a:lnTo>
                    <a:pt x="3212" y="5614"/>
                  </a:lnTo>
                  <a:lnTo>
                    <a:pt x="3339" y="5774"/>
                  </a:lnTo>
                  <a:lnTo>
                    <a:pt x="3397" y="5924"/>
                  </a:lnTo>
                  <a:lnTo>
                    <a:pt x="3454" y="6001"/>
                  </a:lnTo>
                  <a:lnTo>
                    <a:pt x="3533" y="6117"/>
                  </a:lnTo>
                  <a:lnTo>
                    <a:pt x="3595" y="6176"/>
                  </a:lnTo>
                  <a:lnTo>
                    <a:pt x="3692" y="6418"/>
                  </a:lnTo>
                  <a:lnTo>
                    <a:pt x="3789" y="6693"/>
                  </a:lnTo>
                  <a:lnTo>
                    <a:pt x="3663" y="6683"/>
                  </a:lnTo>
                  <a:lnTo>
                    <a:pt x="3614" y="6683"/>
                  </a:lnTo>
                  <a:lnTo>
                    <a:pt x="3561" y="6683"/>
                  </a:lnTo>
                  <a:lnTo>
                    <a:pt x="3319" y="6727"/>
                  </a:lnTo>
                  <a:lnTo>
                    <a:pt x="3271" y="6727"/>
                  </a:lnTo>
                  <a:lnTo>
                    <a:pt x="3155" y="6741"/>
                  </a:lnTo>
                  <a:lnTo>
                    <a:pt x="2787" y="6935"/>
                  </a:lnTo>
                  <a:lnTo>
                    <a:pt x="2511" y="7066"/>
                  </a:lnTo>
                  <a:lnTo>
                    <a:pt x="2386" y="7202"/>
                  </a:lnTo>
                  <a:lnTo>
                    <a:pt x="2338" y="7279"/>
                  </a:lnTo>
                  <a:lnTo>
                    <a:pt x="2245" y="7260"/>
                  </a:lnTo>
                  <a:close/>
                  <a:moveTo>
                    <a:pt x="2027" y="6499"/>
                  </a:moveTo>
                  <a:lnTo>
                    <a:pt x="1979" y="6485"/>
                  </a:lnTo>
                  <a:lnTo>
                    <a:pt x="1969" y="6441"/>
                  </a:lnTo>
                  <a:lnTo>
                    <a:pt x="2046" y="6291"/>
                  </a:lnTo>
                  <a:lnTo>
                    <a:pt x="2211" y="6243"/>
                  </a:lnTo>
                  <a:lnTo>
                    <a:pt x="2288" y="6209"/>
                  </a:lnTo>
                  <a:lnTo>
                    <a:pt x="2386" y="6166"/>
                  </a:lnTo>
                  <a:lnTo>
                    <a:pt x="2429" y="6166"/>
                  </a:lnTo>
                  <a:lnTo>
                    <a:pt x="2530" y="6147"/>
                  </a:lnTo>
                  <a:lnTo>
                    <a:pt x="2585" y="6134"/>
                  </a:lnTo>
                  <a:lnTo>
                    <a:pt x="2638" y="6122"/>
                  </a:lnTo>
                  <a:lnTo>
                    <a:pt x="2692" y="6110"/>
                  </a:lnTo>
                  <a:lnTo>
                    <a:pt x="2746" y="6099"/>
                  </a:lnTo>
                  <a:lnTo>
                    <a:pt x="2799" y="6087"/>
                  </a:lnTo>
                  <a:lnTo>
                    <a:pt x="2853" y="6076"/>
                  </a:lnTo>
                  <a:lnTo>
                    <a:pt x="2906" y="6066"/>
                  </a:lnTo>
                  <a:lnTo>
                    <a:pt x="2959" y="6058"/>
                  </a:lnTo>
                  <a:lnTo>
                    <a:pt x="3012" y="6051"/>
                  </a:lnTo>
                  <a:lnTo>
                    <a:pt x="3065" y="6046"/>
                  </a:lnTo>
                  <a:lnTo>
                    <a:pt x="3091" y="6044"/>
                  </a:lnTo>
                  <a:lnTo>
                    <a:pt x="3118" y="6043"/>
                  </a:lnTo>
                  <a:lnTo>
                    <a:pt x="3145" y="6042"/>
                  </a:lnTo>
                  <a:lnTo>
                    <a:pt x="3172" y="6042"/>
                  </a:lnTo>
                  <a:lnTo>
                    <a:pt x="3198" y="6042"/>
                  </a:lnTo>
                  <a:lnTo>
                    <a:pt x="3225" y="6043"/>
                  </a:lnTo>
                  <a:lnTo>
                    <a:pt x="3252" y="6045"/>
                  </a:lnTo>
                  <a:lnTo>
                    <a:pt x="3279" y="6047"/>
                  </a:lnTo>
                  <a:lnTo>
                    <a:pt x="3306" y="6050"/>
                  </a:lnTo>
                  <a:lnTo>
                    <a:pt x="3332" y="6054"/>
                  </a:lnTo>
                  <a:lnTo>
                    <a:pt x="3360" y="6059"/>
                  </a:lnTo>
                  <a:lnTo>
                    <a:pt x="3387" y="6064"/>
                  </a:lnTo>
                  <a:lnTo>
                    <a:pt x="3316" y="6079"/>
                  </a:lnTo>
                  <a:lnTo>
                    <a:pt x="3246" y="6096"/>
                  </a:lnTo>
                  <a:lnTo>
                    <a:pt x="3175" y="6114"/>
                  </a:lnTo>
                  <a:lnTo>
                    <a:pt x="3102" y="6132"/>
                  </a:lnTo>
                  <a:lnTo>
                    <a:pt x="3030" y="6152"/>
                  </a:lnTo>
                  <a:lnTo>
                    <a:pt x="2958" y="6172"/>
                  </a:lnTo>
                  <a:lnTo>
                    <a:pt x="2884" y="6194"/>
                  </a:lnTo>
                  <a:lnTo>
                    <a:pt x="2810" y="6217"/>
                  </a:lnTo>
                  <a:lnTo>
                    <a:pt x="2736" y="6242"/>
                  </a:lnTo>
                  <a:lnTo>
                    <a:pt x="2661" y="6269"/>
                  </a:lnTo>
                  <a:lnTo>
                    <a:pt x="2587" y="6297"/>
                  </a:lnTo>
                  <a:lnTo>
                    <a:pt x="2512" y="6327"/>
                  </a:lnTo>
                  <a:lnTo>
                    <a:pt x="2437" y="6359"/>
                  </a:lnTo>
                  <a:lnTo>
                    <a:pt x="2362" y="6392"/>
                  </a:lnTo>
                  <a:lnTo>
                    <a:pt x="2286" y="6427"/>
                  </a:lnTo>
                  <a:lnTo>
                    <a:pt x="2211" y="6466"/>
                  </a:lnTo>
                  <a:lnTo>
                    <a:pt x="2027" y="6499"/>
                  </a:lnTo>
                  <a:close/>
                  <a:moveTo>
                    <a:pt x="4079" y="6441"/>
                  </a:moveTo>
                  <a:lnTo>
                    <a:pt x="3905" y="6306"/>
                  </a:lnTo>
                  <a:lnTo>
                    <a:pt x="3823" y="6209"/>
                  </a:lnTo>
                  <a:lnTo>
                    <a:pt x="3803" y="6132"/>
                  </a:lnTo>
                  <a:lnTo>
                    <a:pt x="3775" y="6097"/>
                  </a:lnTo>
                  <a:lnTo>
                    <a:pt x="3629" y="5924"/>
                  </a:lnTo>
                  <a:lnTo>
                    <a:pt x="3595" y="5842"/>
                  </a:lnTo>
                  <a:lnTo>
                    <a:pt x="3513" y="5715"/>
                  </a:lnTo>
                  <a:lnTo>
                    <a:pt x="3464" y="5634"/>
                  </a:lnTo>
                  <a:lnTo>
                    <a:pt x="3421" y="5565"/>
                  </a:lnTo>
                  <a:lnTo>
                    <a:pt x="3353" y="5484"/>
                  </a:lnTo>
                  <a:lnTo>
                    <a:pt x="3291" y="5406"/>
                  </a:lnTo>
                  <a:lnTo>
                    <a:pt x="3179" y="5198"/>
                  </a:lnTo>
                  <a:lnTo>
                    <a:pt x="3077" y="5067"/>
                  </a:lnTo>
                  <a:lnTo>
                    <a:pt x="3014" y="4965"/>
                  </a:lnTo>
                  <a:lnTo>
                    <a:pt x="2947" y="4888"/>
                  </a:lnTo>
                  <a:lnTo>
                    <a:pt x="2870" y="4723"/>
                  </a:lnTo>
                  <a:lnTo>
                    <a:pt x="2787" y="4666"/>
                  </a:lnTo>
                  <a:lnTo>
                    <a:pt x="2705" y="4481"/>
                  </a:lnTo>
                  <a:lnTo>
                    <a:pt x="2661" y="4404"/>
                  </a:lnTo>
                  <a:lnTo>
                    <a:pt x="2647" y="4356"/>
                  </a:lnTo>
                  <a:lnTo>
                    <a:pt x="2453" y="4022"/>
                  </a:lnTo>
                  <a:lnTo>
                    <a:pt x="2371" y="3886"/>
                  </a:lnTo>
                  <a:lnTo>
                    <a:pt x="2323" y="3838"/>
                  </a:lnTo>
                  <a:lnTo>
                    <a:pt x="2269" y="3755"/>
                  </a:lnTo>
                  <a:lnTo>
                    <a:pt x="2177" y="3514"/>
                  </a:lnTo>
                  <a:lnTo>
                    <a:pt x="2269" y="3213"/>
                  </a:lnTo>
                  <a:lnTo>
                    <a:pt x="2323" y="3132"/>
                  </a:lnTo>
                  <a:lnTo>
                    <a:pt x="2453" y="3001"/>
                  </a:lnTo>
                  <a:lnTo>
                    <a:pt x="2530" y="2871"/>
                  </a:lnTo>
                  <a:lnTo>
                    <a:pt x="2593" y="2856"/>
                  </a:lnTo>
                  <a:lnTo>
                    <a:pt x="2647" y="2778"/>
                  </a:lnTo>
                  <a:lnTo>
                    <a:pt x="2739" y="2725"/>
                  </a:lnTo>
                  <a:lnTo>
                    <a:pt x="2855" y="2614"/>
                  </a:lnTo>
                  <a:lnTo>
                    <a:pt x="2947" y="2536"/>
                  </a:lnTo>
                  <a:lnTo>
                    <a:pt x="3131" y="2420"/>
                  </a:lnTo>
                  <a:lnTo>
                    <a:pt x="3179" y="2371"/>
                  </a:lnTo>
                  <a:lnTo>
                    <a:pt x="3237" y="2338"/>
                  </a:lnTo>
                  <a:lnTo>
                    <a:pt x="3319" y="2400"/>
                  </a:lnTo>
                  <a:lnTo>
                    <a:pt x="3353" y="2469"/>
                  </a:lnTo>
                  <a:lnTo>
                    <a:pt x="3372" y="2502"/>
                  </a:lnTo>
                  <a:lnTo>
                    <a:pt x="3454" y="2560"/>
                  </a:lnTo>
                  <a:lnTo>
                    <a:pt x="3498" y="2594"/>
                  </a:lnTo>
                  <a:lnTo>
                    <a:pt x="3533" y="2677"/>
                  </a:lnTo>
                  <a:lnTo>
                    <a:pt x="3595" y="2725"/>
                  </a:lnTo>
                  <a:lnTo>
                    <a:pt x="3740" y="3001"/>
                  </a:lnTo>
                  <a:lnTo>
                    <a:pt x="3823" y="3098"/>
                  </a:lnTo>
                  <a:lnTo>
                    <a:pt x="3823" y="3132"/>
                  </a:lnTo>
                  <a:lnTo>
                    <a:pt x="3905" y="3263"/>
                  </a:lnTo>
                  <a:lnTo>
                    <a:pt x="3948" y="3305"/>
                  </a:lnTo>
                  <a:lnTo>
                    <a:pt x="4016" y="3373"/>
                  </a:lnTo>
                  <a:lnTo>
                    <a:pt x="4031" y="3470"/>
                  </a:lnTo>
                  <a:lnTo>
                    <a:pt x="4113" y="3547"/>
                  </a:lnTo>
                  <a:lnTo>
                    <a:pt x="4180" y="3678"/>
                  </a:lnTo>
                  <a:lnTo>
                    <a:pt x="4273" y="3804"/>
                  </a:lnTo>
                  <a:lnTo>
                    <a:pt x="4355" y="3906"/>
                  </a:lnTo>
                  <a:lnTo>
                    <a:pt x="4365" y="3968"/>
                  </a:lnTo>
                  <a:lnTo>
                    <a:pt x="4776" y="4646"/>
                  </a:lnTo>
                  <a:lnTo>
                    <a:pt x="4824" y="4714"/>
                  </a:lnTo>
                  <a:lnTo>
                    <a:pt x="4901" y="4840"/>
                  </a:lnTo>
                  <a:lnTo>
                    <a:pt x="4984" y="4956"/>
                  </a:lnTo>
                  <a:lnTo>
                    <a:pt x="4999" y="5000"/>
                  </a:lnTo>
                  <a:lnTo>
                    <a:pt x="5124" y="5198"/>
                  </a:lnTo>
                  <a:lnTo>
                    <a:pt x="5206" y="5357"/>
                  </a:lnTo>
                  <a:lnTo>
                    <a:pt x="5158" y="5392"/>
                  </a:lnTo>
                  <a:lnTo>
                    <a:pt x="5100" y="5392"/>
                  </a:lnTo>
                  <a:lnTo>
                    <a:pt x="4916" y="5484"/>
                  </a:lnTo>
                  <a:lnTo>
                    <a:pt x="4839" y="5551"/>
                  </a:lnTo>
                  <a:lnTo>
                    <a:pt x="4597" y="5774"/>
                  </a:lnTo>
                  <a:lnTo>
                    <a:pt x="4500" y="5822"/>
                  </a:lnTo>
                  <a:lnTo>
                    <a:pt x="4466" y="5855"/>
                  </a:lnTo>
                  <a:lnTo>
                    <a:pt x="4398" y="6016"/>
                  </a:lnTo>
                  <a:lnTo>
                    <a:pt x="4205" y="6359"/>
                  </a:lnTo>
                  <a:lnTo>
                    <a:pt x="4146" y="6451"/>
                  </a:lnTo>
                  <a:lnTo>
                    <a:pt x="4079" y="6441"/>
                  </a:lnTo>
                  <a:close/>
                  <a:moveTo>
                    <a:pt x="3673" y="5822"/>
                  </a:moveTo>
                  <a:lnTo>
                    <a:pt x="3754" y="5498"/>
                  </a:lnTo>
                  <a:lnTo>
                    <a:pt x="3823" y="5372"/>
                  </a:lnTo>
                  <a:lnTo>
                    <a:pt x="3996" y="5081"/>
                  </a:lnTo>
                  <a:lnTo>
                    <a:pt x="4113" y="4922"/>
                  </a:lnTo>
                  <a:lnTo>
                    <a:pt x="4224" y="4772"/>
                  </a:lnTo>
                  <a:lnTo>
                    <a:pt x="4388" y="4666"/>
                  </a:lnTo>
                  <a:lnTo>
                    <a:pt x="4500" y="4714"/>
                  </a:lnTo>
                  <a:lnTo>
                    <a:pt x="4515" y="4748"/>
                  </a:lnTo>
                  <a:lnTo>
                    <a:pt x="4500" y="4854"/>
                  </a:lnTo>
                  <a:lnTo>
                    <a:pt x="4355" y="4965"/>
                  </a:lnTo>
                  <a:lnTo>
                    <a:pt x="4287" y="5014"/>
                  </a:lnTo>
                  <a:lnTo>
                    <a:pt x="4157" y="5207"/>
                  </a:lnTo>
                  <a:lnTo>
                    <a:pt x="4079" y="5242"/>
                  </a:lnTo>
                  <a:lnTo>
                    <a:pt x="3934" y="5440"/>
                  </a:lnTo>
                  <a:lnTo>
                    <a:pt x="3721" y="5842"/>
                  </a:lnTo>
                  <a:lnTo>
                    <a:pt x="3673" y="5822"/>
                  </a:lnTo>
                  <a:close/>
                  <a:moveTo>
                    <a:pt x="1485" y="5634"/>
                  </a:moveTo>
                  <a:lnTo>
                    <a:pt x="1403" y="5551"/>
                  </a:lnTo>
                  <a:lnTo>
                    <a:pt x="1437" y="5484"/>
                  </a:lnTo>
                  <a:lnTo>
                    <a:pt x="1485" y="5406"/>
                  </a:lnTo>
                  <a:lnTo>
                    <a:pt x="1660" y="5338"/>
                  </a:lnTo>
                  <a:lnTo>
                    <a:pt x="1756" y="5323"/>
                  </a:lnTo>
                  <a:lnTo>
                    <a:pt x="1867" y="5290"/>
                  </a:lnTo>
                  <a:lnTo>
                    <a:pt x="2807" y="5207"/>
                  </a:lnTo>
                  <a:lnTo>
                    <a:pt x="2889" y="5323"/>
                  </a:lnTo>
                  <a:lnTo>
                    <a:pt x="2801" y="5322"/>
                  </a:lnTo>
                  <a:lnTo>
                    <a:pt x="2713" y="5322"/>
                  </a:lnTo>
                  <a:lnTo>
                    <a:pt x="2670" y="5323"/>
                  </a:lnTo>
                  <a:lnTo>
                    <a:pt x="2627" y="5324"/>
                  </a:lnTo>
                  <a:lnTo>
                    <a:pt x="2583" y="5326"/>
                  </a:lnTo>
                  <a:lnTo>
                    <a:pt x="2540" y="5330"/>
                  </a:lnTo>
                  <a:lnTo>
                    <a:pt x="2497" y="5333"/>
                  </a:lnTo>
                  <a:lnTo>
                    <a:pt x="2453" y="5336"/>
                  </a:lnTo>
                  <a:lnTo>
                    <a:pt x="2410" y="5341"/>
                  </a:lnTo>
                  <a:lnTo>
                    <a:pt x="2368" y="5347"/>
                  </a:lnTo>
                  <a:lnTo>
                    <a:pt x="2325" y="5352"/>
                  </a:lnTo>
                  <a:lnTo>
                    <a:pt x="2282" y="5360"/>
                  </a:lnTo>
                  <a:lnTo>
                    <a:pt x="2239" y="5367"/>
                  </a:lnTo>
                  <a:lnTo>
                    <a:pt x="2196" y="5375"/>
                  </a:lnTo>
                  <a:lnTo>
                    <a:pt x="2154" y="5384"/>
                  </a:lnTo>
                  <a:lnTo>
                    <a:pt x="2112" y="5394"/>
                  </a:lnTo>
                  <a:lnTo>
                    <a:pt x="2069" y="5405"/>
                  </a:lnTo>
                  <a:lnTo>
                    <a:pt x="2027" y="5416"/>
                  </a:lnTo>
                  <a:lnTo>
                    <a:pt x="1984" y="5429"/>
                  </a:lnTo>
                  <a:lnTo>
                    <a:pt x="1941" y="5443"/>
                  </a:lnTo>
                  <a:lnTo>
                    <a:pt x="1900" y="5457"/>
                  </a:lnTo>
                  <a:lnTo>
                    <a:pt x="1857" y="5473"/>
                  </a:lnTo>
                  <a:lnTo>
                    <a:pt x="1815" y="5489"/>
                  </a:lnTo>
                  <a:lnTo>
                    <a:pt x="1772" y="5506"/>
                  </a:lnTo>
                  <a:lnTo>
                    <a:pt x="1730" y="5524"/>
                  </a:lnTo>
                  <a:lnTo>
                    <a:pt x="1688" y="5545"/>
                  </a:lnTo>
                  <a:lnTo>
                    <a:pt x="1646" y="5565"/>
                  </a:lnTo>
                  <a:lnTo>
                    <a:pt x="1604" y="5587"/>
                  </a:lnTo>
                  <a:lnTo>
                    <a:pt x="1561" y="5609"/>
                  </a:lnTo>
                  <a:lnTo>
                    <a:pt x="1519" y="5634"/>
                  </a:lnTo>
                  <a:lnTo>
                    <a:pt x="1485" y="5634"/>
                  </a:lnTo>
                  <a:close/>
                  <a:moveTo>
                    <a:pt x="5806" y="5372"/>
                  </a:moveTo>
                  <a:lnTo>
                    <a:pt x="5632" y="5323"/>
                  </a:lnTo>
                  <a:lnTo>
                    <a:pt x="5289" y="4825"/>
                  </a:lnTo>
                  <a:lnTo>
                    <a:pt x="5241" y="4723"/>
                  </a:lnTo>
                  <a:lnTo>
                    <a:pt x="5177" y="4666"/>
                  </a:lnTo>
                  <a:lnTo>
                    <a:pt x="5124" y="4549"/>
                  </a:lnTo>
                  <a:lnTo>
                    <a:pt x="4999" y="4356"/>
                  </a:lnTo>
                  <a:lnTo>
                    <a:pt x="4935" y="4308"/>
                  </a:lnTo>
                  <a:lnTo>
                    <a:pt x="4964" y="4439"/>
                  </a:lnTo>
                  <a:lnTo>
                    <a:pt x="5032" y="4516"/>
                  </a:lnTo>
                  <a:lnTo>
                    <a:pt x="5100" y="4583"/>
                  </a:lnTo>
                  <a:lnTo>
                    <a:pt x="5241" y="4908"/>
                  </a:lnTo>
                  <a:lnTo>
                    <a:pt x="5419" y="5256"/>
                  </a:lnTo>
                  <a:lnTo>
                    <a:pt x="5308" y="5242"/>
                  </a:lnTo>
                  <a:lnTo>
                    <a:pt x="5226" y="5115"/>
                  </a:lnTo>
                  <a:lnTo>
                    <a:pt x="5206" y="5048"/>
                  </a:lnTo>
                  <a:lnTo>
                    <a:pt x="5158" y="4990"/>
                  </a:lnTo>
                  <a:lnTo>
                    <a:pt x="5100" y="4908"/>
                  </a:lnTo>
                  <a:lnTo>
                    <a:pt x="5081" y="4873"/>
                  </a:lnTo>
                  <a:lnTo>
                    <a:pt x="5032" y="4791"/>
                  </a:lnTo>
                  <a:lnTo>
                    <a:pt x="4964" y="4666"/>
                  </a:lnTo>
                  <a:lnTo>
                    <a:pt x="4882" y="4583"/>
                  </a:lnTo>
                  <a:lnTo>
                    <a:pt x="4872" y="4530"/>
                  </a:lnTo>
                  <a:lnTo>
                    <a:pt x="4824" y="4452"/>
                  </a:lnTo>
                  <a:lnTo>
                    <a:pt x="4776" y="4356"/>
                  </a:lnTo>
                  <a:lnTo>
                    <a:pt x="4630" y="4128"/>
                  </a:lnTo>
                  <a:lnTo>
                    <a:pt x="4582" y="4080"/>
                  </a:lnTo>
                  <a:lnTo>
                    <a:pt x="4500" y="3939"/>
                  </a:lnTo>
                  <a:lnTo>
                    <a:pt x="4432" y="3824"/>
                  </a:lnTo>
                  <a:lnTo>
                    <a:pt x="4398" y="3789"/>
                  </a:lnTo>
                  <a:lnTo>
                    <a:pt x="4180" y="3470"/>
                  </a:lnTo>
                  <a:lnTo>
                    <a:pt x="4065" y="3272"/>
                  </a:lnTo>
                  <a:lnTo>
                    <a:pt x="3996" y="3132"/>
                  </a:lnTo>
                  <a:lnTo>
                    <a:pt x="3856" y="2884"/>
                  </a:lnTo>
                  <a:lnTo>
                    <a:pt x="3803" y="2821"/>
                  </a:lnTo>
                  <a:lnTo>
                    <a:pt x="3614" y="2502"/>
                  </a:lnTo>
                  <a:lnTo>
                    <a:pt x="3581" y="2400"/>
                  </a:lnTo>
                  <a:lnTo>
                    <a:pt x="3663" y="2386"/>
                  </a:lnTo>
                  <a:lnTo>
                    <a:pt x="3692" y="2469"/>
                  </a:lnTo>
                  <a:lnTo>
                    <a:pt x="3881" y="2744"/>
                  </a:lnTo>
                  <a:lnTo>
                    <a:pt x="3982" y="2904"/>
                  </a:lnTo>
                  <a:lnTo>
                    <a:pt x="4065" y="3020"/>
                  </a:lnTo>
                  <a:lnTo>
                    <a:pt x="4113" y="3098"/>
                  </a:lnTo>
                  <a:lnTo>
                    <a:pt x="4321" y="3388"/>
                  </a:lnTo>
                  <a:lnTo>
                    <a:pt x="4388" y="3504"/>
                  </a:lnTo>
                  <a:lnTo>
                    <a:pt x="4466" y="3514"/>
                  </a:lnTo>
                  <a:lnTo>
                    <a:pt x="4388" y="3373"/>
                  </a:lnTo>
                  <a:lnTo>
                    <a:pt x="4307" y="3305"/>
                  </a:lnTo>
                  <a:lnTo>
                    <a:pt x="4205" y="3078"/>
                  </a:lnTo>
                  <a:lnTo>
                    <a:pt x="4157" y="3001"/>
                  </a:lnTo>
                  <a:lnTo>
                    <a:pt x="3905" y="2517"/>
                  </a:lnTo>
                  <a:lnTo>
                    <a:pt x="3915" y="2435"/>
                  </a:lnTo>
                  <a:lnTo>
                    <a:pt x="3982" y="2454"/>
                  </a:lnTo>
                  <a:lnTo>
                    <a:pt x="4016" y="2517"/>
                  </a:lnTo>
                  <a:lnTo>
                    <a:pt x="4079" y="2594"/>
                  </a:lnTo>
                  <a:lnTo>
                    <a:pt x="4157" y="2662"/>
                  </a:lnTo>
                  <a:lnTo>
                    <a:pt x="4287" y="2871"/>
                  </a:lnTo>
                  <a:lnTo>
                    <a:pt x="4321" y="2967"/>
                  </a:lnTo>
                  <a:lnTo>
                    <a:pt x="4365" y="3020"/>
                  </a:lnTo>
                  <a:lnTo>
                    <a:pt x="4422" y="3132"/>
                  </a:lnTo>
                  <a:lnTo>
                    <a:pt x="4616" y="3455"/>
                  </a:lnTo>
                  <a:lnTo>
                    <a:pt x="4640" y="3484"/>
                  </a:lnTo>
                  <a:lnTo>
                    <a:pt x="4757" y="3645"/>
                  </a:lnTo>
                  <a:lnTo>
                    <a:pt x="4858" y="3824"/>
                  </a:lnTo>
                  <a:lnTo>
                    <a:pt x="4950" y="3939"/>
                  </a:lnTo>
                  <a:lnTo>
                    <a:pt x="5047" y="4114"/>
                  </a:lnTo>
                  <a:lnTo>
                    <a:pt x="5143" y="4274"/>
                  </a:lnTo>
                  <a:lnTo>
                    <a:pt x="5342" y="4530"/>
                  </a:lnTo>
                  <a:lnTo>
                    <a:pt x="5400" y="4598"/>
                  </a:lnTo>
                  <a:lnTo>
                    <a:pt x="5433" y="4714"/>
                  </a:lnTo>
                  <a:lnTo>
                    <a:pt x="5502" y="4825"/>
                  </a:lnTo>
                  <a:lnTo>
                    <a:pt x="5690" y="5048"/>
                  </a:lnTo>
                  <a:lnTo>
                    <a:pt x="5758" y="5130"/>
                  </a:lnTo>
                  <a:lnTo>
                    <a:pt x="5850" y="5392"/>
                  </a:lnTo>
                  <a:lnTo>
                    <a:pt x="5806" y="5372"/>
                  </a:lnTo>
                  <a:close/>
                  <a:moveTo>
                    <a:pt x="3155" y="5000"/>
                  </a:moveTo>
                  <a:lnTo>
                    <a:pt x="3145" y="4990"/>
                  </a:lnTo>
                  <a:lnTo>
                    <a:pt x="3179" y="4873"/>
                  </a:lnTo>
                  <a:lnTo>
                    <a:pt x="3339" y="4516"/>
                  </a:lnTo>
                  <a:lnTo>
                    <a:pt x="3421" y="4404"/>
                  </a:lnTo>
                  <a:lnTo>
                    <a:pt x="3595" y="4080"/>
                  </a:lnTo>
                  <a:lnTo>
                    <a:pt x="3706" y="3988"/>
                  </a:lnTo>
                  <a:lnTo>
                    <a:pt x="3775" y="3857"/>
                  </a:lnTo>
                  <a:lnTo>
                    <a:pt x="3823" y="3838"/>
                  </a:lnTo>
                  <a:lnTo>
                    <a:pt x="3915" y="3872"/>
                  </a:lnTo>
                  <a:lnTo>
                    <a:pt x="3934" y="3906"/>
                  </a:lnTo>
                  <a:lnTo>
                    <a:pt x="3823" y="4181"/>
                  </a:lnTo>
                  <a:lnTo>
                    <a:pt x="3673" y="4356"/>
                  </a:lnTo>
                  <a:lnTo>
                    <a:pt x="3581" y="4472"/>
                  </a:lnTo>
                  <a:lnTo>
                    <a:pt x="3387" y="4723"/>
                  </a:lnTo>
                  <a:lnTo>
                    <a:pt x="3304" y="4825"/>
                  </a:lnTo>
                  <a:lnTo>
                    <a:pt x="3212" y="5014"/>
                  </a:lnTo>
                  <a:lnTo>
                    <a:pt x="3155" y="5000"/>
                  </a:lnTo>
                  <a:close/>
                  <a:moveTo>
                    <a:pt x="886" y="4758"/>
                  </a:moveTo>
                  <a:lnTo>
                    <a:pt x="837" y="4758"/>
                  </a:lnTo>
                  <a:lnTo>
                    <a:pt x="837" y="4631"/>
                  </a:lnTo>
                  <a:lnTo>
                    <a:pt x="943" y="4583"/>
                  </a:lnTo>
                  <a:lnTo>
                    <a:pt x="1032" y="4556"/>
                  </a:lnTo>
                  <a:lnTo>
                    <a:pt x="1120" y="4531"/>
                  </a:lnTo>
                  <a:lnTo>
                    <a:pt x="1208" y="4506"/>
                  </a:lnTo>
                  <a:lnTo>
                    <a:pt x="1296" y="4482"/>
                  </a:lnTo>
                  <a:lnTo>
                    <a:pt x="1382" y="4460"/>
                  </a:lnTo>
                  <a:lnTo>
                    <a:pt x="1469" y="4440"/>
                  </a:lnTo>
                  <a:lnTo>
                    <a:pt x="1556" y="4420"/>
                  </a:lnTo>
                  <a:lnTo>
                    <a:pt x="1643" y="4404"/>
                  </a:lnTo>
                  <a:lnTo>
                    <a:pt x="1685" y="4397"/>
                  </a:lnTo>
                  <a:lnTo>
                    <a:pt x="1728" y="4390"/>
                  </a:lnTo>
                  <a:lnTo>
                    <a:pt x="1772" y="4384"/>
                  </a:lnTo>
                  <a:lnTo>
                    <a:pt x="1815" y="4379"/>
                  </a:lnTo>
                  <a:lnTo>
                    <a:pt x="1858" y="4373"/>
                  </a:lnTo>
                  <a:lnTo>
                    <a:pt x="1902" y="4369"/>
                  </a:lnTo>
                  <a:lnTo>
                    <a:pt x="1945" y="4366"/>
                  </a:lnTo>
                  <a:lnTo>
                    <a:pt x="1988" y="4362"/>
                  </a:lnTo>
                  <a:lnTo>
                    <a:pt x="2031" y="4360"/>
                  </a:lnTo>
                  <a:lnTo>
                    <a:pt x="2075" y="4359"/>
                  </a:lnTo>
                  <a:lnTo>
                    <a:pt x="2118" y="4359"/>
                  </a:lnTo>
                  <a:lnTo>
                    <a:pt x="2162" y="4359"/>
                  </a:lnTo>
                  <a:lnTo>
                    <a:pt x="2206" y="4361"/>
                  </a:lnTo>
                  <a:lnTo>
                    <a:pt x="2250" y="4364"/>
                  </a:lnTo>
                  <a:lnTo>
                    <a:pt x="2293" y="4367"/>
                  </a:lnTo>
                  <a:lnTo>
                    <a:pt x="2338" y="4370"/>
                  </a:lnTo>
                  <a:lnTo>
                    <a:pt x="2371" y="4439"/>
                  </a:lnTo>
                  <a:lnTo>
                    <a:pt x="1660" y="4530"/>
                  </a:lnTo>
                  <a:lnTo>
                    <a:pt x="1495" y="4598"/>
                  </a:lnTo>
                  <a:lnTo>
                    <a:pt x="1403" y="4612"/>
                  </a:lnTo>
                  <a:lnTo>
                    <a:pt x="1195" y="4679"/>
                  </a:lnTo>
                  <a:lnTo>
                    <a:pt x="886" y="4758"/>
                  </a:lnTo>
                  <a:close/>
                  <a:moveTo>
                    <a:pt x="2695" y="4114"/>
                  </a:moveTo>
                  <a:lnTo>
                    <a:pt x="2729" y="3886"/>
                  </a:lnTo>
                  <a:lnTo>
                    <a:pt x="2903" y="3514"/>
                  </a:lnTo>
                  <a:lnTo>
                    <a:pt x="3131" y="3272"/>
                  </a:lnTo>
                  <a:lnTo>
                    <a:pt x="3179" y="3194"/>
                  </a:lnTo>
                  <a:lnTo>
                    <a:pt x="3237" y="3078"/>
                  </a:lnTo>
                  <a:lnTo>
                    <a:pt x="3271" y="3044"/>
                  </a:lnTo>
                  <a:lnTo>
                    <a:pt x="3319" y="3030"/>
                  </a:lnTo>
                  <a:lnTo>
                    <a:pt x="3397" y="3030"/>
                  </a:lnTo>
                  <a:lnTo>
                    <a:pt x="3431" y="3063"/>
                  </a:lnTo>
                  <a:lnTo>
                    <a:pt x="3291" y="3340"/>
                  </a:lnTo>
                  <a:lnTo>
                    <a:pt x="3145" y="3470"/>
                  </a:lnTo>
                  <a:lnTo>
                    <a:pt x="3097" y="3582"/>
                  </a:lnTo>
                  <a:lnTo>
                    <a:pt x="3029" y="3664"/>
                  </a:lnTo>
                  <a:lnTo>
                    <a:pt x="2855" y="3968"/>
                  </a:lnTo>
                  <a:lnTo>
                    <a:pt x="2695" y="4114"/>
                  </a:lnTo>
                  <a:close/>
                  <a:moveTo>
                    <a:pt x="609" y="2594"/>
                  </a:moveTo>
                  <a:lnTo>
                    <a:pt x="528" y="2579"/>
                  </a:lnTo>
                  <a:lnTo>
                    <a:pt x="436" y="2454"/>
                  </a:lnTo>
                  <a:lnTo>
                    <a:pt x="417" y="2318"/>
                  </a:lnTo>
                  <a:lnTo>
                    <a:pt x="726" y="2386"/>
                  </a:lnTo>
                  <a:lnTo>
                    <a:pt x="609" y="2594"/>
                  </a:lnTo>
                  <a:close/>
                  <a:moveTo>
                    <a:pt x="851" y="2560"/>
                  </a:moveTo>
                  <a:lnTo>
                    <a:pt x="851" y="2546"/>
                  </a:lnTo>
                  <a:lnTo>
                    <a:pt x="818" y="2420"/>
                  </a:lnTo>
                  <a:lnTo>
                    <a:pt x="1060" y="2483"/>
                  </a:lnTo>
                  <a:lnTo>
                    <a:pt x="1079" y="2536"/>
                  </a:lnTo>
                  <a:lnTo>
                    <a:pt x="943" y="2579"/>
                  </a:lnTo>
                  <a:lnTo>
                    <a:pt x="851" y="2560"/>
                  </a:lnTo>
                  <a:close/>
                  <a:moveTo>
                    <a:pt x="1370" y="2400"/>
                  </a:moveTo>
                  <a:lnTo>
                    <a:pt x="1335" y="2400"/>
                  </a:lnTo>
                  <a:lnTo>
                    <a:pt x="1355" y="2318"/>
                  </a:lnTo>
                  <a:lnTo>
                    <a:pt x="1383" y="2212"/>
                  </a:lnTo>
                  <a:lnTo>
                    <a:pt x="1383" y="2129"/>
                  </a:lnTo>
                  <a:lnTo>
                    <a:pt x="1563" y="2158"/>
                  </a:lnTo>
                  <a:lnTo>
                    <a:pt x="1543" y="2304"/>
                  </a:lnTo>
                  <a:lnTo>
                    <a:pt x="1485" y="2371"/>
                  </a:lnTo>
                  <a:lnTo>
                    <a:pt x="1370" y="2400"/>
                  </a:lnTo>
                  <a:close/>
                  <a:moveTo>
                    <a:pt x="160" y="2371"/>
                  </a:moveTo>
                  <a:lnTo>
                    <a:pt x="77" y="2227"/>
                  </a:lnTo>
                  <a:lnTo>
                    <a:pt x="217" y="2294"/>
                  </a:lnTo>
                  <a:lnTo>
                    <a:pt x="160" y="2371"/>
                  </a:lnTo>
                  <a:close/>
                  <a:moveTo>
                    <a:pt x="1060" y="2318"/>
                  </a:moveTo>
                  <a:lnTo>
                    <a:pt x="1011" y="2304"/>
                  </a:lnTo>
                  <a:lnTo>
                    <a:pt x="968" y="2193"/>
                  </a:lnTo>
                  <a:lnTo>
                    <a:pt x="920" y="2129"/>
                  </a:lnTo>
                  <a:lnTo>
                    <a:pt x="978" y="2018"/>
                  </a:lnTo>
                  <a:lnTo>
                    <a:pt x="1277" y="2062"/>
                  </a:lnTo>
                  <a:lnTo>
                    <a:pt x="1220" y="2338"/>
                  </a:lnTo>
                  <a:lnTo>
                    <a:pt x="1060" y="2318"/>
                  </a:lnTo>
                  <a:close/>
                  <a:moveTo>
                    <a:pt x="644" y="2275"/>
                  </a:moveTo>
                  <a:lnTo>
                    <a:pt x="595" y="2275"/>
                  </a:lnTo>
                  <a:lnTo>
                    <a:pt x="517" y="2158"/>
                  </a:lnTo>
                  <a:lnTo>
                    <a:pt x="494" y="2062"/>
                  </a:lnTo>
                  <a:lnTo>
                    <a:pt x="484" y="2018"/>
                  </a:lnTo>
                  <a:lnTo>
                    <a:pt x="517" y="1902"/>
                  </a:lnTo>
                  <a:lnTo>
                    <a:pt x="837" y="1970"/>
                  </a:lnTo>
                  <a:lnTo>
                    <a:pt x="818" y="2193"/>
                  </a:lnTo>
                  <a:lnTo>
                    <a:pt x="759" y="2294"/>
                  </a:lnTo>
                  <a:lnTo>
                    <a:pt x="644" y="2275"/>
                  </a:lnTo>
                  <a:close/>
                  <a:moveTo>
                    <a:pt x="208" y="2129"/>
                  </a:moveTo>
                  <a:lnTo>
                    <a:pt x="140" y="2077"/>
                  </a:lnTo>
                  <a:lnTo>
                    <a:pt x="125" y="1999"/>
                  </a:lnTo>
                  <a:lnTo>
                    <a:pt x="92" y="1970"/>
                  </a:lnTo>
                  <a:lnTo>
                    <a:pt x="92" y="1820"/>
                  </a:lnTo>
                  <a:lnTo>
                    <a:pt x="300" y="1902"/>
                  </a:lnTo>
                  <a:lnTo>
                    <a:pt x="252" y="2129"/>
                  </a:lnTo>
                  <a:lnTo>
                    <a:pt x="208" y="2129"/>
                  </a:lnTo>
                  <a:close/>
                  <a:moveTo>
                    <a:pt x="1597" y="1951"/>
                  </a:moveTo>
                  <a:lnTo>
                    <a:pt x="1519" y="1936"/>
                  </a:lnTo>
                  <a:lnTo>
                    <a:pt x="1519" y="1887"/>
                  </a:lnTo>
                  <a:lnTo>
                    <a:pt x="1543" y="1743"/>
                  </a:lnTo>
                  <a:lnTo>
                    <a:pt x="1704" y="1743"/>
                  </a:lnTo>
                  <a:lnTo>
                    <a:pt x="1704" y="1810"/>
                  </a:lnTo>
                  <a:lnTo>
                    <a:pt x="1727" y="1854"/>
                  </a:lnTo>
                  <a:lnTo>
                    <a:pt x="1660" y="1970"/>
                  </a:lnTo>
                  <a:lnTo>
                    <a:pt x="1597" y="1951"/>
                  </a:lnTo>
                  <a:close/>
                  <a:moveTo>
                    <a:pt x="1321" y="1916"/>
                  </a:moveTo>
                  <a:lnTo>
                    <a:pt x="1287" y="1868"/>
                  </a:lnTo>
                  <a:lnTo>
                    <a:pt x="1277" y="1709"/>
                  </a:lnTo>
                  <a:lnTo>
                    <a:pt x="1176" y="1645"/>
                  </a:lnTo>
                  <a:lnTo>
                    <a:pt x="1210" y="1578"/>
                  </a:lnTo>
                  <a:lnTo>
                    <a:pt x="1403" y="1612"/>
                  </a:lnTo>
                  <a:lnTo>
                    <a:pt x="1321" y="1916"/>
                  </a:lnTo>
                  <a:close/>
                  <a:moveTo>
                    <a:pt x="803" y="1868"/>
                  </a:moveTo>
                  <a:lnTo>
                    <a:pt x="736" y="1810"/>
                  </a:lnTo>
                  <a:lnTo>
                    <a:pt x="624" y="1709"/>
                  </a:lnTo>
                  <a:lnTo>
                    <a:pt x="609" y="1534"/>
                  </a:lnTo>
                  <a:lnTo>
                    <a:pt x="659" y="1466"/>
                  </a:lnTo>
                  <a:lnTo>
                    <a:pt x="978" y="1515"/>
                  </a:lnTo>
                  <a:lnTo>
                    <a:pt x="968" y="1728"/>
                  </a:lnTo>
                  <a:lnTo>
                    <a:pt x="920" y="1810"/>
                  </a:lnTo>
                  <a:lnTo>
                    <a:pt x="803" y="1868"/>
                  </a:lnTo>
                  <a:close/>
                  <a:moveTo>
                    <a:pt x="252" y="1743"/>
                  </a:moveTo>
                  <a:lnTo>
                    <a:pt x="140" y="1728"/>
                  </a:lnTo>
                  <a:lnTo>
                    <a:pt x="194" y="1626"/>
                  </a:lnTo>
                  <a:lnTo>
                    <a:pt x="217" y="1593"/>
                  </a:lnTo>
                  <a:lnTo>
                    <a:pt x="286" y="1466"/>
                  </a:lnTo>
                  <a:lnTo>
                    <a:pt x="436" y="1433"/>
                  </a:lnTo>
                  <a:lnTo>
                    <a:pt x="402" y="1626"/>
                  </a:lnTo>
                  <a:lnTo>
                    <a:pt x="382" y="1709"/>
                  </a:lnTo>
                  <a:lnTo>
                    <a:pt x="252" y="1743"/>
                  </a:lnTo>
                  <a:close/>
                  <a:moveTo>
                    <a:pt x="1679" y="1612"/>
                  </a:moveTo>
                  <a:lnTo>
                    <a:pt x="1597" y="1534"/>
                  </a:lnTo>
                  <a:lnTo>
                    <a:pt x="1645" y="1384"/>
                  </a:lnTo>
                  <a:lnTo>
                    <a:pt x="1694" y="1336"/>
                  </a:lnTo>
                  <a:lnTo>
                    <a:pt x="1785" y="1351"/>
                  </a:lnTo>
                  <a:lnTo>
                    <a:pt x="1819" y="1466"/>
                  </a:lnTo>
                  <a:lnTo>
                    <a:pt x="1785" y="1612"/>
                  </a:lnTo>
                  <a:lnTo>
                    <a:pt x="1679" y="1612"/>
                  </a:lnTo>
                  <a:close/>
                  <a:moveTo>
                    <a:pt x="1437" y="1453"/>
                  </a:moveTo>
                  <a:lnTo>
                    <a:pt x="1277" y="1211"/>
                  </a:lnTo>
                  <a:lnTo>
                    <a:pt x="1243" y="1176"/>
                  </a:lnTo>
                  <a:lnTo>
                    <a:pt x="1277" y="1032"/>
                  </a:lnTo>
                  <a:lnTo>
                    <a:pt x="1495" y="1084"/>
                  </a:lnTo>
                  <a:lnTo>
                    <a:pt x="1529" y="1109"/>
                  </a:lnTo>
                  <a:lnTo>
                    <a:pt x="1485" y="1466"/>
                  </a:lnTo>
                  <a:lnTo>
                    <a:pt x="1437" y="1453"/>
                  </a:lnTo>
                  <a:close/>
                  <a:moveTo>
                    <a:pt x="1001" y="1370"/>
                  </a:moveTo>
                  <a:lnTo>
                    <a:pt x="851" y="1336"/>
                  </a:lnTo>
                  <a:lnTo>
                    <a:pt x="736" y="1326"/>
                  </a:lnTo>
                  <a:lnTo>
                    <a:pt x="736" y="1211"/>
                  </a:lnTo>
                  <a:lnTo>
                    <a:pt x="1113" y="1142"/>
                  </a:lnTo>
                  <a:lnTo>
                    <a:pt x="1001" y="1370"/>
                  </a:lnTo>
                  <a:close/>
                  <a:moveTo>
                    <a:pt x="1176" y="659"/>
                  </a:moveTo>
                  <a:lnTo>
                    <a:pt x="1128" y="610"/>
                  </a:lnTo>
                  <a:lnTo>
                    <a:pt x="1113" y="581"/>
                  </a:lnTo>
                  <a:lnTo>
                    <a:pt x="1093" y="548"/>
                  </a:lnTo>
                  <a:lnTo>
                    <a:pt x="1128" y="368"/>
                  </a:lnTo>
                  <a:lnTo>
                    <a:pt x="1195" y="368"/>
                  </a:lnTo>
                  <a:lnTo>
                    <a:pt x="1302" y="465"/>
                  </a:lnTo>
                  <a:lnTo>
                    <a:pt x="1243" y="625"/>
                  </a:lnTo>
                  <a:lnTo>
                    <a:pt x="1176" y="659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741" y="107"/>
              <a:ext cx="627" cy="714"/>
            </a:xfrm>
            <a:custGeom>
              <a:avLst/>
              <a:gdLst>
                <a:gd name="T0" fmla="*/ 1151 w 7523"/>
                <a:gd name="T1" fmla="*/ 19 h 8570"/>
                <a:gd name="T2" fmla="*/ 1808 w 7523"/>
                <a:gd name="T3" fmla="*/ 19 h 8570"/>
                <a:gd name="T4" fmla="*/ 1842 w 7523"/>
                <a:gd name="T5" fmla="*/ 344 h 8570"/>
                <a:gd name="T6" fmla="*/ 991 w 7523"/>
                <a:gd name="T7" fmla="*/ 1345 h 8570"/>
                <a:gd name="T8" fmla="*/ 3425 w 7523"/>
                <a:gd name="T9" fmla="*/ 227 h 8570"/>
                <a:gd name="T10" fmla="*/ 4939 w 7523"/>
                <a:gd name="T11" fmla="*/ 5570 h 8570"/>
                <a:gd name="T12" fmla="*/ 3781 w 7523"/>
                <a:gd name="T13" fmla="*/ 7659 h 8570"/>
                <a:gd name="T14" fmla="*/ 3149 w 7523"/>
                <a:gd name="T15" fmla="*/ 5895 h 8570"/>
                <a:gd name="T16" fmla="*/ 1581 w 7523"/>
                <a:gd name="T17" fmla="*/ 3474 h 8570"/>
                <a:gd name="T18" fmla="*/ 0 w 7523"/>
                <a:gd name="T19" fmla="*/ 1360 h 8570"/>
                <a:gd name="T20" fmla="*/ 1034 w 7523"/>
                <a:gd name="T21" fmla="*/ 2957 h 8570"/>
                <a:gd name="T22" fmla="*/ 2409 w 7523"/>
                <a:gd name="T23" fmla="*/ 5134 h 8570"/>
                <a:gd name="T24" fmla="*/ 3193 w 7523"/>
                <a:gd name="T25" fmla="*/ 8362 h 8570"/>
                <a:gd name="T26" fmla="*/ 1744 w 7523"/>
                <a:gd name="T27" fmla="*/ 4429 h 8570"/>
                <a:gd name="T28" fmla="*/ 730 w 7523"/>
                <a:gd name="T29" fmla="*/ 2807 h 8570"/>
                <a:gd name="T30" fmla="*/ 6703 w 7523"/>
                <a:gd name="T31" fmla="*/ 8217 h 8570"/>
                <a:gd name="T32" fmla="*/ 5674 w 7523"/>
                <a:gd name="T33" fmla="*/ 8001 h 8570"/>
                <a:gd name="T34" fmla="*/ 5944 w 7523"/>
                <a:gd name="T35" fmla="*/ 6924 h 8570"/>
                <a:gd name="T36" fmla="*/ 6255 w 7523"/>
                <a:gd name="T37" fmla="*/ 6985 h 8570"/>
                <a:gd name="T38" fmla="*/ 6851 w 7523"/>
                <a:gd name="T39" fmla="*/ 7151 h 8570"/>
                <a:gd name="T40" fmla="*/ 6812 w 7523"/>
                <a:gd name="T41" fmla="*/ 7438 h 8570"/>
                <a:gd name="T42" fmla="*/ 5624 w 7523"/>
                <a:gd name="T43" fmla="*/ 7392 h 8570"/>
                <a:gd name="T44" fmla="*/ 5959 w 7523"/>
                <a:gd name="T45" fmla="*/ 7170 h 8570"/>
                <a:gd name="T46" fmla="*/ 4330 w 7523"/>
                <a:gd name="T47" fmla="*/ 7071 h 8570"/>
                <a:gd name="T48" fmla="*/ 4276 w 7523"/>
                <a:gd name="T49" fmla="*/ 5861 h 8570"/>
                <a:gd name="T50" fmla="*/ 4455 w 7523"/>
                <a:gd name="T51" fmla="*/ 5667 h 8570"/>
                <a:gd name="T52" fmla="*/ 5759 w 7523"/>
                <a:gd name="T53" fmla="*/ 5300 h 8570"/>
                <a:gd name="T54" fmla="*/ 5687 w 7523"/>
                <a:gd name="T55" fmla="*/ 4843 h 8570"/>
                <a:gd name="T56" fmla="*/ 5935 w 7523"/>
                <a:gd name="T57" fmla="*/ 4504 h 8570"/>
                <a:gd name="T58" fmla="*/ 5800 w 7523"/>
                <a:gd name="T59" fmla="*/ 4858 h 8570"/>
                <a:gd name="T60" fmla="*/ 6357 w 7523"/>
                <a:gd name="T61" fmla="*/ 5507 h 8570"/>
                <a:gd name="T62" fmla="*/ 6797 w 7523"/>
                <a:gd name="T63" fmla="*/ 5511 h 8570"/>
                <a:gd name="T64" fmla="*/ 6841 w 7523"/>
                <a:gd name="T65" fmla="*/ 4229 h 8570"/>
                <a:gd name="T66" fmla="*/ 7431 w 7523"/>
                <a:gd name="T67" fmla="*/ 5335 h 8570"/>
                <a:gd name="T68" fmla="*/ 3550 w 7523"/>
                <a:gd name="T69" fmla="*/ 5599 h 8570"/>
                <a:gd name="T70" fmla="*/ 3391 w 7523"/>
                <a:gd name="T71" fmla="*/ 5328 h 8570"/>
                <a:gd name="T72" fmla="*/ 3246 w 7523"/>
                <a:gd name="T73" fmla="*/ 5100 h 8570"/>
                <a:gd name="T74" fmla="*/ 3841 w 7523"/>
                <a:gd name="T75" fmla="*/ 4767 h 8570"/>
                <a:gd name="T76" fmla="*/ 4296 w 7523"/>
                <a:gd name="T77" fmla="*/ 3683 h 8570"/>
                <a:gd name="T78" fmla="*/ 2762 w 7523"/>
                <a:gd name="T79" fmla="*/ 4360 h 8570"/>
                <a:gd name="T80" fmla="*/ 4170 w 7523"/>
                <a:gd name="T81" fmla="*/ 3282 h 8570"/>
                <a:gd name="T82" fmla="*/ 2824 w 7523"/>
                <a:gd name="T83" fmla="*/ 4471 h 8570"/>
                <a:gd name="T84" fmla="*/ 4261 w 7523"/>
                <a:gd name="T85" fmla="*/ 3005 h 8570"/>
                <a:gd name="T86" fmla="*/ 2907 w 7523"/>
                <a:gd name="T87" fmla="*/ 4007 h 8570"/>
                <a:gd name="T88" fmla="*/ 4136 w 7523"/>
                <a:gd name="T89" fmla="*/ 2579 h 8570"/>
                <a:gd name="T90" fmla="*/ 2119 w 7523"/>
                <a:gd name="T91" fmla="*/ 3315 h 8570"/>
                <a:gd name="T92" fmla="*/ 3517 w 7523"/>
                <a:gd name="T93" fmla="*/ 2763 h 8570"/>
                <a:gd name="T94" fmla="*/ 5389 w 7523"/>
                <a:gd name="T95" fmla="*/ 2661 h 8570"/>
                <a:gd name="T96" fmla="*/ 5118 w 7523"/>
                <a:gd name="T97" fmla="*/ 1873 h 8570"/>
                <a:gd name="T98" fmla="*/ 6232 w 7523"/>
                <a:gd name="T99" fmla="*/ 1597 h 8570"/>
                <a:gd name="T100" fmla="*/ 7247 w 7523"/>
                <a:gd name="T101" fmla="*/ 2729 h 8570"/>
                <a:gd name="T102" fmla="*/ 2442 w 7523"/>
                <a:gd name="T103" fmla="*/ 2715 h 8570"/>
                <a:gd name="T104" fmla="*/ 2709 w 7523"/>
                <a:gd name="T105" fmla="*/ 2840 h 8570"/>
                <a:gd name="T106" fmla="*/ 1833 w 7523"/>
                <a:gd name="T107" fmla="*/ 2658 h 8570"/>
                <a:gd name="T108" fmla="*/ 3435 w 7523"/>
                <a:gd name="T109" fmla="*/ 1597 h 8570"/>
                <a:gd name="T110" fmla="*/ 1635 w 7523"/>
                <a:gd name="T111" fmla="*/ 2633 h 8570"/>
                <a:gd name="T112" fmla="*/ 3618 w 7523"/>
                <a:gd name="T113" fmla="*/ 1355 h 8570"/>
                <a:gd name="T114" fmla="*/ 1441 w 7523"/>
                <a:gd name="T115" fmla="*/ 2337 h 8570"/>
                <a:gd name="T116" fmla="*/ 3454 w 7523"/>
                <a:gd name="T117" fmla="*/ 1036 h 8570"/>
                <a:gd name="T118" fmla="*/ 1214 w 7523"/>
                <a:gd name="T119" fmla="*/ 1970 h 8570"/>
                <a:gd name="T120" fmla="*/ 3260 w 7523"/>
                <a:gd name="T121" fmla="*/ 678 h 8570"/>
                <a:gd name="T122" fmla="*/ 1116 w 7523"/>
                <a:gd name="T123" fmla="*/ 1403 h 8570"/>
                <a:gd name="T124" fmla="*/ 3018 w 7523"/>
                <a:gd name="T125" fmla="*/ 436 h 8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3" h="8570">
                  <a:moveTo>
                    <a:pt x="0" y="87"/>
                  </a:moveTo>
                  <a:lnTo>
                    <a:pt x="19" y="116"/>
                  </a:lnTo>
                  <a:lnTo>
                    <a:pt x="100" y="194"/>
                  </a:lnTo>
                  <a:lnTo>
                    <a:pt x="134" y="179"/>
                  </a:lnTo>
                  <a:lnTo>
                    <a:pt x="328" y="19"/>
                  </a:lnTo>
                  <a:lnTo>
                    <a:pt x="502" y="19"/>
                  </a:lnTo>
                  <a:lnTo>
                    <a:pt x="328" y="160"/>
                  </a:lnTo>
                  <a:lnTo>
                    <a:pt x="284" y="213"/>
                  </a:lnTo>
                  <a:lnTo>
                    <a:pt x="169" y="310"/>
                  </a:lnTo>
                  <a:lnTo>
                    <a:pt x="284" y="469"/>
                  </a:lnTo>
                  <a:lnTo>
                    <a:pt x="313" y="455"/>
                  </a:lnTo>
                  <a:lnTo>
                    <a:pt x="411" y="421"/>
                  </a:lnTo>
                  <a:lnTo>
                    <a:pt x="749" y="194"/>
                  </a:lnTo>
                  <a:lnTo>
                    <a:pt x="793" y="160"/>
                  </a:lnTo>
                  <a:lnTo>
                    <a:pt x="874" y="102"/>
                  </a:lnTo>
                  <a:lnTo>
                    <a:pt x="972" y="54"/>
                  </a:lnTo>
                  <a:lnTo>
                    <a:pt x="1151" y="19"/>
                  </a:lnTo>
                  <a:lnTo>
                    <a:pt x="924" y="227"/>
                  </a:lnTo>
                  <a:lnTo>
                    <a:pt x="715" y="344"/>
                  </a:lnTo>
                  <a:lnTo>
                    <a:pt x="667" y="377"/>
                  </a:lnTo>
                  <a:lnTo>
                    <a:pt x="555" y="436"/>
                  </a:lnTo>
                  <a:lnTo>
                    <a:pt x="459" y="538"/>
                  </a:lnTo>
                  <a:lnTo>
                    <a:pt x="361" y="586"/>
                  </a:lnTo>
                  <a:lnTo>
                    <a:pt x="411" y="678"/>
                  </a:lnTo>
                  <a:lnTo>
                    <a:pt x="425" y="726"/>
                  </a:lnTo>
                  <a:lnTo>
                    <a:pt x="459" y="759"/>
                  </a:lnTo>
                  <a:lnTo>
                    <a:pt x="667" y="644"/>
                  </a:lnTo>
                  <a:lnTo>
                    <a:pt x="749" y="629"/>
                  </a:lnTo>
                  <a:lnTo>
                    <a:pt x="1116" y="358"/>
                  </a:lnTo>
                  <a:lnTo>
                    <a:pt x="1310" y="242"/>
                  </a:lnTo>
                  <a:lnTo>
                    <a:pt x="1475" y="116"/>
                  </a:lnTo>
                  <a:lnTo>
                    <a:pt x="1552" y="67"/>
                  </a:lnTo>
                  <a:lnTo>
                    <a:pt x="1615" y="34"/>
                  </a:lnTo>
                  <a:lnTo>
                    <a:pt x="1808" y="19"/>
                  </a:lnTo>
                  <a:lnTo>
                    <a:pt x="1664" y="146"/>
                  </a:lnTo>
                  <a:lnTo>
                    <a:pt x="1581" y="213"/>
                  </a:lnTo>
                  <a:lnTo>
                    <a:pt x="1533" y="227"/>
                  </a:lnTo>
                  <a:lnTo>
                    <a:pt x="1243" y="402"/>
                  </a:lnTo>
                  <a:lnTo>
                    <a:pt x="1165" y="469"/>
                  </a:lnTo>
                  <a:lnTo>
                    <a:pt x="749" y="726"/>
                  </a:lnTo>
                  <a:lnTo>
                    <a:pt x="603" y="828"/>
                  </a:lnTo>
                  <a:lnTo>
                    <a:pt x="584" y="886"/>
                  </a:lnTo>
                  <a:lnTo>
                    <a:pt x="603" y="1001"/>
                  </a:lnTo>
                  <a:lnTo>
                    <a:pt x="682" y="1084"/>
                  </a:lnTo>
                  <a:lnTo>
                    <a:pt x="749" y="1051"/>
                  </a:lnTo>
                  <a:lnTo>
                    <a:pt x="1015" y="871"/>
                  </a:lnTo>
                  <a:lnTo>
                    <a:pt x="1165" y="779"/>
                  </a:lnTo>
                  <a:lnTo>
                    <a:pt x="1552" y="517"/>
                  </a:lnTo>
                  <a:lnTo>
                    <a:pt x="1635" y="484"/>
                  </a:lnTo>
                  <a:lnTo>
                    <a:pt x="1683" y="402"/>
                  </a:lnTo>
                  <a:lnTo>
                    <a:pt x="1842" y="344"/>
                  </a:lnTo>
                  <a:lnTo>
                    <a:pt x="1939" y="276"/>
                  </a:lnTo>
                  <a:lnTo>
                    <a:pt x="2292" y="34"/>
                  </a:lnTo>
                  <a:lnTo>
                    <a:pt x="2467" y="19"/>
                  </a:lnTo>
                  <a:lnTo>
                    <a:pt x="2215" y="227"/>
                  </a:lnTo>
                  <a:lnTo>
                    <a:pt x="2167" y="276"/>
                  </a:lnTo>
                  <a:lnTo>
                    <a:pt x="1983" y="358"/>
                  </a:lnTo>
                  <a:lnTo>
                    <a:pt x="1760" y="503"/>
                  </a:lnTo>
                  <a:lnTo>
                    <a:pt x="1649" y="586"/>
                  </a:lnTo>
                  <a:lnTo>
                    <a:pt x="1034" y="1001"/>
                  </a:lnTo>
                  <a:lnTo>
                    <a:pt x="957" y="1036"/>
                  </a:lnTo>
                  <a:lnTo>
                    <a:pt x="855" y="1103"/>
                  </a:lnTo>
                  <a:lnTo>
                    <a:pt x="773" y="1128"/>
                  </a:lnTo>
                  <a:lnTo>
                    <a:pt x="749" y="1181"/>
                  </a:lnTo>
                  <a:lnTo>
                    <a:pt x="749" y="1243"/>
                  </a:lnTo>
                  <a:lnTo>
                    <a:pt x="841" y="1370"/>
                  </a:lnTo>
                  <a:lnTo>
                    <a:pt x="957" y="1345"/>
                  </a:lnTo>
                  <a:lnTo>
                    <a:pt x="991" y="1345"/>
                  </a:lnTo>
                  <a:lnTo>
                    <a:pt x="1165" y="1230"/>
                  </a:lnTo>
                  <a:lnTo>
                    <a:pt x="1257" y="1147"/>
                  </a:lnTo>
                  <a:lnTo>
                    <a:pt x="1552" y="987"/>
                  </a:lnTo>
                  <a:lnTo>
                    <a:pt x="1615" y="939"/>
                  </a:lnTo>
                  <a:lnTo>
                    <a:pt x="1698" y="871"/>
                  </a:lnTo>
                  <a:lnTo>
                    <a:pt x="1775" y="842"/>
                  </a:lnTo>
                  <a:lnTo>
                    <a:pt x="2181" y="586"/>
                  </a:lnTo>
                  <a:lnTo>
                    <a:pt x="2244" y="552"/>
                  </a:lnTo>
                  <a:lnTo>
                    <a:pt x="2375" y="436"/>
                  </a:lnTo>
                  <a:lnTo>
                    <a:pt x="2582" y="310"/>
                  </a:lnTo>
                  <a:lnTo>
                    <a:pt x="2684" y="242"/>
                  </a:lnTo>
                  <a:lnTo>
                    <a:pt x="2810" y="136"/>
                  </a:lnTo>
                  <a:lnTo>
                    <a:pt x="2844" y="67"/>
                  </a:lnTo>
                  <a:lnTo>
                    <a:pt x="2824" y="19"/>
                  </a:lnTo>
                  <a:lnTo>
                    <a:pt x="3018" y="0"/>
                  </a:lnTo>
                  <a:lnTo>
                    <a:pt x="3246" y="0"/>
                  </a:lnTo>
                  <a:lnTo>
                    <a:pt x="3425" y="227"/>
                  </a:lnTo>
                  <a:lnTo>
                    <a:pt x="3662" y="600"/>
                  </a:lnTo>
                  <a:lnTo>
                    <a:pt x="3710" y="697"/>
                  </a:lnTo>
                  <a:lnTo>
                    <a:pt x="3860" y="968"/>
                  </a:lnTo>
                  <a:lnTo>
                    <a:pt x="3909" y="1070"/>
                  </a:lnTo>
                  <a:lnTo>
                    <a:pt x="3952" y="1161"/>
                  </a:lnTo>
                  <a:lnTo>
                    <a:pt x="4069" y="1355"/>
                  </a:lnTo>
                  <a:lnTo>
                    <a:pt x="4102" y="1437"/>
                  </a:lnTo>
                  <a:lnTo>
                    <a:pt x="4470" y="2313"/>
                  </a:lnTo>
                  <a:lnTo>
                    <a:pt x="4572" y="2579"/>
                  </a:lnTo>
                  <a:lnTo>
                    <a:pt x="4678" y="3005"/>
                  </a:lnTo>
                  <a:lnTo>
                    <a:pt x="4780" y="3407"/>
                  </a:lnTo>
                  <a:lnTo>
                    <a:pt x="4872" y="3939"/>
                  </a:lnTo>
                  <a:lnTo>
                    <a:pt x="4973" y="4859"/>
                  </a:lnTo>
                  <a:lnTo>
                    <a:pt x="4973" y="5009"/>
                  </a:lnTo>
                  <a:lnTo>
                    <a:pt x="5002" y="5067"/>
                  </a:lnTo>
                  <a:lnTo>
                    <a:pt x="4987" y="5469"/>
                  </a:lnTo>
                  <a:lnTo>
                    <a:pt x="4939" y="5570"/>
                  </a:lnTo>
                  <a:lnTo>
                    <a:pt x="4678" y="7486"/>
                  </a:lnTo>
                  <a:lnTo>
                    <a:pt x="4470" y="8232"/>
                  </a:lnTo>
                  <a:lnTo>
                    <a:pt x="4330" y="8570"/>
                  </a:lnTo>
                  <a:lnTo>
                    <a:pt x="3894" y="8570"/>
                  </a:lnTo>
                  <a:lnTo>
                    <a:pt x="3894" y="8266"/>
                  </a:lnTo>
                  <a:lnTo>
                    <a:pt x="3841" y="8347"/>
                  </a:lnTo>
                  <a:lnTo>
                    <a:pt x="3758" y="8508"/>
                  </a:lnTo>
                  <a:lnTo>
                    <a:pt x="3696" y="8570"/>
                  </a:lnTo>
                  <a:lnTo>
                    <a:pt x="3207" y="8570"/>
                  </a:lnTo>
                  <a:lnTo>
                    <a:pt x="3260" y="8508"/>
                  </a:lnTo>
                  <a:lnTo>
                    <a:pt x="3343" y="8406"/>
                  </a:lnTo>
                  <a:lnTo>
                    <a:pt x="3391" y="8372"/>
                  </a:lnTo>
                  <a:lnTo>
                    <a:pt x="3677" y="7970"/>
                  </a:lnTo>
                  <a:lnTo>
                    <a:pt x="3702" y="7892"/>
                  </a:lnTo>
                  <a:lnTo>
                    <a:pt x="3729" y="7814"/>
                  </a:lnTo>
                  <a:lnTo>
                    <a:pt x="3755" y="7736"/>
                  </a:lnTo>
                  <a:lnTo>
                    <a:pt x="3781" y="7659"/>
                  </a:lnTo>
                  <a:lnTo>
                    <a:pt x="3793" y="7619"/>
                  </a:lnTo>
                  <a:lnTo>
                    <a:pt x="3805" y="7581"/>
                  </a:lnTo>
                  <a:lnTo>
                    <a:pt x="3816" y="7541"/>
                  </a:lnTo>
                  <a:lnTo>
                    <a:pt x="3827" y="7502"/>
                  </a:lnTo>
                  <a:lnTo>
                    <a:pt x="3836" y="7463"/>
                  </a:lnTo>
                  <a:lnTo>
                    <a:pt x="3845" y="7424"/>
                  </a:lnTo>
                  <a:lnTo>
                    <a:pt x="3853" y="7386"/>
                  </a:lnTo>
                  <a:lnTo>
                    <a:pt x="3860" y="7346"/>
                  </a:lnTo>
                  <a:lnTo>
                    <a:pt x="3758" y="6920"/>
                  </a:lnTo>
                  <a:lnTo>
                    <a:pt x="3729" y="6843"/>
                  </a:lnTo>
                  <a:lnTo>
                    <a:pt x="3633" y="6635"/>
                  </a:lnTo>
                  <a:lnTo>
                    <a:pt x="3550" y="6567"/>
                  </a:lnTo>
                  <a:lnTo>
                    <a:pt x="3502" y="6485"/>
                  </a:lnTo>
                  <a:lnTo>
                    <a:pt x="3425" y="6325"/>
                  </a:lnTo>
                  <a:lnTo>
                    <a:pt x="3357" y="6243"/>
                  </a:lnTo>
                  <a:lnTo>
                    <a:pt x="3343" y="6185"/>
                  </a:lnTo>
                  <a:lnTo>
                    <a:pt x="3149" y="5895"/>
                  </a:lnTo>
                  <a:lnTo>
                    <a:pt x="3101" y="5812"/>
                  </a:lnTo>
                  <a:lnTo>
                    <a:pt x="3052" y="5744"/>
                  </a:lnTo>
                  <a:lnTo>
                    <a:pt x="2926" y="5551"/>
                  </a:lnTo>
                  <a:lnTo>
                    <a:pt x="2859" y="5459"/>
                  </a:lnTo>
                  <a:lnTo>
                    <a:pt x="2684" y="5183"/>
                  </a:lnTo>
                  <a:lnTo>
                    <a:pt x="2568" y="5019"/>
                  </a:lnTo>
                  <a:lnTo>
                    <a:pt x="2423" y="4825"/>
                  </a:lnTo>
                  <a:lnTo>
                    <a:pt x="2375" y="4713"/>
                  </a:lnTo>
                  <a:lnTo>
                    <a:pt x="2292" y="4617"/>
                  </a:lnTo>
                  <a:lnTo>
                    <a:pt x="2133" y="4327"/>
                  </a:lnTo>
                  <a:lnTo>
                    <a:pt x="2002" y="4166"/>
                  </a:lnTo>
                  <a:lnTo>
                    <a:pt x="1983" y="4118"/>
                  </a:lnTo>
                  <a:lnTo>
                    <a:pt x="1906" y="4016"/>
                  </a:lnTo>
                  <a:lnTo>
                    <a:pt x="1857" y="3973"/>
                  </a:lnTo>
                  <a:lnTo>
                    <a:pt x="1717" y="3683"/>
                  </a:lnTo>
                  <a:lnTo>
                    <a:pt x="1649" y="3601"/>
                  </a:lnTo>
                  <a:lnTo>
                    <a:pt x="1581" y="3474"/>
                  </a:lnTo>
                  <a:lnTo>
                    <a:pt x="1518" y="3392"/>
                  </a:lnTo>
                  <a:lnTo>
                    <a:pt x="1422" y="3232"/>
                  </a:lnTo>
                  <a:lnTo>
                    <a:pt x="1325" y="3049"/>
                  </a:lnTo>
                  <a:lnTo>
                    <a:pt x="1131" y="2797"/>
                  </a:lnTo>
                  <a:lnTo>
                    <a:pt x="1116" y="2729"/>
                  </a:lnTo>
                  <a:lnTo>
                    <a:pt x="991" y="2555"/>
                  </a:lnTo>
                  <a:lnTo>
                    <a:pt x="938" y="2473"/>
                  </a:lnTo>
                  <a:lnTo>
                    <a:pt x="773" y="2231"/>
                  </a:lnTo>
                  <a:lnTo>
                    <a:pt x="763" y="2177"/>
                  </a:lnTo>
                  <a:lnTo>
                    <a:pt x="696" y="2096"/>
                  </a:lnTo>
                  <a:lnTo>
                    <a:pt x="603" y="1955"/>
                  </a:lnTo>
                  <a:lnTo>
                    <a:pt x="555" y="1873"/>
                  </a:lnTo>
                  <a:lnTo>
                    <a:pt x="217" y="1345"/>
                  </a:lnTo>
                  <a:lnTo>
                    <a:pt x="119" y="1161"/>
                  </a:lnTo>
                  <a:lnTo>
                    <a:pt x="0" y="978"/>
                  </a:lnTo>
                  <a:lnTo>
                    <a:pt x="0" y="87"/>
                  </a:lnTo>
                  <a:close/>
                  <a:moveTo>
                    <a:pt x="0" y="1360"/>
                  </a:moveTo>
                  <a:lnTo>
                    <a:pt x="19" y="1370"/>
                  </a:lnTo>
                  <a:lnTo>
                    <a:pt x="38" y="1452"/>
                  </a:lnTo>
                  <a:lnTo>
                    <a:pt x="183" y="1679"/>
                  </a:lnTo>
                  <a:lnTo>
                    <a:pt x="217" y="1714"/>
                  </a:lnTo>
                  <a:lnTo>
                    <a:pt x="284" y="1795"/>
                  </a:lnTo>
                  <a:lnTo>
                    <a:pt x="361" y="1921"/>
                  </a:lnTo>
                  <a:lnTo>
                    <a:pt x="342" y="1935"/>
                  </a:lnTo>
                  <a:lnTo>
                    <a:pt x="459" y="2096"/>
                  </a:lnTo>
                  <a:lnTo>
                    <a:pt x="555" y="2260"/>
                  </a:lnTo>
                  <a:lnTo>
                    <a:pt x="647" y="2405"/>
                  </a:lnTo>
                  <a:lnTo>
                    <a:pt x="696" y="2473"/>
                  </a:lnTo>
                  <a:lnTo>
                    <a:pt x="763" y="2565"/>
                  </a:lnTo>
                  <a:lnTo>
                    <a:pt x="807" y="2648"/>
                  </a:lnTo>
                  <a:lnTo>
                    <a:pt x="889" y="2778"/>
                  </a:lnTo>
                  <a:lnTo>
                    <a:pt x="938" y="2840"/>
                  </a:lnTo>
                  <a:lnTo>
                    <a:pt x="972" y="2875"/>
                  </a:lnTo>
                  <a:lnTo>
                    <a:pt x="1034" y="2957"/>
                  </a:lnTo>
                  <a:lnTo>
                    <a:pt x="1049" y="3005"/>
                  </a:lnTo>
                  <a:lnTo>
                    <a:pt x="1131" y="3097"/>
                  </a:lnTo>
                  <a:lnTo>
                    <a:pt x="1180" y="3213"/>
                  </a:lnTo>
                  <a:lnTo>
                    <a:pt x="1243" y="3315"/>
                  </a:lnTo>
                  <a:lnTo>
                    <a:pt x="1291" y="3392"/>
                  </a:lnTo>
                  <a:lnTo>
                    <a:pt x="1339" y="3474"/>
                  </a:lnTo>
                  <a:lnTo>
                    <a:pt x="1422" y="3566"/>
                  </a:lnTo>
                  <a:lnTo>
                    <a:pt x="1475" y="3683"/>
                  </a:lnTo>
                  <a:lnTo>
                    <a:pt x="1533" y="3765"/>
                  </a:lnTo>
                  <a:lnTo>
                    <a:pt x="1727" y="4051"/>
                  </a:lnTo>
                  <a:lnTo>
                    <a:pt x="1808" y="4147"/>
                  </a:lnTo>
                  <a:lnTo>
                    <a:pt x="1877" y="4293"/>
                  </a:lnTo>
                  <a:lnTo>
                    <a:pt x="1973" y="4443"/>
                  </a:lnTo>
                  <a:lnTo>
                    <a:pt x="2119" y="4665"/>
                  </a:lnTo>
                  <a:lnTo>
                    <a:pt x="2200" y="4791"/>
                  </a:lnTo>
                  <a:lnTo>
                    <a:pt x="2341" y="4956"/>
                  </a:lnTo>
                  <a:lnTo>
                    <a:pt x="2409" y="5134"/>
                  </a:lnTo>
                  <a:lnTo>
                    <a:pt x="2452" y="5198"/>
                  </a:lnTo>
                  <a:lnTo>
                    <a:pt x="2665" y="5517"/>
                  </a:lnTo>
                  <a:lnTo>
                    <a:pt x="2810" y="5734"/>
                  </a:lnTo>
                  <a:lnTo>
                    <a:pt x="2874" y="5861"/>
                  </a:lnTo>
                  <a:lnTo>
                    <a:pt x="2936" y="5924"/>
                  </a:lnTo>
                  <a:lnTo>
                    <a:pt x="3018" y="6068"/>
                  </a:lnTo>
                  <a:lnTo>
                    <a:pt x="3135" y="6243"/>
                  </a:lnTo>
                  <a:lnTo>
                    <a:pt x="3212" y="6325"/>
                  </a:lnTo>
                  <a:lnTo>
                    <a:pt x="3226" y="6378"/>
                  </a:lnTo>
                  <a:lnTo>
                    <a:pt x="3357" y="6537"/>
                  </a:lnTo>
                  <a:lnTo>
                    <a:pt x="3454" y="6737"/>
                  </a:lnTo>
                  <a:lnTo>
                    <a:pt x="3517" y="6814"/>
                  </a:lnTo>
                  <a:lnTo>
                    <a:pt x="3570" y="6910"/>
                  </a:lnTo>
                  <a:lnTo>
                    <a:pt x="3633" y="7056"/>
                  </a:lnTo>
                  <a:lnTo>
                    <a:pt x="3652" y="7554"/>
                  </a:lnTo>
                  <a:lnTo>
                    <a:pt x="3410" y="8086"/>
                  </a:lnTo>
                  <a:lnTo>
                    <a:pt x="3193" y="8362"/>
                  </a:lnTo>
                  <a:lnTo>
                    <a:pt x="3149" y="8372"/>
                  </a:lnTo>
                  <a:lnTo>
                    <a:pt x="3086" y="8454"/>
                  </a:lnTo>
                  <a:lnTo>
                    <a:pt x="2989" y="8570"/>
                  </a:lnTo>
                  <a:lnTo>
                    <a:pt x="2549" y="8570"/>
                  </a:lnTo>
                  <a:lnTo>
                    <a:pt x="1552" y="8347"/>
                  </a:lnTo>
                  <a:lnTo>
                    <a:pt x="0" y="8038"/>
                  </a:lnTo>
                  <a:lnTo>
                    <a:pt x="0" y="4375"/>
                  </a:lnTo>
                  <a:lnTo>
                    <a:pt x="1717" y="4742"/>
                  </a:lnTo>
                  <a:lnTo>
                    <a:pt x="1877" y="4777"/>
                  </a:lnTo>
                  <a:lnTo>
                    <a:pt x="1973" y="4777"/>
                  </a:lnTo>
                  <a:lnTo>
                    <a:pt x="1934" y="4725"/>
                  </a:lnTo>
                  <a:lnTo>
                    <a:pt x="1898" y="4675"/>
                  </a:lnTo>
                  <a:lnTo>
                    <a:pt x="1864" y="4625"/>
                  </a:lnTo>
                  <a:lnTo>
                    <a:pt x="1832" y="4575"/>
                  </a:lnTo>
                  <a:lnTo>
                    <a:pt x="1802" y="4526"/>
                  </a:lnTo>
                  <a:lnTo>
                    <a:pt x="1773" y="4477"/>
                  </a:lnTo>
                  <a:lnTo>
                    <a:pt x="1744" y="4429"/>
                  </a:lnTo>
                  <a:lnTo>
                    <a:pt x="1717" y="4380"/>
                  </a:lnTo>
                  <a:lnTo>
                    <a:pt x="1689" y="4332"/>
                  </a:lnTo>
                  <a:lnTo>
                    <a:pt x="1662" y="4284"/>
                  </a:lnTo>
                  <a:lnTo>
                    <a:pt x="1636" y="4235"/>
                  </a:lnTo>
                  <a:lnTo>
                    <a:pt x="1609" y="4187"/>
                  </a:lnTo>
                  <a:lnTo>
                    <a:pt x="1580" y="4137"/>
                  </a:lnTo>
                  <a:lnTo>
                    <a:pt x="1551" y="4088"/>
                  </a:lnTo>
                  <a:lnTo>
                    <a:pt x="1521" y="4038"/>
                  </a:lnTo>
                  <a:lnTo>
                    <a:pt x="1489" y="3987"/>
                  </a:lnTo>
                  <a:lnTo>
                    <a:pt x="1373" y="3823"/>
                  </a:lnTo>
                  <a:lnTo>
                    <a:pt x="1373" y="3799"/>
                  </a:lnTo>
                  <a:lnTo>
                    <a:pt x="1310" y="3697"/>
                  </a:lnTo>
                  <a:lnTo>
                    <a:pt x="1199" y="3523"/>
                  </a:lnTo>
                  <a:lnTo>
                    <a:pt x="1083" y="3373"/>
                  </a:lnTo>
                  <a:lnTo>
                    <a:pt x="938" y="3165"/>
                  </a:lnTo>
                  <a:lnTo>
                    <a:pt x="924" y="3117"/>
                  </a:lnTo>
                  <a:lnTo>
                    <a:pt x="730" y="2807"/>
                  </a:lnTo>
                  <a:lnTo>
                    <a:pt x="647" y="2744"/>
                  </a:lnTo>
                  <a:lnTo>
                    <a:pt x="647" y="2681"/>
                  </a:lnTo>
                  <a:lnTo>
                    <a:pt x="570" y="2565"/>
                  </a:lnTo>
                  <a:lnTo>
                    <a:pt x="411" y="2390"/>
                  </a:lnTo>
                  <a:lnTo>
                    <a:pt x="313" y="2197"/>
                  </a:lnTo>
                  <a:lnTo>
                    <a:pt x="261" y="2148"/>
                  </a:lnTo>
                  <a:lnTo>
                    <a:pt x="250" y="2071"/>
                  </a:lnTo>
                  <a:lnTo>
                    <a:pt x="100" y="1854"/>
                  </a:lnTo>
                  <a:lnTo>
                    <a:pt x="52" y="1776"/>
                  </a:lnTo>
                  <a:lnTo>
                    <a:pt x="0" y="1733"/>
                  </a:lnTo>
                  <a:lnTo>
                    <a:pt x="0" y="1360"/>
                  </a:lnTo>
                  <a:close/>
                  <a:moveTo>
                    <a:pt x="7054" y="8439"/>
                  </a:moveTo>
                  <a:lnTo>
                    <a:pt x="7020" y="8362"/>
                  </a:lnTo>
                  <a:lnTo>
                    <a:pt x="6991" y="8295"/>
                  </a:lnTo>
                  <a:lnTo>
                    <a:pt x="6894" y="8269"/>
                  </a:lnTo>
                  <a:lnTo>
                    <a:pt x="6798" y="8243"/>
                  </a:lnTo>
                  <a:lnTo>
                    <a:pt x="6703" y="8217"/>
                  </a:lnTo>
                  <a:lnTo>
                    <a:pt x="6607" y="8189"/>
                  </a:lnTo>
                  <a:lnTo>
                    <a:pt x="6513" y="8162"/>
                  </a:lnTo>
                  <a:lnTo>
                    <a:pt x="6420" y="8136"/>
                  </a:lnTo>
                  <a:lnTo>
                    <a:pt x="6326" y="8112"/>
                  </a:lnTo>
                  <a:lnTo>
                    <a:pt x="6233" y="8088"/>
                  </a:lnTo>
                  <a:lnTo>
                    <a:pt x="6187" y="8076"/>
                  </a:lnTo>
                  <a:lnTo>
                    <a:pt x="6140" y="8066"/>
                  </a:lnTo>
                  <a:lnTo>
                    <a:pt x="6093" y="8056"/>
                  </a:lnTo>
                  <a:lnTo>
                    <a:pt x="6046" y="8046"/>
                  </a:lnTo>
                  <a:lnTo>
                    <a:pt x="6000" y="8038"/>
                  </a:lnTo>
                  <a:lnTo>
                    <a:pt x="5953" y="8030"/>
                  </a:lnTo>
                  <a:lnTo>
                    <a:pt x="5907" y="8023"/>
                  </a:lnTo>
                  <a:lnTo>
                    <a:pt x="5860" y="8016"/>
                  </a:lnTo>
                  <a:lnTo>
                    <a:pt x="5814" y="8012"/>
                  </a:lnTo>
                  <a:lnTo>
                    <a:pt x="5767" y="8007"/>
                  </a:lnTo>
                  <a:lnTo>
                    <a:pt x="5721" y="8004"/>
                  </a:lnTo>
                  <a:lnTo>
                    <a:pt x="5674" y="8001"/>
                  </a:lnTo>
                  <a:lnTo>
                    <a:pt x="5627" y="8000"/>
                  </a:lnTo>
                  <a:lnTo>
                    <a:pt x="5581" y="8000"/>
                  </a:lnTo>
                  <a:lnTo>
                    <a:pt x="5533" y="8001"/>
                  </a:lnTo>
                  <a:lnTo>
                    <a:pt x="5486" y="8005"/>
                  </a:lnTo>
                  <a:lnTo>
                    <a:pt x="5356" y="8105"/>
                  </a:lnTo>
                  <a:lnTo>
                    <a:pt x="5631" y="7071"/>
                  </a:lnTo>
                  <a:lnTo>
                    <a:pt x="5728" y="7002"/>
                  </a:lnTo>
                  <a:lnTo>
                    <a:pt x="5764" y="6984"/>
                  </a:lnTo>
                  <a:lnTo>
                    <a:pt x="5800" y="6967"/>
                  </a:lnTo>
                  <a:lnTo>
                    <a:pt x="5818" y="6959"/>
                  </a:lnTo>
                  <a:lnTo>
                    <a:pt x="5835" y="6952"/>
                  </a:lnTo>
                  <a:lnTo>
                    <a:pt x="5854" y="6947"/>
                  </a:lnTo>
                  <a:lnTo>
                    <a:pt x="5872" y="6940"/>
                  </a:lnTo>
                  <a:lnTo>
                    <a:pt x="5890" y="6935"/>
                  </a:lnTo>
                  <a:lnTo>
                    <a:pt x="5907" y="6930"/>
                  </a:lnTo>
                  <a:lnTo>
                    <a:pt x="5925" y="6927"/>
                  </a:lnTo>
                  <a:lnTo>
                    <a:pt x="5944" y="6924"/>
                  </a:lnTo>
                  <a:lnTo>
                    <a:pt x="5961" y="6921"/>
                  </a:lnTo>
                  <a:lnTo>
                    <a:pt x="5979" y="6920"/>
                  </a:lnTo>
                  <a:lnTo>
                    <a:pt x="5997" y="6919"/>
                  </a:lnTo>
                  <a:lnTo>
                    <a:pt x="6015" y="6918"/>
                  </a:lnTo>
                  <a:lnTo>
                    <a:pt x="6034" y="6919"/>
                  </a:lnTo>
                  <a:lnTo>
                    <a:pt x="6052" y="6920"/>
                  </a:lnTo>
                  <a:lnTo>
                    <a:pt x="6070" y="6921"/>
                  </a:lnTo>
                  <a:lnTo>
                    <a:pt x="6088" y="6924"/>
                  </a:lnTo>
                  <a:lnTo>
                    <a:pt x="6106" y="6927"/>
                  </a:lnTo>
                  <a:lnTo>
                    <a:pt x="6125" y="6932"/>
                  </a:lnTo>
                  <a:lnTo>
                    <a:pt x="6143" y="6937"/>
                  </a:lnTo>
                  <a:lnTo>
                    <a:pt x="6161" y="6942"/>
                  </a:lnTo>
                  <a:lnTo>
                    <a:pt x="6180" y="6950"/>
                  </a:lnTo>
                  <a:lnTo>
                    <a:pt x="6198" y="6957"/>
                  </a:lnTo>
                  <a:lnTo>
                    <a:pt x="6218" y="6966"/>
                  </a:lnTo>
                  <a:lnTo>
                    <a:pt x="6236" y="6975"/>
                  </a:lnTo>
                  <a:lnTo>
                    <a:pt x="6255" y="6985"/>
                  </a:lnTo>
                  <a:lnTo>
                    <a:pt x="6274" y="6997"/>
                  </a:lnTo>
                  <a:lnTo>
                    <a:pt x="6294" y="7009"/>
                  </a:lnTo>
                  <a:lnTo>
                    <a:pt x="6313" y="7021"/>
                  </a:lnTo>
                  <a:lnTo>
                    <a:pt x="6405" y="7138"/>
                  </a:lnTo>
                  <a:lnTo>
                    <a:pt x="6453" y="7327"/>
                  </a:lnTo>
                  <a:lnTo>
                    <a:pt x="6479" y="7310"/>
                  </a:lnTo>
                  <a:lnTo>
                    <a:pt x="6505" y="7294"/>
                  </a:lnTo>
                  <a:lnTo>
                    <a:pt x="6530" y="7279"/>
                  </a:lnTo>
                  <a:lnTo>
                    <a:pt x="6556" y="7265"/>
                  </a:lnTo>
                  <a:lnTo>
                    <a:pt x="6581" y="7253"/>
                  </a:lnTo>
                  <a:lnTo>
                    <a:pt x="6605" y="7240"/>
                  </a:lnTo>
                  <a:lnTo>
                    <a:pt x="6630" y="7229"/>
                  </a:lnTo>
                  <a:lnTo>
                    <a:pt x="6656" y="7219"/>
                  </a:lnTo>
                  <a:lnTo>
                    <a:pt x="6704" y="7199"/>
                  </a:lnTo>
                  <a:lnTo>
                    <a:pt x="6753" y="7182"/>
                  </a:lnTo>
                  <a:lnTo>
                    <a:pt x="6802" y="7166"/>
                  </a:lnTo>
                  <a:lnTo>
                    <a:pt x="6851" y="7151"/>
                  </a:lnTo>
                  <a:lnTo>
                    <a:pt x="6899" y="7135"/>
                  </a:lnTo>
                  <a:lnTo>
                    <a:pt x="6948" y="7120"/>
                  </a:lnTo>
                  <a:lnTo>
                    <a:pt x="6996" y="7103"/>
                  </a:lnTo>
                  <a:lnTo>
                    <a:pt x="7045" y="7084"/>
                  </a:lnTo>
                  <a:lnTo>
                    <a:pt x="7070" y="7074"/>
                  </a:lnTo>
                  <a:lnTo>
                    <a:pt x="7095" y="7062"/>
                  </a:lnTo>
                  <a:lnTo>
                    <a:pt x="7120" y="7050"/>
                  </a:lnTo>
                  <a:lnTo>
                    <a:pt x="7145" y="7039"/>
                  </a:lnTo>
                  <a:lnTo>
                    <a:pt x="7171" y="7025"/>
                  </a:lnTo>
                  <a:lnTo>
                    <a:pt x="7195" y="7011"/>
                  </a:lnTo>
                  <a:lnTo>
                    <a:pt x="7221" y="6995"/>
                  </a:lnTo>
                  <a:lnTo>
                    <a:pt x="7247" y="6979"/>
                  </a:lnTo>
                  <a:lnTo>
                    <a:pt x="7325" y="6896"/>
                  </a:lnTo>
                  <a:lnTo>
                    <a:pt x="7441" y="6814"/>
                  </a:lnTo>
                  <a:lnTo>
                    <a:pt x="7373" y="7221"/>
                  </a:lnTo>
                  <a:lnTo>
                    <a:pt x="7054" y="7327"/>
                  </a:lnTo>
                  <a:lnTo>
                    <a:pt x="6812" y="7438"/>
                  </a:lnTo>
                  <a:lnTo>
                    <a:pt x="6488" y="7588"/>
                  </a:lnTo>
                  <a:lnTo>
                    <a:pt x="6405" y="7864"/>
                  </a:lnTo>
                  <a:lnTo>
                    <a:pt x="7020" y="7990"/>
                  </a:lnTo>
                  <a:lnTo>
                    <a:pt x="7116" y="7946"/>
                  </a:lnTo>
                  <a:lnTo>
                    <a:pt x="7165" y="7888"/>
                  </a:lnTo>
                  <a:lnTo>
                    <a:pt x="7214" y="7864"/>
                  </a:lnTo>
                  <a:lnTo>
                    <a:pt x="7054" y="8439"/>
                  </a:lnTo>
                  <a:close/>
                  <a:moveTo>
                    <a:pt x="6265" y="7844"/>
                  </a:moveTo>
                  <a:lnTo>
                    <a:pt x="5539" y="7671"/>
                  </a:lnTo>
                  <a:lnTo>
                    <a:pt x="5556" y="7611"/>
                  </a:lnTo>
                  <a:lnTo>
                    <a:pt x="5570" y="7553"/>
                  </a:lnTo>
                  <a:lnTo>
                    <a:pt x="5576" y="7526"/>
                  </a:lnTo>
                  <a:lnTo>
                    <a:pt x="5584" y="7498"/>
                  </a:lnTo>
                  <a:lnTo>
                    <a:pt x="5592" y="7471"/>
                  </a:lnTo>
                  <a:lnTo>
                    <a:pt x="5602" y="7445"/>
                  </a:lnTo>
                  <a:lnTo>
                    <a:pt x="5612" y="7418"/>
                  </a:lnTo>
                  <a:lnTo>
                    <a:pt x="5624" y="7392"/>
                  </a:lnTo>
                  <a:lnTo>
                    <a:pt x="5638" y="7365"/>
                  </a:lnTo>
                  <a:lnTo>
                    <a:pt x="5654" y="7338"/>
                  </a:lnTo>
                  <a:lnTo>
                    <a:pt x="5673" y="7312"/>
                  </a:lnTo>
                  <a:lnTo>
                    <a:pt x="5694" y="7285"/>
                  </a:lnTo>
                  <a:lnTo>
                    <a:pt x="5706" y="7272"/>
                  </a:lnTo>
                  <a:lnTo>
                    <a:pt x="5719" y="7258"/>
                  </a:lnTo>
                  <a:lnTo>
                    <a:pt x="5733" y="7244"/>
                  </a:lnTo>
                  <a:lnTo>
                    <a:pt x="5748" y="7230"/>
                  </a:lnTo>
                  <a:lnTo>
                    <a:pt x="5773" y="7216"/>
                  </a:lnTo>
                  <a:lnTo>
                    <a:pt x="5798" y="7205"/>
                  </a:lnTo>
                  <a:lnTo>
                    <a:pt x="5823" y="7195"/>
                  </a:lnTo>
                  <a:lnTo>
                    <a:pt x="5846" y="7187"/>
                  </a:lnTo>
                  <a:lnTo>
                    <a:pt x="5870" y="7181"/>
                  </a:lnTo>
                  <a:lnTo>
                    <a:pt x="5892" y="7177"/>
                  </a:lnTo>
                  <a:lnTo>
                    <a:pt x="5915" y="7174"/>
                  </a:lnTo>
                  <a:lnTo>
                    <a:pt x="5936" y="7171"/>
                  </a:lnTo>
                  <a:lnTo>
                    <a:pt x="5959" y="7170"/>
                  </a:lnTo>
                  <a:lnTo>
                    <a:pt x="5980" y="7171"/>
                  </a:lnTo>
                  <a:lnTo>
                    <a:pt x="6002" y="7174"/>
                  </a:lnTo>
                  <a:lnTo>
                    <a:pt x="6024" y="7176"/>
                  </a:lnTo>
                  <a:lnTo>
                    <a:pt x="6046" y="7180"/>
                  </a:lnTo>
                  <a:lnTo>
                    <a:pt x="6069" y="7184"/>
                  </a:lnTo>
                  <a:lnTo>
                    <a:pt x="6091" y="7190"/>
                  </a:lnTo>
                  <a:lnTo>
                    <a:pt x="6115" y="7196"/>
                  </a:lnTo>
                  <a:lnTo>
                    <a:pt x="6280" y="7279"/>
                  </a:lnTo>
                  <a:lnTo>
                    <a:pt x="6313" y="7361"/>
                  </a:lnTo>
                  <a:lnTo>
                    <a:pt x="6265" y="7844"/>
                  </a:lnTo>
                  <a:close/>
                  <a:moveTo>
                    <a:pt x="4330" y="7071"/>
                  </a:moveTo>
                  <a:lnTo>
                    <a:pt x="4330" y="6920"/>
                  </a:lnTo>
                  <a:lnTo>
                    <a:pt x="4276" y="6843"/>
                  </a:lnTo>
                  <a:lnTo>
                    <a:pt x="4276" y="6702"/>
                  </a:lnTo>
                  <a:lnTo>
                    <a:pt x="4436" y="6654"/>
                  </a:lnTo>
                  <a:lnTo>
                    <a:pt x="4436" y="6712"/>
                  </a:lnTo>
                  <a:lnTo>
                    <a:pt x="4330" y="7071"/>
                  </a:lnTo>
                  <a:close/>
                  <a:moveTo>
                    <a:pt x="4213" y="6601"/>
                  </a:moveTo>
                  <a:lnTo>
                    <a:pt x="4136" y="6504"/>
                  </a:lnTo>
                  <a:lnTo>
                    <a:pt x="4146" y="6345"/>
                  </a:lnTo>
                  <a:lnTo>
                    <a:pt x="4311" y="6276"/>
                  </a:lnTo>
                  <a:lnTo>
                    <a:pt x="4359" y="6243"/>
                  </a:lnTo>
                  <a:lnTo>
                    <a:pt x="4489" y="6218"/>
                  </a:lnTo>
                  <a:lnTo>
                    <a:pt x="4489" y="6393"/>
                  </a:lnTo>
                  <a:lnTo>
                    <a:pt x="4422" y="6518"/>
                  </a:lnTo>
                  <a:lnTo>
                    <a:pt x="4359" y="6537"/>
                  </a:lnTo>
                  <a:lnTo>
                    <a:pt x="4213" y="6601"/>
                  </a:lnTo>
                  <a:close/>
                  <a:moveTo>
                    <a:pt x="4034" y="6296"/>
                  </a:moveTo>
                  <a:lnTo>
                    <a:pt x="3938" y="6195"/>
                  </a:lnTo>
                  <a:lnTo>
                    <a:pt x="3919" y="6166"/>
                  </a:lnTo>
                  <a:lnTo>
                    <a:pt x="3919" y="6103"/>
                  </a:lnTo>
                  <a:lnTo>
                    <a:pt x="4019" y="6020"/>
                  </a:lnTo>
                  <a:lnTo>
                    <a:pt x="4117" y="5953"/>
                  </a:lnTo>
                  <a:lnTo>
                    <a:pt x="4276" y="5861"/>
                  </a:lnTo>
                  <a:lnTo>
                    <a:pt x="4538" y="5744"/>
                  </a:lnTo>
                  <a:lnTo>
                    <a:pt x="4518" y="5924"/>
                  </a:lnTo>
                  <a:lnTo>
                    <a:pt x="4470" y="6035"/>
                  </a:lnTo>
                  <a:lnTo>
                    <a:pt x="4392" y="6136"/>
                  </a:lnTo>
                  <a:lnTo>
                    <a:pt x="4311" y="6151"/>
                  </a:lnTo>
                  <a:lnTo>
                    <a:pt x="4247" y="6218"/>
                  </a:lnTo>
                  <a:lnTo>
                    <a:pt x="4034" y="6296"/>
                  </a:lnTo>
                  <a:close/>
                  <a:moveTo>
                    <a:pt x="3827" y="5986"/>
                  </a:moveTo>
                  <a:lnTo>
                    <a:pt x="3812" y="5953"/>
                  </a:lnTo>
                  <a:lnTo>
                    <a:pt x="3744" y="5861"/>
                  </a:lnTo>
                  <a:lnTo>
                    <a:pt x="3792" y="5734"/>
                  </a:lnTo>
                  <a:lnTo>
                    <a:pt x="3909" y="5682"/>
                  </a:lnTo>
                  <a:lnTo>
                    <a:pt x="4213" y="5517"/>
                  </a:lnTo>
                  <a:lnTo>
                    <a:pt x="4330" y="5459"/>
                  </a:lnTo>
                  <a:lnTo>
                    <a:pt x="4538" y="5342"/>
                  </a:lnTo>
                  <a:lnTo>
                    <a:pt x="4538" y="5633"/>
                  </a:lnTo>
                  <a:lnTo>
                    <a:pt x="4455" y="5667"/>
                  </a:lnTo>
                  <a:lnTo>
                    <a:pt x="4359" y="5701"/>
                  </a:lnTo>
                  <a:lnTo>
                    <a:pt x="4136" y="5826"/>
                  </a:lnTo>
                  <a:lnTo>
                    <a:pt x="4102" y="5861"/>
                  </a:lnTo>
                  <a:lnTo>
                    <a:pt x="4019" y="5924"/>
                  </a:lnTo>
                  <a:lnTo>
                    <a:pt x="3827" y="5986"/>
                  </a:lnTo>
                  <a:close/>
                  <a:moveTo>
                    <a:pt x="6473" y="5826"/>
                  </a:moveTo>
                  <a:lnTo>
                    <a:pt x="5990" y="5599"/>
                  </a:lnTo>
                  <a:lnTo>
                    <a:pt x="5907" y="5503"/>
                  </a:lnTo>
                  <a:lnTo>
                    <a:pt x="5886" y="5482"/>
                  </a:lnTo>
                  <a:lnTo>
                    <a:pt x="5866" y="5462"/>
                  </a:lnTo>
                  <a:lnTo>
                    <a:pt x="5848" y="5441"/>
                  </a:lnTo>
                  <a:lnTo>
                    <a:pt x="5830" y="5418"/>
                  </a:lnTo>
                  <a:lnTo>
                    <a:pt x="5814" y="5396"/>
                  </a:lnTo>
                  <a:lnTo>
                    <a:pt x="5799" y="5373"/>
                  </a:lnTo>
                  <a:lnTo>
                    <a:pt x="5784" y="5349"/>
                  </a:lnTo>
                  <a:lnTo>
                    <a:pt x="5771" y="5325"/>
                  </a:lnTo>
                  <a:lnTo>
                    <a:pt x="5759" y="5300"/>
                  </a:lnTo>
                  <a:lnTo>
                    <a:pt x="5748" y="5275"/>
                  </a:lnTo>
                  <a:lnTo>
                    <a:pt x="5737" y="5249"/>
                  </a:lnTo>
                  <a:lnTo>
                    <a:pt x="5728" y="5223"/>
                  </a:lnTo>
                  <a:lnTo>
                    <a:pt x="5720" y="5198"/>
                  </a:lnTo>
                  <a:lnTo>
                    <a:pt x="5712" y="5171"/>
                  </a:lnTo>
                  <a:lnTo>
                    <a:pt x="5705" y="5144"/>
                  </a:lnTo>
                  <a:lnTo>
                    <a:pt x="5699" y="5117"/>
                  </a:lnTo>
                  <a:lnTo>
                    <a:pt x="5694" y="5089"/>
                  </a:lnTo>
                  <a:lnTo>
                    <a:pt x="5691" y="5063"/>
                  </a:lnTo>
                  <a:lnTo>
                    <a:pt x="5688" y="5035"/>
                  </a:lnTo>
                  <a:lnTo>
                    <a:pt x="5684" y="5008"/>
                  </a:lnTo>
                  <a:lnTo>
                    <a:pt x="5683" y="4980"/>
                  </a:lnTo>
                  <a:lnTo>
                    <a:pt x="5682" y="4952"/>
                  </a:lnTo>
                  <a:lnTo>
                    <a:pt x="5682" y="4924"/>
                  </a:lnTo>
                  <a:lnTo>
                    <a:pt x="5683" y="4898"/>
                  </a:lnTo>
                  <a:lnTo>
                    <a:pt x="5684" y="4870"/>
                  </a:lnTo>
                  <a:lnTo>
                    <a:pt x="5687" y="4843"/>
                  </a:lnTo>
                  <a:lnTo>
                    <a:pt x="5690" y="4815"/>
                  </a:lnTo>
                  <a:lnTo>
                    <a:pt x="5693" y="4788"/>
                  </a:lnTo>
                  <a:lnTo>
                    <a:pt x="5697" y="4763"/>
                  </a:lnTo>
                  <a:lnTo>
                    <a:pt x="5702" y="4736"/>
                  </a:lnTo>
                  <a:lnTo>
                    <a:pt x="5707" y="4710"/>
                  </a:lnTo>
                  <a:lnTo>
                    <a:pt x="5713" y="4685"/>
                  </a:lnTo>
                  <a:lnTo>
                    <a:pt x="5762" y="4500"/>
                  </a:lnTo>
                  <a:lnTo>
                    <a:pt x="5762" y="4389"/>
                  </a:lnTo>
                  <a:lnTo>
                    <a:pt x="5728" y="4360"/>
                  </a:lnTo>
                  <a:lnTo>
                    <a:pt x="5728" y="4306"/>
                  </a:lnTo>
                  <a:lnTo>
                    <a:pt x="6115" y="4283"/>
                  </a:lnTo>
                  <a:lnTo>
                    <a:pt x="6232" y="4293"/>
                  </a:lnTo>
                  <a:lnTo>
                    <a:pt x="5990" y="4458"/>
                  </a:lnTo>
                  <a:lnTo>
                    <a:pt x="5975" y="4468"/>
                  </a:lnTo>
                  <a:lnTo>
                    <a:pt x="5961" y="4479"/>
                  </a:lnTo>
                  <a:lnTo>
                    <a:pt x="5948" y="4491"/>
                  </a:lnTo>
                  <a:lnTo>
                    <a:pt x="5935" y="4504"/>
                  </a:lnTo>
                  <a:lnTo>
                    <a:pt x="5923" y="4516"/>
                  </a:lnTo>
                  <a:lnTo>
                    <a:pt x="5913" y="4530"/>
                  </a:lnTo>
                  <a:lnTo>
                    <a:pt x="5902" y="4544"/>
                  </a:lnTo>
                  <a:lnTo>
                    <a:pt x="5891" y="4559"/>
                  </a:lnTo>
                  <a:lnTo>
                    <a:pt x="5883" y="4573"/>
                  </a:lnTo>
                  <a:lnTo>
                    <a:pt x="5874" y="4589"/>
                  </a:lnTo>
                  <a:lnTo>
                    <a:pt x="5865" y="4604"/>
                  </a:lnTo>
                  <a:lnTo>
                    <a:pt x="5858" y="4620"/>
                  </a:lnTo>
                  <a:lnTo>
                    <a:pt x="5850" y="4636"/>
                  </a:lnTo>
                  <a:lnTo>
                    <a:pt x="5844" y="4652"/>
                  </a:lnTo>
                  <a:lnTo>
                    <a:pt x="5838" y="4670"/>
                  </a:lnTo>
                  <a:lnTo>
                    <a:pt x="5832" y="4687"/>
                  </a:lnTo>
                  <a:lnTo>
                    <a:pt x="5823" y="4720"/>
                  </a:lnTo>
                  <a:lnTo>
                    <a:pt x="5815" y="4755"/>
                  </a:lnTo>
                  <a:lnTo>
                    <a:pt x="5809" y="4790"/>
                  </a:lnTo>
                  <a:lnTo>
                    <a:pt x="5803" y="4824"/>
                  </a:lnTo>
                  <a:lnTo>
                    <a:pt x="5800" y="4858"/>
                  </a:lnTo>
                  <a:lnTo>
                    <a:pt x="5797" y="4891"/>
                  </a:lnTo>
                  <a:lnTo>
                    <a:pt x="5796" y="4924"/>
                  </a:lnTo>
                  <a:lnTo>
                    <a:pt x="5796" y="4956"/>
                  </a:lnTo>
                  <a:lnTo>
                    <a:pt x="5940" y="5294"/>
                  </a:lnTo>
                  <a:lnTo>
                    <a:pt x="6038" y="5391"/>
                  </a:lnTo>
                  <a:lnTo>
                    <a:pt x="6065" y="5404"/>
                  </a:lnTo>
                  <a:lnTo>
                    <a:pt x="6091" y="5417"/>
                  </a:lnTo>
                  <a:lnTo>
                    <a:pt x="6119" y="5429"/>
                  </a:lnTo>
                  <a:lnTo>
                    <a:pt x="6146" y="5441"/>
                  </a:lnTo>
                  <a:lnTo>
                    <a:pt x="6173" y="5451"/>
                  </a:lnTo>
                  <a:lnTo>
                    <a:pt x="6198" y="5461"/>
                  </a:lnTo>
                  <a:lnTo>
                    <a:pt x="6225" y="5471"/>
                  </a:lnTo>
                  <a:lnTo>
                    <a:pt x="6252" y="5479"/>
                  </a:lnTo>
                  <a:lnTo>
                    <a:pt x="6279" y="5487"/>
                  </a:lnTo>
                  <a:lnTo>
                    <a:pt x="6304" y="5494"/>
                  </a:lnTo>
                  <a:lnTo>
                    <a:pt x="6331" y="5502"/>
                  </a:lnTo>
                  <a:lnTo>
                    <a:pt x="6357" y="5507"/>
                  </a:lnTo>
                  <a:lnTo>
                    <a:pt x="6384" y="5512"/>
                  </a:lnTo>
                  <a:lnTo>
                    <a:pt x="6409" y="5518"/>
                  </a:lnTo>
                  <a:lnTo>
                    <a:pt x="6435" y="5522"/>
                  </a:lnTo>
                  <a:lnTo>
                    <a:pt x="6462" y="5525"/>
                  </a:lnTo>
                  <a:lnTo>
                    <a:pt x="6488" y="5529"/>
                  </a:lnTo>
                  <a:lnTo>
                    <a:pt x="6513" y="5531"/>
                  </a:lnTo>
                  <a:lnTo>
                    <a:pt x="6539" y="5532"/>
                  </a:lnTo>
                  <a:lnTo>
                    <a:pt x="6565" y="5533"/>
                  </a:lnTo>
                  <a:lnTo>
                    <a:pt x="6591" y="5533"/>
                  </a:lnTo>
                  <a:lnTo>
                    <a:pt x="6617" y="5533"/>
                  </a:lnTo>
                  <a:lnTo>
                    <a:pt x="6643" y="5532"/>
                  </a:lnTo>
                  <a:lnTo>
                    <a:pt x="6668" y="5530"/>
                  </a:lnTo>
                  <a:lnTo>
                    <a:pt x="6694" y="5527"/>
                  </a:lnTo>
                  <a:lnTo>
                    <a:pt x="6720" y="5524"/>
                  </a:lnTo>
                  <a:lnTo>
                    <a:pt x="6746" y="5521"/>
                  </a:lnTo>
                  <a:lnTo>
                    <a:pt x="6771" y="5517"/>
                  </a:lnTo>
                  <a:lnTo>
                    <a:pt x="6797" y="5511"/>
                  </a:lnTo>
                  <a:lnTo>
                    <a:pt x="6823" y="5506"/>
                  </a:lnTo>
                  <a:lnTo>
                    <a:pt x="6848" y="5500"/>
                  </a:lnTo>
                  <a:lnTo>
                    <a:pt x="6875" y="5492"/>
                  </a:lnTo>
                  <a:lnTo>
                    <a:pt x="7179" y="5342"/>
                  </a:lnTo>
                  <a:lnTo>
                    <a:pt x="7247" y="5251"/>
                  </a:lnTo>
                  <a:lnTo>
                    <a:pt x="7339" y="5183"/>
                  </a:lnTo>
                  <a:lnTo>
                    <a:pt x="7392" y="5086"/>
                  </a:lnTo>
                  <a:lnTo>
                    <a:pt x="7373" y="4583"/>
                  </a:lnTo>
                  <a:lnTo>
                    <a:pt x="7315" y="4525"/>
                  </a:lnTo>
                  <a:lnTo>
                    <a:pt x="6841" y="4549"/>
                  </a:lnTo>
                  <a:lnTo>
                    <a:pt x="6841" y="4602"/>
                  </a:lnTo>
                  <a:lnTo>
                    <a:pt x="6797" y="4742"/>
                  </a:lnTo>
                  <a:lnTo>
                    <a:pt x="6764" y="4791"/>
                  </a:lnTo>
                  <a:lnTo>
                    <a:pt x="6715" y="4099"/>
                  </a:lnTo>
                  <a:lnTo>
                    <a:pt x="6778" y="4099"/>
                  </a:lnTo>
                  <a:lnTo>
                    <a:pt x="6812" y="4200"/>
                  </a:lnTo>
                  <a:lnTo>
                    <a:pt x="6841" y="4229"/>
                  </a:lnTo>
                  <a:lnTo>
                    <a:pt x="7475" y="4283"/>
                  </a:lnTo>
                  <a:lnTo>
                    <a:pt x="7489" y="4360"/>
                  </a:lnTo>
                  <a:lnTo>
                    <a:pt x="7523" y="4844"/>
                  </a:lnTo>
                  <a:lnTo>
                    <a:pt x="7523" y="4886"/>
                  </a:lnTo>
                  <a:lnTo>
                    <a:pt x="7522" y="4927"/>
                  </a:lnTo>
                  <a:lnTo>
                    <a:pt x="7520" y="4968"/>
                  </a:lnTo>
                  <a:lnTo>
                    <a:pt x="7518" y="5009"/>
                  </a:lnTo>
                  <a:lnTo>
                    <a:pt x="7513" y="5050"/>
                  </a:lnTo>
                  <a:lnTo>
                    <a:pt x="7507" y="5090"/>
                  </a:lnTo>
                  <a:lnTo>
                    <a:pt x="7501" y="5131"/>
                  </a:lnTo>
                  <a:lnTo>
                    <a:pt x="7491" y="5172"/>
                  </a:lnTo>
                  <a:lnTo>
                    <a:pt x="7479" y="5213"/>
                  </a:lnTo>
                  <a:lnTo>
                    <a:pt x="7466" y="5253"/>
                  </a:lnTo>
                  <a:lnTo>
                    <a:pt x="7459" y="5274"/>
                  </a:lnTo>
                  <a:lnTo>
                    <a:pt x="7450" y="5294"/>
                  </a:lnTo>
                  <a:lnTo>
                    <a:pt x="7441" y="5314"/>
                  </a:lnTo>
                  <a:lnTo>
                    <a:pt x="7431" y="5335"/>
                  </a:lnTo>
                  <a:lnTo>
                    <a:pt x="7420" y="5355"/>
                  </a:lnTo>
                  <a:lnTo>
                    <a:pt x="7409" y="5376"/>
                  </a:lnTo>
                  <a:lnTo>
                    <a:pt x="7398" y="5397"/>
                  </a:lnTo>
                  <a:lnTo>
                    <a:pt x="7385" y="5418"/>
                  </a:lnTo>
                  <a:lnTo>
                    <a:pt x="7371" y="5439"/>
                  </a:lnTo>
                  <a:lnTo>
                    <a:pt x="7356" y="5460"/>
                  </a:lnTo>
                  <a:lnTo>
                    <a:pt x="7341" y="5481"/>
                  </a:lnTo>
                  <a:lnTo>
                    <a:pt x="7325" y="5503"/>
                  </a:lnTo>
                  <a:lnTo>
                    <a:pt x="7199" y="5633"/>
                  </a:lnTo>
                  <a:lnTo>
                    <a:pt x="7150" y="5701"/>
                  </a:lnTo>
                  <a:lnTo>
                    <a:pt x="6957" y="5778"/>
                  </a:lnTo>
                  <a:lnTo>
                    <a:pt x="6855" y="5793"/>
                  </a:lnTo>
                  <a:lnTo>
                    <a:pt x="6681" y="5826"/>
                  </a:lnTo>
                  <a:lnTo>
                    <a:pt x="6507" y="5826"/>
                  </a:lnTo>
                  <a:lnTo>
                    <a:pt x="6473" y="5826"/>
                  </a:lnTo>
                  <a:close/>
                  <a:moveTo>
                    <a:pt x="3652" y="5682"/>
                  </a:moveTo>
                  <a:lnTo>
                    <a:pt x="3550" y="5599"/>
                  </a:lnTo>
                  <a:lnTo>
                    <a:pt x="3585" y="5469"/>
                  </a:lnTo>
                  <a:lnTo>
                    <a:pt x="3812" y="5294"/>
                  </a:lnTo>
                  <a:lnTo>
                    <a:pt x="4247" y="5033"/>
                  </a:lnTo>
                  <a:lnTo>
                    <a:pt x="4330" y="4975"/>
                  </a:lnTo>
                  <a:lnTo>
                    <a:pt x="4412" y="4927"/>
                  </a:lnTo>
                  <a:lnTo>
                    <a:pt x="4455" y="4907"/>
                  </a:lnTo>
                  <a:lnTo>
                    <a:pt x="4489" y="4892"/>
                  </a:lnTo>
                  <a:lnTo>
                    <a:pt x="4538" y="4892"/>
                  </a:lnTo>
                  <a:lnTo>
                    <a:pt x="4553" y="5009"/>
                  </a:lnTo>
                  <a:lnTo>
                    <a:pt x="4538" y="5198"/>
                  </a:lnTo>
                  <a:lnTo>
                    <a:pt x="4470" y="5251"/>
                  </a:lnTo>
                  <a:lnTo>
                    <a:pt x="4392" y="5275"/>
                  </a:lnTo>
                  <a:lnTo>
                    <a:pt x="4034" y="5492"/>
                  </a:lnTo>
                  <a:lnTo>
                    <a:pt x="3894" y="5570"/>
                  </a:lnTo>
                  <a:lnTo>
                    <a:pt x="3652" y="5682"/>
                  </a:lnTo>
                  <a:close/>
                  <a:moveTo>
                    <a:pt x="3410" y="5376"/>
                  </a:moveTo>
                  <a:lnTo>
                    <a:pt x="3391" y="5328"/>
                  </a:lnTo>
                  <a:lnTo>
                    <a:pt x="3343" y="5261"/>
                  </a:lnTo>
                  <a:lnTo>
                    <a:pt x="3410" y="5134"/>
                  </a:lnTo>
                  <a:lnTo>
                    <a:pt x="3550" y="5067"/>
                  </a:lnTo>
                  <a:lnTo>
                    <a:pt x="3744" y="4907"/>
                  </a:lnTo>
                  <a:lnTo>
                    <a:pt x="3971" y="4791"/>
                  </a:lnTo>
                  <a:lnTo>
                    <a:pt x="4083" y="4713"/>
                  </a:lnTo>
                  <a:lnTo>
                    <a:pt x="4146" y="4665"/>
                  </a:lnTo>
                  <a:lnTo>
                    <a:pt x="4518" y="4458"/>
                  </a:lnTo>
                  <a:lnTo>
                    <a:pt x="4538" y="4685"/>
                  </a:lnTo>
                  <a:lnTo>
                    <a:pt x="4276" y="4892"/>
                  </a:lnTo>
                  <a:lnTo>
                    <a:pt x="4170" y="4975"/>
                  </a:lnTo>
                  <a:lnTo>
                    <a:pt x="4083" y="5009"/>
                  </a:lnTo>
                  <a:lnTo>
                    <a:pt x="4019" y="5086"/>
                  </a:lnTo>
                  <a:lnTo>
                    <a:pt x="3860" y="5169"/>
                  </a:lnTo>
                  <a:lnTo>
                    <a:pt x="3778" y="5226"/>
                  </a:lnTo>
                  <a:lnTo>
                    <a:pt x="3410" y="5376"/>
                  </a:lnTo>
                  <a:close/>
                  <a:moveTo>
                    <a:pt x="3246" y="5100"/>
                  </a:moveTo>
                  <a:lnTo>
                    <a:pt x="3168" y="5019"/>
                  </a:lnTo>
                  <a:lnTo>
                    <a:pt x="3149" y="4984"/>
                  </a:lnTo>
                  <a:lnTo>
                    <a:pt x="3168" y="4859"/>
                  </a:lnTo>
                  <a:lnTo>
                    <a:pt x="3275" y="4791"/>
                  </a:lnTo>
                  <a:lnTo>
                    <a:pt x="3502" y="4650"/>
                  </a:lnTo>
                  <a:lnTo>
                    <a:pt x="3585" y="4568"/>
                  </a:lnTo>
                  <a:lnTo>
                    <a:pt x="3652" y="4500"/>
                  </a:lnTo>
                  <a:lnTo>
                    <a:pt x="3841" y="4423"/>
                  </a:lnTo>
                  <a:lnTo>
                    <a:pt x="3875" y="4389"/>
                  </a:lnTo>
                  <a:lnTo>
                    <a:pt x="3971" y="4306"/>
                  </a:lnTo>
                  <a:lnTo>
                    <a:pt x="4412" y="4041"/>
                  </a:lnTo>
                  <a:lnTo>
                    <a:pt x="4489" y="4327"/>
                  </a:lnTo>
                  <a:lnTo>
                    <a:pt x="4170" y="4525"/>
                  </a:lnTo>
                  <a:lnTo>
                    <a:pt x="4069" y="4602"/>
                  </a:lnTo>
                  <a:lnTo>
                    <a:pt x="4034" y="4602"/>
                  </a:lnTo>
                  <a:lnTo>
                    <a:pt x="3986" y="4665"/>
                  </a:lnTo>
                  <a:lnTo>
                    <a:pt x="3841" y="4767"/>
                  </a:lnTo>
                  <a:lnTo>
                    <a:pt x="3696" y="4859"/>
                  </a:lnTo>
                  <a:lnTo>
                    <a:pt x="3633" y="4873"/>
                  </a:lnTo>
                  <a:lnTo>
                    <a:pt x="3343" y="5086"/>
                  </a:lnTo>
                  <a:lnTo>
                    <a:pt x="3246" y="5100"/>
                  </a:lnTo>
                  <a:close/>
                  <a:moveTo>
                    <a:pt x="3033" y="4777"/>
                  </a:moveTo>
                  <a:lnTo>
                    <a:pt x="2970" y="4698"/>
                  </a:lnTo>
                  <a:lnTo>
                    <a:pt x="2970" y="4665"/>
                  </a:lnTo>
                  <a:lnTo>
                    <a:pt x="2970" y="4568"/>
                  </a:lnTo>
                  <a:lnTo>
                    <a:pt x="3033" y="4525"/>
                  </a:lnTo>
                  <a:lnTo>
                    <a:pt x="3183" y="4389"/>
                  </a:lnTo>
                  <a:lnTo>
                    <a:pt x="3246" y="4327"/>
                  </a:lnTo>
                  <a:lnTo>
                    <a:pt x="3502" y="4215"/>
                  </a:lnTo>
                  <a:lnTo>
                    <a:pt x="3986" y="3876"/>
                  </a:lnTo>
                  <a:lnTo>
                    <a:pt x="4019" y="3857"/>
                  </a:lnTo>
                  <a:lnTo>
                    <a:pt x="4083" y="3799"/>
                  </a:lnTo>
                  <a:lnTo>
                    <a:pt x="4194" y="3731"/>
                  </a:lnTo>
                  <a:lnTo>
                    <a:pt x="4296" y="3683"/>
                  </a:lnTo>
                  <a:lnTo>
                    <a:pt x="4330" y="3664"/>
                  </a:lnTo>
                  <a:lnTo>
                    <a:pt x="4378" y="3664"/>
                  </a:lnTo>
                  <a:lnTo>
                    <a:pt x="4392" y="3731"/>
                  </a:lnTo>
                  <a:lnTo>
                    <a:pt x="4422" y="3925"/>
                  </a:lnTo>
                  <a:lnTo>
                    <a:pt x="4344" y="3958"/>
                  </a:lnTo>
                  <a:lnTo>
                    <a:pt x="4228" y="4016"/>
                  </a:lnTo>
                  <a:lnTo>
                    <a:pt x="4019" y="4147"/>
                  </a:lnTo>
                  <a:lnTo>
                    <a:pt x="3952" y="4200"/>
                  </a:lnTo>
                  <a:lnTo>
                    <a:pt x="3860" y="4306"/>
                  </a:lnTo>
                  <a:lnTo>
                    <a:pt x="3792" y="4306"/>
                  </a:lnTo>
                  <a:lnTo>
                    <a:pt x="3599" y="4471"/>
                  </a:lnTo>
                  <a:lnTo>
                    <a:pt x="3550" y="4491"/>
                  </a:lnTo>
                  <a:lnTo>
                    <a:pt x="3294" y="4650"/>
                  </a:lnTo>
                  <a:lnTo>
                    <a:pt x="3033" y="4777"/>
                  </a:lnTo>
                  <a:close/>
                  <a:moveTo>
                    <a:pt x="2824" y="4471"/>
                  </a:moveTo>
                  <a:lnTo>
                    <a:pt x="2776" y="4443"/>
                  </a:lnTo>
                  <a:lnTo>
                    <a:pt x="2762" y="4360"/>
                  </a:lnTo>
                  <a:lnTo>
                    <a:pt x="2762" y="4258"/>
                  </a:lnTo>
                  <a:lnTo>
                    <a:pt x="2859" y="4166"/>
                  </a:lnTo>
                  <a:lnTo>
                    <a:pt x="2907" y="4099"/>
                  </a:lnTo>
                  <a:lnTo>
                    <a:pt x="3004" y="4085"/>
                  </a:lnTo>
                  <a:lnTo>
                    <a:pt x="3101" y="4007"/>
                  </a:lnTo>
                  <a:lnTo>
                    <a:pt x="3183" y="3958"/>
                  </a:lnTo>
                  <a:lnTo>
                    <a:pt x="3246" y="3891"/>
                  </a:lnTo>
                  <a:lnTo>
                    <a:pt x="3343" y="3857"/>
                  </a:lnTo>
                  <a:lnTo>
                    <a:pt x="3391" y="3799"/>
                  </a:lnTo>
                  <a:lnTo>
                    <a:pt x="3487" y="3765"/>
                  </a:lnTo>
                  <a:lnTo>
                    <a:pt x="3570" y="3683"/>
                  </a:lnTo>
                  <a:lnTo>
                    <a:pt x="3652" y="3649"/>
                  </a:lnTo>
                  <a:lnTo>
                    <a:pt x="3710" y="3566"/>
                  </a:lnTo>
                  <a:lnTo>
                    <a:pt x="3827" y="3533"/>
                  </a:lnTo>
                  <a:lnTo>
                    <a:pt x="3952" y="3422"/>
                  </a:lnTo>
                  <a:lnTo>
                    <a:pt x="4102" y="3339"/>
                  </a:lnTo>
                  <a:lnTo>
                    <a:pt x="4170" y="3282"/>
                  </a:lnTo>
                  <a:lnTo>
                    <a:pt x="4296" y="3247"/>
                  </a:lnTo>
                  <a:lnTo>
                    <a:pt x="4330" y="3291"/>
                  </a:lnTo>
                  <a:lnTo>
                    <a:pt x="4359" y="3392"/>
                  </a:lnTo>
                  <a:lnTo>
                    <a:pt x="4330" y="3533"/>
                  </a:lnTo>
                  <a:lnTo>
                    <a:pt x="4247" y="3601"/>
                  </a:lnTo>
                  <a:lnTo>
                    <a:pt x="4170" y="3615"/>
                  </a:lnTo>
                  <a:lnTo>
                    <a:pt x="4083" y="3683"/>
                  </a:lnTo>
                  <a:lnTo>
                    <a:pt x="3696" y="3939"/>
                  </a:lnTo>
                  <a:lnTo>
                    <a:pt x="3599" y="4007"/>
                  </a:lnTo>
                  <a:lnTo>
                    <a:pt x="3502" y="4066"/>
                  </a:lnTo>
                  <a:lnTo>
                    <a:pt x="3435" y="4118"/>
                  </a:lnTo>
                  <a:lnTo>
                    <a:pt x="3357" y="4181"/>
                  </a:lnTo>
                  <a:lnTo>
                    <a:pt x="3212" y="4283"/>
                  </a:lnTo>
                  <a:lnTo>
                    <a:pt x="3168" y="4293"/>
                  </a:lnTo>
                  <a:lnTo>
                    <a:pt x="3066" y="4341"/>
                  </a:lnTo>
                  <a:lnTo>
                    <a:pt x="2926" y="4443"/>
                  </a:lnTo>
                  <a:lnTo>
                    <a:pt x="2824" y="4471"/>
                  </a:lnTo>
                  <a:close/>
                  <a:moveTo>
                    <a:pt x="2603" y="4147"/>
                  </a:moveTo>
                  <a:lnTo>
                    <a:pt x="2549" y="4066"/>
                  </a:lnTo>
                  <a:lnTo>
                    <a:pt x="2520" y="4041"/>
                  </a:lnTo>
                  <a:lnTo>
                    <a:pt x="2486" y="3973"/>
                  </a:lnTo>
                  <a:lnTo>
                    <a:pt x="2665" y="3843"/>
                  </a:lnTo>
                  <a:lnTo>
                    <a:pt x="2728" y="3765"/>
                  </a:lnTo>
                  <a:lnTo>
                    <a:pt x="3052" y="3615"/>
                  </a:lnTo>
                  <a:lnTo>
                    <a:pt x="3135" y="3523"/>
                  </a:lnTo>
                  <a:lnTo>
                    <a:pt x="3391" y="3407"/>
                  </a:lnTo>
                  <a:lnTo>
                    <a:pt x="3502" y="3315"/>
                  </a:lnTo>
                  <a:lnTo>
                    <a:pt x="3599" y="3232"/>
                  </a:lnTo>
                  <a:lnTo>
                    <a:pt x="3677" y="3199"/>
                  </a:lnTo>
                  <a:lnTo>
                    <a:pt x="3744" y="3117"/>
                  </a:lnTo>
                  <a:lnTo>
                    <a:pt x="3952" y="2986"/>
                  </a:lnTo>
                  <a:lnTo>
                    <a:pt x="4117" y="2903"/>
                  </a:lnTo>
                  <a:lnTo>
                    <a:pt x="4228" y="2903"/>
                  </a:lnTo>
                  <a:lnTo>
                    <a:pt x="4261" y="3005"/>
                  </a:lnTo>
                  <a:lnTo>
                    <a:pt x="4261" y="3117"/>
                  </a:lnTo>
                  <a:lnTo>
                    <a:pt x="4194" y="3151"/>
                  </a:lnTo>
                  <a:lnTo>
                    <a:pt x="4102" y="3213"/>
                  </a:lnTo>
                  <a:lnTo>
                    <a:pt x="4054" y="3247"/>
                  </a:lnTo>
                  <a:lnTo>
                    <a:pt x="3938" y="3339"/>
                  </a:lnTo>
                  <a:lnTo>
                    <a:pt x="3841" y="3392"/>
                  </a:lnTo>
                  <a:lnTo>
                    <a:pt x="3599" y="3566"/>
                  </a:lnTo>
                  <a:lnTo>
                    <a:pt x="3570" y="3581"/>
                  </a:lnTo>
                  <a:lnTo>
                    <a:pt x="3487" y="3634"/>
                  </a:lnTo>
                  <a:lnTo>
                    <a:pt x="3435" y="3649"/>
                  </a:lnTo>
                  <a:lnTo>
                    <a:pt x="3410" y="3683"/>
                  </a:lnTo>
                  <a:lnTo>
                    <a:pt x="3328" y="3745"/>
                  </a:lnTo>
                  <a:lnTo>
                    <a:pt x="3212" y="3808"/>
                  </a:lnTo>
                  <a:lnTo>
                    <a:pt x="3135" y="3891"/>
                  </a:lnTo>
                  <a:lnTo>
                    <a:pt x="3033" y="3925"/>
                  </a:lnTo>
                  <a:lnTo>
                    <a:pt x="2970" y="4007"/>
                  </a:lnTo>
                  <a:lnTo>
                    <a:pt x="2907" y="4007"/>
                  </a:lnTo>
                  <a:lnTo>
                    <a:pt x="2824" y="4085"/>
                  </a:lnTo>
                  <a:lnTo>
                    <a:pt x="2603" y="4147"/>
                  </a:lnTo>
                  <a:close/>
                  <a:moveTo>
                    <a:pt x="2409" y="3843"/>
                  </a:moveTo>
                  <a:lnTo>
                    <a:pt x="2292" y="3697"/>
                  </a:lnTo>
                  <a:lnTo>
                    <a:pt x="2292" y="3615"/>
                  </a:lnTo>
                  <a:lnTo>
                    <a:pt x="2361" y="3566"/>
                  </a:lnTo>
                  <a:lnTo>
                    <a:pt x="2549" y="3489"/>
                  </a:lnTo>
                  <a:lnTo>
                    <a:pt x="2684" y="3407"/>
                  </a:lnTo>
                  <a:lnTo>
                    <a:pt x="2762" y="3339"/>
                  </a:lnTo>
                  <a:lnTo>
                    <a:pt x="3004" y="3213"/>
                  </a:lnTo>
                  <a:lnTo>
                    <a:pt x="3149" y="3082"/>
                  </a:lnTo>
                  <a:lnTo>
                    <a:pt x="3391" y="2938"/>
                  </a:lnTo>
                  <a:lnTo>
                    <a:pt x="3550" y="2875"/>
                  </a:lnTo>
                  <a:lnTo>
                    <a:pt x="3696" y="2763"/>
                  </a:lnTo>
                  <a:lnTo>
                    <a:pt x="3919" y="2598"/>
                  </a:lnTo>
                  <a:lnTo>
                    <a:pt x="4083" y="2502"/>
                  </a:lnTo>
                  <a:lnTo>
                    <a:pt x="4136" y="2579"/>
                  </a:lnTo>
                  <a:lnTo>
                    <a:pt x="4146" y="2633"/>
                  </a:lnTo>
                  <a:lnTo>
                    <a:pt x="4194" y="2681"/>
                  </a:lnTo>
                  <a:lnTo>
                    <a:pt x="4170" y="2778"/>
                  </a:lnTo>
                  <a:lnTo>
                    <a:pt x="3909" y="2923"/>
                  </a:lnTo>
                  <a:lnTo>
                    <a:pt x="3758" y="3020"/>
                  </a:lnTo>
                  <a:lnTo>
                    <a:pt x="3425" y="3247"/>
                  </a:lnTo>
                  <a:lnTo>
                    <a:pt x="3357" y="3324"/>
                  </a:lnTo>
                  <a:lnTo>
                    <a:pt x="3135" y="3422"/>
                  </a:lnTo>
                  <a:lnTo>
                    <a:pt x="3086" y="3455"/>
                  </a:lnTo>
                  <a:lnTo>
                    <a:pt x="2985" y="3523"/>
                  </a:lnTo>
                  <a:lnTo>
                    <a:pt x="2582" y="3774"/>
                  </a:lnTo>
                  <a:lnTo>
                    <a:pt x="2501" y="3823"/>
                  </a:lnTo>
                  <a:lnTo>
                    <a:pt x="2409" y="3843"/>
                  </a:lnTo>
                  <a:close/>
                  <a:moveTo>
                    <a:pt x="2215" y="3533"/>
                  </a:moveTo>
                  <a:lnTo>
                    <a:pt x="2133" y="3455"/>
                  </a:lnTo>
                  <a:lnTo>
                    <a:pt x="2119" y="3422"/>
                  </a:lnTo>
                  <a:lnTo>
                    <a:pt x="2119" y="3315"/>
                  </a:lnTo>
                  <a:lnTo>
                    <a:pt x="2810" y="2903"/>
                  </a:lnTo>
                  <a:lnTo>
                    <a:pt x="2859" y="2840"/>
                  </a:lnTo>
                  <a:lnTo>
                    <a:pt x="2907" y="2821"/>
                  </a:lnTo>
                  <a:lnTo>
                    <a:pt x="2985" y="2778"/>
                  </a:lnTo>
                  <a:lnTo>
                    <a:pt x="3066" y="2729"/>
                  </a:lnTo>
                  <a:lnTo>
                    <a:pt x="3183" y="2661"/>
                  </a:lnTo>
                  <a:lnTo>
                    <a:pt x="3570" y="2405"/>
                  </a:lnTo>
                  <a:lnTo>
                    <a:pt x="3633" y="2371"/>
                  </a:lnTo>
                  <a:lnTo>
                    <a:pt x="3792" y="2260"/>
                  </a:lnTo>
                  <a:lnTo>
                    <a:pt x="3860" y="2197"/>
                  </a:lnTo>
                  <a:lnTo>
                    <a:pt x="3952" y="2163"/>
                  </a:lnTo>
                  <a:lnTo>
                    <a:pt x="4000" y="2212"/>
                  </a:lnTo>
                  <a:lnTo>
                    <a:pt x="4069" y="2371"/>
                  </a:lnTo>
                  <a:lnTo>
                    <a:pt x="4054" y="2454"/>
                  </a:lnTo>
                  <a:lnTo>
                    <a:pt x="3909" y="2502"/>
                  </a:lnTo>
                  <a:lnTo>
                    <a:pt x="3599" y="2715"/>
                  </a:lnTo>
                  <a:lnTo>
                    <a:pt x="3517" y="2763"/>
                  </a:lnTo>
                  <a:lnTo>
                    <a:pt x="3435" y="2797"/>
                  </a:lnTo>
                  <a:lnTo>
                    <a:pt x="3308" y="2875"/>
                  </a:lnTo>
                  <a:lnTo>
                    <a:pt x="3212" y="2938"/>
                  </a:lnTo>
                  <a:lnTo>
                    <a:pt x="3168" y="2971"/>
                  </a:lnTo>
                  <a:lnTo>
                    <a:pt x="3101" y="3020"/>
                  </a:lnTo>
                  <a:lnTo>
                    <a:pt x="2844" y="3180"/>
                  </a:lnTo>
                  <a:lnTo>
                    <a:pt x="2728" y="3247"/>
                  </a:lnTo>
                  <a:lnTo>
                    <a:pt x="2651" y="3291"/>
                  </a:lnTo>
                  <a:lnTo>
                    <a:pt x="2568" y="3359"/>
                  </a:lnTo>
                  <a:lnTo>
                    <a:pt x="2452" y="3422"/>
                  </a:lnTo>
                  <a:lnTo>
                    <a:pt x="2215" y="3533"/>
                  </a:lnTo>
                  <a:close/>
                  <a:moveTo>
                    <a:pt x="5554" y="3282"/>
                  </a:moveTo>
                  <a:lnTo>
                    <a:pt x="5539" y="3261"/>
                  </a:lnTo>
                  <a:lnTo>
                    <a:pt x="5520" y="3165"/>
                  </a:lnTo>
                  <a:lnTo>
                    <a:pt x="5486" y="3063"/>
                  </a:lnTo>
                  <a:lnTo>
                    <a:pt x="5404" y="2807"/>
                  </a:lnTo>
                  <a:lnTo>
                    <a:pt x="5389" y="2661"/>
                  </a:lnTo>
                  <a:lnTo>
                    <a:pt x="5457" y="2715"/>
                  </a:lnTo>
                  <a:lnTo>
                    <a:pt x="5486" y="2744"/>
                  </a:lnTo>
                  <a:lnTo>
                    <a:pt x="5665" y="2797"/>
                  </a:lnTo>
                  <a:lnTo>
                    <a:pt x="6105" y="2681"/>
                  </a:lnTo>
                  <a:lnTo>
                    <a:pt x="6211" y="2613"/>
                  </a:lnTo>
                  <a:lnTo>
                    <a:pt x="6182" y="2536"/>
                  </a:lnTo>
                  <a:lnTo>
                    <a:pt x="6130" y="2371"/>
                  </a:lnTo>
                  <a:lnTo>
                    <a:pt x="6081" y="2197"/>
                  </a:lnTo>
                  <a:lnTo>
                    <a:pt x="6052" y="2037"/>
                  </a:lnTo>
                  <a:lnTo>
                    <a:pt x="5940" y="1714"/>
                  </a:lnTo>
                  <a:lnTo>
                    <a:pt x="5631" y="1795"/>
                  </a:lnTo>
                  <a:lnTo>
                    <a:pt x="5554" y="1810"/>
                  </a:lnTo>
                  <a:lnTo>
                    <a:pt x="5457" y="1839"/>
                  </a:lnTo>
                  <a:lnTo>
                    <a:pt x="5346" y="1906"/>
                  </a:lnTo>
                  <a:lnTo>
                    <a:pt x="5278" y="1955"/>
                  </a:lnTo>
                  <a:lnTo>
                    <a:pt x="5264" y="2115"/>
                  </a:lnTo>
                  <a:lnTo>
                    <a:pt x="5118" y="1873"/>
                  </a:lnTo>
                  <a:lnTo>
                    <a:pt x="5055" y="1597"/>
                  </a:lnTo>
                  <a:lnTo>
                    <a:pt x="5070" y="1520"/>
                  </a:lnTo>
                  <a:lnTo>
                    <a:pt x="5118" y="1568"/>
                  </a:lnTo>
                  <a:lnTo>
                    <a:pt x="5147" y="1612"/>
                  </a:lnTo>
                  <a:lnTo>
                    <a:pt x="5278" y="1631"/>
                  </a:lnTo>
                  <a:lnTo>
                    <a:pt x="5631" y="1534"/>
                  </a:lnTo>
                  <a:lnTo>
                    <a:pt x="6211" y="1355"/>
                  </a:lnTo>
                  <a:lnTo>
                    <a:pt x="6633" y="1181"/>
                  </a:lnTo>
                  <a:lnTo>
                    <a:pt x="6681" y="1001"/>
                  </a:lnTo>
                  <a:lnTo>
                    <a:pt x="6812" y="1278"/>
                  </a:lnTo>
                  <a:lnTo>
                    <a:pt x="6841" y="1403"/>
                  </a:lnTo>
                  <a:lnTo>
                    <a:pt x="6875" y="1472"/>
                  </a:lnTo>
                  <a:lnTo>
                    <a:pt x="6889" y="1597"/>
                  </a:lnTo>
                  <a:lnTo>
                    <a:pt x="6831" y="1553"/>
                  </a:lnTo>
                  <a:lnTo>
                    <a:pt x="6797" y="1520"/>
                  </a:lnTo>
                  <a:lnTo>
                    <a:pt x="6536" y="1505"/>
                  </a:lnTo>
                  <a:lnTo>
                    <a:pt x="6232" y="1597"/>
                  </a:lnTo>
                  <a:lnTo>
                    <a:pt x="6130" y="1631"/>
                  </a:lnTo>
                  <a:lnTo>
                    <a:pt x="6071" y="1664"/>
                  </a:lnTo>
                  <a:lnTo>
                    <a:pt x="6081" y="1810"/>
                  </a:lnTo>
                  <a:lnTo>
                    <a:pt x="6280" y="2439"/>
                  </a:lnTo>
                  <a:lnTo>
                    <a:pt x="6313" y="2502"/>
                  </a:lnTo>
                  <a:lnTo>
                    <a:pt x="6328" y="2579"/>
                  </a:lnTo>
                  <a:lnTo>
                    <a:pt x="6536" y="2555"/>
                  </a:lnTo>
                  <a:lnTo>
                    <a:pt x="6633" y="2536"/>
                  </a:lnTo>
                  <a:lnTo>
                    <a:pt x="6749" y="2502"/>
                  </a:lnTo>
                  <a:lnTo>
                    <a:pt x="6889" y="2454"/>
                  </a:lnTo>
                  <a:lnTo>
                    <a:pt x="6923" y="2439"/>
                  </a:lnTo>
                  <a:lnTo>
                    <a:pt x="6957" y="2419"/>
                  </a:lnTo>
                  <a:lnTo>
                    <a:pt x="7020" y="2357"/>
                  </a:lnTo>
                  <a:lnTo>
                    <a:pt x="7073" y="2212"/>
                  </a:lnTo>
                  <a:lnTo>
                    <a:pt x="7097" y="2279"/>
                  </a:lnTo>
                  <a:lnTo>
                    <a:pt x="7165" y="2439"/>
                  </a:lnTo>
                  <a:lnTo>
                    <a:pt x="7247" y="2729"/>
                  </a:lnTo>
                  <a:lnTo>
                    <a:pt x="7233" y="2821"/>
                  </a:lnTo>
                  <a:lnTo>
                    <a:pt x="7179" y="2778"/>
                  </a:lnTo>
                  <a:lnTo>
                    <a:pt x="7073" y="2696"/>
                  </a:lnTo>
                  <a:lnTo>
                    <a:pt x="6812" y="2729"/>
                  </a:lnTo>
                  <a:lnTo>
                    <a:pt x="6764" y="2763"/>
                  </a:lnTo>
                  <a:lnTo>
                    <a:pt x="6081" y="2938"/>
                  </a:lnTo>
                  <a:lnTo>
                    <a:pt x="5955" y="2971"/>
                  </a:lnTo>
                  <a:lnTo>
                    <a:pt x="5907" y="3005"/>
                  </a:lnTo>
                  <a:lnTo>
                    <a:pt x="5810" y="3020"/>
                  </a:lnTo>
                  <a:lnTo>
                    <a:pt x="5665" y="3097"/>
                  </a:lnTo>
                  <a:lnTo>
                    <a:pt x="5554" y="3282"/>
                  </a:lnTo>
                  <a:close/>
                  <a:moveTo>
                    <a:pt x="2036" y="3232"/>
                  </a:moveTo>
                  <a:lnTo>
                    <a:pt x="1983" y="3232"/>
                  </a:lnTo>
                  <a:lnTo>
                    <a:pt x="1906" y="3039"/>
                  </a:lnTo>
                  <a:lnTo>
                    <a:pt x="2036" y="2957"/>
                  </a:lnTo>
                  <a:lnTo>
                    <a:pt x="2244" y="2797"/>
                  </a:lnTo>
                  <a:lnTo>
                    <a:pt x="2442" y="2715"/>
                  </a:lnTo>
                  <a:lnTo>
                    <a:pt x="2762" y="2502"/>
                  </a:lnTo>
                  <a:lnTo>
                    <a:pt x="2874" y="2439"/>
                  </a:lnTo>
                  <a:lnTo>
                    <a:pt x="3168" y="2231"/>
                  </a:lnTo>
                  <a:lnTo>
                    <a:pt x="3377" y="2096"/>
                  </a:lnTo>
                  <a:lnTo>
                    <a:pt x="3435" y="2018"/>
                  </a:lnTo>
                  <a:lnTo>
                    <a:pt x="3744" y="1873"/>
                  </a:lnTo>
                  <a:lnTo>
                    <a:pt x="3778" y="1839"/>
                  </a:lnTo>
                  <a:lnTo>
                    <a:pt x="3860" y="1873"/>
                  </a:lnTo>
                  <a:lnTo>
                    <a:pt x="3894" y="1921"/>
                  </a:lnTo>
                  <a:lnTo>
                    <a:pt x="3909" y="2081"/>
                  </a:lnTo>
                  <a:lnTo>
                    <a:pt x="3778" y="2148"/>
                  </a:lnTo>
                  <a:lnTo>
                    <a:pt x="3391" y="2405"/>
                  </a:lnTo>
                  <a:lnTo>
                    <a:pt x="3193" y="2536"/>
                  </a:lnTo>
                  <a:lnTo>
                    <a:pt x="3135" y="2613"/>
                  </a:lnTo>
                  <a:lnTo>
                    <a:pt x="3066" y="2661"/>
                  </a:lnTo>
                  <a:lnTo>
                    <a:pt x="2874" y="2744"/>
                  </a:lnTo>
                  <a:lnTo>
                    <a:pt x="2709" y="2840"/>
                  </a:lnTo>
                  <a:lnTo>
                    <a:pt x="2486" y="2971"/>
                  </a:lnTo>
                  <a:lnTo>
                    <a:pt x="2375" y="3063"/>
                  </a:lnTo>
                  <a:lnTo>
                    <a:pt x="2148" y="3180"/>
                  </a:lnTo>
                  <a:lnTo>
                    <a:pt x="2036" y="3232"/>
                  </a:lnTo>
                  <a:close/>
                  <a:moveTo>
                    <a:pt x="1808" y="2923"/>
                  </a:moveTo>
                  <a:lnTo>
                    <a:pt x="1760" y="2855"/>
                  </a:lnTo>
                  <a:lnTo>
                    <a:pt x="1717" y="2807"/>
                  </a:lnTo>
                  <a:lnTo>
                    <a:pt x="1721" y="2781"/>
                  </a:lnTo>
                  <a:lnTo>
                    <a:pt x="1727" y="2760"/>
                  </a:lnTo>
                  <a:lnTo>
                    <a:pt x="1733" y="2742"/>
                  </a:lnTo>
                  <a:lnTo>
                    <a:pt x="1741" y="2727"/>
                  </a:lnTo>
                  <a:lnTo>
                    <a:pt x="1749" y="2714"/>
                  </a:lnTo>
                  <a:lnTo>
                    <a:pt x="1758" y="2703"/>
                  </a:lnTo>
                  <a:lnTo>
                    <a:pt x="1767" y="2695"/>
                  </a:lnTo>
                  <a:lnTo>
                    <a:pt x="1778" y="2686"/>
                  </a:lnTo>
                  <a:lnTo>
                    <a:pt x="1803" y="2672"/>
                  </a:lnTo>
                  <a:lnTo>
                    <a:pt x="1833" y="2658"/>
                  </a:lnTo>
                  <a:lnTo>
                    <a:pt x="1849" y="2650"/>
                  </a:lnTo>
                  <a:lnTo>
                    <a:pt x="1866" y="2639"/>
                  </a:lnTo>
                  <a:lnTo>
                    <a:pt x="1885" y="2627"/>
                  </a:lnTo>
                  <a:lnTo>
                    <a:pt x="1906" y="2613"/>
                  </a:lnTo>
                  <a:lnTo>
                    <a:pt x="2119" y="2473"/>
                  </a:lnTo>
                  <a:lnTo>
                    <a:pt x="2200" y="2405"/>
                  </a:lnTo>
                  <a:lnTo>
                    <a:pt x="2375" y="2313"/>
                  </a:lnTo>
                  <a:lnTo>
                    <a:pt x="2423" y="2294"/>
                  </a:lnTo>
                  <a:lnTo>
                    <a:pt x="2486" y="2212"/>
                  </a:lnTo>
                  <a:lnTo>
                    <a:pt x="2549" y="2148"/>
                  </a:lnTo>
                  <a:lnTo>
                    <a:pt x="2617" y="2148"/>
                  </a:lnTo>
                  <a:lnTo>
                    <a:pt x="2684" y="2096"/>
                  </a:lnTo>
                  <a:lnTo>
                    <a:pt x="2985" y="1921"/>
                  </a:lnTo>
                  <a:lnTo>
                    <a:pt x="3066" y="1854"/>
                  </a:lnTo>
                  <a:lnTo>
                    <a:pt x="3212" y="1776"/>
                  </a:lnTo>
                  <a:lnTo>
                    <a:pt x="3377" y="1664"/>
                  </a:lnTo>
                  <a:lnTo>
                    <a:pt x="3435" y="1597"/>
                  </a:lnTo>
                  <a:lnTo>
                    <a:pt x="3633" y="1520"/>
                  </a:lnTo>
                  <a:lnTo>
                    <a:pt x="3729" y="1520"/>
                  </a:lnTo>
                  <a:lnTo>
                    <a:pt x="3758" y="1587"/>
                  </a:lnTo>
                  <a:lnTo>
                    <a:pt x="3758" y="1645"/>
                  </a:lnTo>
                  <a:lnTo>
                    <a:pt x="3570" y="1873"/>
                  </a:lnTo>
                  <a:lnTo>
                    <a:pt x="3536" y="1873"/>
                  </a:lnTo>
                  <a:lnTo>
                    <a:pt x="3468" y="1955"/>
                  </a:lnTo>
                  <a:lnTo>
                    <a:pt x="2936" y="2260"/>
                  </a:lnTo>
                  <a:lnTo>
                    <a:pt x="2844" y="2323"/>
                  </a:lnTo>
                  <a:lnTo>
                    <a:pt x="2709" y="2405"/>
                  </a:lnTo>
                  <a:lnTo>
                    <a:pt x="2549" y="2521"/>
                  </a:lnTo>
                  <a:lnTo>
                    <a:pt x="2452" y="2598"/>
                  </a:lnTo>
                  <a:lnTo>
                    <a:pt x="2307" y="2661"/>
                  </a:lnTo>
                  <a:lnTo>
                    <a:pt x="2225" y="2729"/>
                  </a:lnTo>
                  <a:lnTo>
                    <a:pt x="1906" y="2903"/>
                  </a:lnTo>
                  <a:lnTo>
                    <a:pt x="1808" y="2923"/>
                  </a:lnTo>
                  <a:close/>
                  <a:moveTo>
                    <a:pt x="1635" y="2633"/>
                  </a:moveTo>
                  <a:lnTo>
                    <a:pt x="1567" y="2555"/>
                  </a:lnTo>
                  <a:lnTo>
                    <a:pt x="1567" y="2521"/>
                  </a:lnTo>
                  <a:lnTo>
                    <a:pt x="1533" y="2488"/>
                  </a:lnTo>
                  <a:lnTo>
                    <a:pt x="1581" y="2390"/>
                  </a:lnTo>
                  <a:lnTo>
                    <a:pt x="1664" y="2357"/>
                  </a:lnTo>
                  <a:lnTo>
                    <a:pt x="1857" y="2212"/>
                  </a:lnTo>
                  <a:lnTo>
                    <a:pt x="2200" y="1989"/>
                  </a:lnTo>
                  <a:lnTo>
                    <a:pt x="2278" y="1935"/>
                  </a:lnTo>
                  <a:lnTo>
                    <a:pt x="2375" y="1887"/>
                  </a:lnTo>
                  <a:lnTo>
                    <a:pt x="2452" y="1829"/>
                  </a:lnTo>
                  <a:lnTo>
                    <a:pt x="2549" y="1762"/>
                  </a:lnTo>
                  <a:lnTo>
                    <a:pt x="3018" y="1472"/>
                  </a:lnTo>
                  <a:lnTo>
                    <a:pt x="3116" y="1422"/>
                  </a:lnTo>
                  <a:lnTo>
                    <a:pt x="3454" y="1210"/>
                  </a:lnTo>
                  <a:lnTo>
                    <a:pt x="3487" y="1195"/>
                  </a:lnTo>
                  <a:lnTo>
                    <a:pt x="3550" y="1230"/>
                  </a:lnTo>
                  <a:lnTo>
                    <a:pt x="3618" y="1355"/>
                  </a:lnTo>
                  <a:lnTo>
                    <a:pt x="3599" y="1422"/>
                  </a:lnTo>
                  <a:lnTo>
                    <a:pt x="3570" y="1452"/>
                  </a:lnTo>
                  <a:lnTo>
                    <a:pt x="3018" y="1776"/>
                  </a:lnTo>
                  <a:lnTo>
                    <a:pt x="2985" y="1810"/>
                  </a:lnTo>
                  <a:lnTo>
                    <a:pt x="2907" y="1873"/>
                  </a:lnTo>
                  <a:lnTo>
                    <a:pt x="2844" y="1887"/>
                  </a:lnTo>
                  <a:lnTo>
                    <a:pt x="2632" y="2018"/>
                  </a:lnTo>
                  <a:lnTo>
                    <a:pt x="2568" y="2071"/>
                  </a:lnTo>
                  <a:lnTo>
                    <a:pt x="2501" y="2096"/>
                  </a:lnTo>
                  <a:lnTo>
                    <a:pt x="2390" y="2197"/>
                  </a:lnTo>
                  <a:lnTo>
                    <a:pt x="2215" y="2294"/>
                  </a:lnTo>
                  <a:lnTo>
                    <a:pt x="2167" y="2337"/>
                  </a:lnTo>
                  <a:lnTo>
                    <a:pt x="1925" y="2488"/>
                  </a:lnTo>
                  <a:lnTo>
                    <a:pt x="1842" y="2555"/>
                  </a:lnTo>
                  <a:lnTo>
                    <a:pt x="1760" y="2598"/>
                  </a:lnTo>
                  <a:lnTo>
                    <a:pt x="1635" y="2633"/>
                  </a:lnTo>
                  <a:close/>
                  <a:moveTo>
                    <a:pt x="1441" y="2337"/>
                  </a:moveTo>
                  <a:lnTo>
                    <a:pt x="1325" y="2096"/>
                  </a:lnTo>
                  <a:lnTo>
                    <a:pt x="1407" y="2071"/>
                  </a:lnTo>
                  <a:lnTo>
                    <a:pt x="1499" y="1989"/>
                  </a:lnTo>
                  <a:lnTo>
                    <a:pt x="1649" y="1921"/>
                  </a:lnTo>
                  <a:lnTo>
                    <a:pt x="1717" y="1854"/>
                  </a:lnTo>
                  <a:lnTo>
                    <a:pt x="1823" y="1762"/>
                  </a:lnTo>
                  <a:lnTo>
                    <a:pt x="1973" y="1679"/>
                  </a:lnTo>
                  <a:lnTo>
                    <a:pt x="2050" y="1631"/>
                  </a:lnTo>
                  <a:lnTo>
                    <a:pt x="2181" y="1568"/>
                  </a:lnTo>
                  <a:lnTo>
                    <a:pt x="2278" y="1505"/>
                  </a:lnTo>
                  <a:lnTo>
                    <a:pt x="2568" y="1312"/>
                  </a:lnTo>
                  <a:lnTo>
                    <a:pt x="2632" y="1263"/>
                  </a:lnTo>
                  <a:lnTo>
                    <a:pt x="2699" y="1195"/>
                  </a:lnTo>
                  <a:lnTo>
                    <a:pt x="3004" y="1036"/>
                  </a:lnTo>
                  <a:lnTo>
                    <a:pt x="3246" y="871"/>
                  </a:lnTo>
                  <a:lnTo>
                    <a:pt x="3377" y="842"/>
                  </a:lnTo>
                  <a:lnTo>
                    <a:pt x="3454" y="1036"/>
                  </a:lnTo>
                  <a:lnTo>
                    <a:pt x="3377" y="1113"/>
                  </a:lnTo>
                  <a:lnTo>
                    <a:pt x="3066" y="1355"/>
                  </a:lnTo>
                  <a:lnTo>
                    <a:pt x="3004" y="1370"/>
                  </a:lnTo>
                  <a:lnTo>
                    <a:pt x="2762" y="1553"/>
                  </a:lnTo>
                  <a:lnTo>
                    <a:pt x="2709" y="1568"/>
                  </a:lnTo>
                  <a:lnTo>
                    <a:pt x="2632" y="1631"/>
                  </a:lnTo>
                  <a:lnTo>
                    <a:pt x="2520" y="1679"/>
                  </a:lnTo>
                  <a:lnTo>
                    <a:pt x="2307" y="1810"/>
                  </a:lnTo>
                  <a:lnTo>
                    <a:pt x="2215" y="1887"/>
                  </a:lnTo>
                  <a:lnTo>
                    <a:pt x="2002" y="2004"/>
                  </a:lnTo>
                  <a:lnTo>
                    <a:pt x="1959" y="2071"/>
                  </a:lnTo>
                  <a:lnTo>
                    <a:pt x="1794" y="2129"/>
                  </a:lnTo>
                  <a:lnTo>
                    <a:pt x="1664" y="2212"/>
                  </a:lnTo>
                  <a:lnTo>
                    <a:pt x="1567" y="2279"/>
                  </a:lnTo>
                  <a:lnTo>
                    <a:pt x="1441" y="2337"/>
                  </a:lnTo>
                  <a:close/>
                  <a:moveTo>
                    <a:pt x="1233" y="2004"/>
                  </a:moveTo>
                  <a:lnTo>
                    <a:pt x="1214" y="1970"/>
                  </a:lnTo>
                  <a:lnTo>
                    <a:pt x="1151" y="1935"/>
                  </a:lnTo>
                  <a:lnTo>
                    <a:pt x="1131" y="1887"/>
                  </a:lnTo>
                  <a:lnTo>
                    <a:pt x="1116" y="1854"/>
                  </a:lnTo>
                  <a:lnTo>
                    <a:pt x="1151" y="1776"/>
                  </a:lnTo>
                  <a:lnTo>
                    <a:pt x="1441" y="1597"/>
                  </a:lnTo>
                  <a:lnTo>
                    <a:pt x="1615" y="1485"/>
                  </a:lnTo>
                  <a:lnTo>
                    <a:pt x="1717" y="1403"/>
                  </a:lnTo>
                  <a:lnTo>
                    <a:pt x="1775" y="1345"/>
                  </a:lnTo>
                  <a:lnTo>
                    <a:pt x="1906" y="1278"/>
                  </a:lnTo>
                  <a:lnTo>
                    <a:pt x="2099" y="1147"/>
                  </a:lnTo>
                  <a:lnTo>
                    <a:pt x="2409" y="968"/>
                  </a:lnTo>
                  <a:lnTo>
                    <a:pt x="2467" y="886"/>
                  </a:lnTo>
                  <a:lnTo>
                    <a:pt x="3033" y="538"/>
                  </a:lnTo>
                  <a:lnTo>
                    <a:pt x="3066" y="538"/>
                  </a:lnTo>
                  <a:lnTo>
                    <a:pt x="3183" y="552"/>
                  </a:lnTo>
                  <a:lnTo>
                    <a:pt x="3226" y="644"/>
                  </a:lnTo>
                  <a:lnTo>
                    <a:pt x="3260" y="678"/>
                  </a:lnTo>
                  <a:lnTo>
                    <a:pt x="3212" y="759"/>
                  </a:lnTo>
                  <a:lnTo>
                    <a:pt x="3183" y="828"/>
                  </a:lnTo>
                  <a:lnTo>
                    <a:pt x="3066" y="861"/>
                  </a:lnTo>
                  <a:lnTo>
                    <a:pt x="2926" y="953"/>
                  </a:lnTo>
                  <a:lnTo>
                    <a:pt x="2859" y="1001"/>
                  </a:lnTo>
                  <a:lnTo>
                    <a:pt x="2278" y="1389"/>
                  </a:lnTo>
                  <a:lnTo>
                    <a:pt x="2225" y="1452"/>
                  </a:lnTo>
                  <a:lnTo>
                    <a:pt x="1775" y="1693"/>
                  </a:lnTo>
                  <a:lnTo>
                    <a:pt x="1698" y="1762"/>
                  </a:lnTo>
                  <a:lnTo>
                    <a:pt x="1441" y="1921"/>
                  </a:lnTo>
                  <a:lnTo>
                    <a:pt x="1393" y="1935"/>
                  </a:lnTo>
                  <a:lnTo>
                    <a:pt x="1233" y="2004"/>
                  </a:lnTo>
                  <a:close/>
                  <a:moveTo>
                    <a:pt x="1015" y="1693"/>
                  </a:moveTo>
                  <a:lnTo>
                    <a:pt x="938" y="1568"/>
                  </a:lnTo>
                  <a:lnTo>
                    <a:pt x="938" y="1505"/>
                  </a:lnTo>
                  <a:lnTo>
                    <a:pt x="1068" y="1422"/>
                  </a:lnTo>
                  <a:lnTo>
                    <a:pt x="1116" y="1403"/>
                  </a:lnTo>
                  <a:lnTo>
                    <a:pt x="1243" y="1292"/>
                  </a:lnTo>
                  <a:lnTo>
                    <a:pt x="1373" y="1181"/>
                  </a:lnTo>
                  <a:lnTo>
                    <a:pt x="1808" y="953"/>
                  </a:lnTo>
                  <a:lnTo>
                    <a:pt x="1906" y="871"/>
                  </a:lnTo>
                  <a:lnTo>
                    <a:pt x="1973" y="794"/>
                  </a:lnTo>
                  <a:lnTo>
                    <a:pt x="2017" y="794"/>
                  </a:lnTo>
                  <a:lnTo>
                    <a:pt x="2099" y="726"/>
                  </a:lnTo>
                  <a:lnTo>
                    <a:pt x="2200" y="663"/>
                  </a:lnTo>
                  <a:lnTo>
                    <a:pt x="2442" y="503"/>
                  </a:lnTo>
                  <a:lnTo>
                    <a:pt x="2520" y="455"/>
                  </a:lnTo>
                  <a:lnTo>
                    <a:pt x="2617" y="402"/>
                  </a:lnTo>
                  <a:lnTo>
                    <a:pt x="2743" y="310"/>
                  </a:lnTo>
                  <a:lnTo>
                    <a:pt x="2810" y="227"/>
                  </a:lnTo>
                  <a:lnTo>
                    <a:pt x="2874" y="213"/>
                  </a:lnTo>
                  <a:lnTo>
                    <a:pt x="2907" y="194"/>
                  </a:lnTo>
                  <a:lnTo>
                    <a:pt x="3066" y="377"/>
                  </a:lnTo>
                  <a:lnTo>
                    <a:pt x="3018" y="436"/>
                  </a:lnTo>
                  <a:lnTo>
                    <a:pt x="2926" y="517"/>
                  </a:lnTo>
                  <a:lnTo>
                    <a:pt x="2844" y="600"/>
                  </a:lnTo>
                  <a:lnTo>
                    <a:pt x="2791" y="600"/>
                  </a:lnTo>
                  <a:lnTo>
                    <a:pt x="2709" y="663"/>
                  </a:lnTo>
                  <a:lnTo>
                    <a:pt x="2534" y="759"/>
                  </a:lnTo>
                  <a:lnTo>
                    <a:pt x="2442" y="828"/>
                  </a:lnTo>
                  <a:lnTo>
                    <a:pt x="2326" y="939"/>
                  </a:lnTo>
                  <a:lnTo>
                    <a:pt x="2133" y="1036"/>
                  </a:lnTo>
                  <a:lnTo>
                    <a:pt x="2002" y="1103"/>
                  </a:lnTo>
                  <a:lnTo>
                    <a:pt x="1959" y="1161"/>
                  </a:lnTo>
                  <a:lnTo>
                    <a:pt x="1717" y="1312"/>
                  </a:lnTo>
                  <a:lnTo>
                    <a:pt x="1581" y="1370"/>
                  </a:lnTo>
                  <a:lnTo>
                    <a:pt x="1489" y="1437"/>
                  </a:lnTo>
                  <a:lnTo>
                    <a:pt x="1422" y="1485"/>
                  </a:lnTo>
                  <a:lnTo>
                    <a:pt x="1180" y="1631"/>
                  </a:lnTo>
                  <a:lnTo>
                    <a:pt x="1015" y="1693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31775" y="241300"/>
            <a:ext cx="8642350" cy="457200"/>
          </a:xfrm>
          <a:prstGeom prst="rect">
            <a:avLst/>
          </a:prstGeom>
          <a:gradFill rotWithShape="1">
            <a:gsLst>
              <a:gs pos="0">
                <a:srgbClr val="182F76"/>
              </a:gs>
              <a:gs pos="100000">
                <a:srgbClr val="3366FF">
                  <a:alpha val="39998"/>
                </a:srgb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i="0" dirty="0">
                <a:solidFill>
                  <a:schemeClr val="bg1"/>
                </a:solidFill>
                <a:latin typeface="Lucida Sans" pitchFamily="34" charset="0"/>
              </a:rPr>
              <a:t>24cm x 8cm ‘triple’ DSSSD – </a:t>
            </a:r>
            <a:r>
              <a:rPr lang="en-GB" sz="2400" b="1" i="0" dirty="0" err="1">
                <a:solidFill>
                  <a:schemeClr val="bg1"/>
                </a:solidFill>
                <a:latin typeface="Lucida Sans" pitchFamily="34" charset="0"/>
              </a:rPr>
              <a:t>p+n</a:t>
            </a:r>
            <a:r>
              <a:rPr lang="en-GB" sz="2400" b="1" i="0" dirty="0">
                <a:solidFill>
                  <a:schemeClr val="bg1"/>
                </a:solidFill>
                <a:latin typeface="Lucida Sans" pitchFamily="34" charset="0"/>
              </a:rPr>
              <a:t> junction strips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9388" y="179388"/>
            <a:ext cx="8780462" cy="6496050"/>
          </a:xfrm>
          <a:prstGeom prst="rect">
            <a:avLst/>
          </a:prstGeom>
          <a:noFill/>
          <a:ln w="4445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B761932-85AA-46D6-A405-870190C86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551" y="3501008"/>
            <a:ext cx="3257550" cy="124777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FDDFAC1-B0FA-46F8-9307-EF5FDF837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8043" y="812596"/>
            <a:ext cx="3257550" cy="12573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2AB7EB1-4DDB-42E7-8666-E9D951F81065}"/>
              </a:ext>
            </a:extLst>
          </p:cNvPr>
          <p:cNvSpPr txBox="1"/>
          <p:nvPr/>
        </p:nvSpPr>
        <p:spPr>
          <a:xfrm>
            <a:off x="1980708" y="2620975"/>
            <a:ext cx="910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 </a:t>
            </a:r>
            <a:r>
              <a:rPr lang="en-GB" sz="1400" dirty="0">
                <a:solidFill>
                  <a:srgbClr val="FF0000"/>
                </a:solidFill>
              </a:rPr>
              <a:t>NEW</a:t>
            </a:r>
          </a:p>
          <a:p>
            <a:r>
              <a:rPr lang="en-GB" sz="1400" dirty="0">
                <a:solidFill>
                  <a:srgbClr val="FF0000"/>
                </a:solidFill>
              </a:rPr>
              <a:t>Oct 2023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E71A745-A49B-4037-B75B-B8304A2666A6}"/>
              </a:ext>
            </a:extLst>
          </p:cNvPr>
          <p:cNvSpPr txBox="1"/>
          <p:nvPr/>
        </p:nvSpPr>
        <p:spPr>
          <a:xfrm>
            <a:off x="1986377" y="1093118"/>
            <a:ext cx="970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  </a:t>
            </a:r>
            <a:r>
              <a:rPr lang="en-GB" sz="1400" dirty="0">
                <a:solidFill>
                  <a:srgbClr val="FF0000"/>
                </a:solidFill>
              </a:rPr>
              <a:t>OLD</a:t>
            </a:r>
          </a:p>
          <a:p>
            <a:r>
              <a:rPr lang="en-GB" sz="1400" dirty="0">
                <a:solidFill>
                  <a:srgbClr val="FF0000"/>
                </a:solidFill>
              </a:rPr>
              <a:t>May 2022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5AC8DB-441C-47D8-B717-B85A07BFB109}"/>
              </a:ext>
            </a:extLst>
          </p:cNvPr>
          <p:cNvSpPr txBox="1"/>
          <p:nvPr/>
        </p:nvSpPr>
        <p:spPr>
          <a:xfrm>
            <a:off x="706228" y="4797152"/>
            <a:ext cx="77267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800" dirty="0"/>
              <a:t>FEE64 aida01 rate/channel ( Hz ) – 100keV threshold</a:t>
            </a:r>
          </a:p>
          <a:p>
            <a:pPr algn="ctr"/>
            <a:endParaRPr lang="en-GB" sz="1800" dirty="0">
              <a:solidFill>
                <a:srgbClr val="FF0000"/>
              </a:solidFill>
            </a:endParaRPr>
          </a:p>
          <a:p>
            <a:r>
              <a:rPr lang="en-GB" sz="1800" dirty="0"/>
              <a:t>Further tests with thresholds 50-90keV confirm 5</a:t>
            </a:r>
            <a:r>
              <a:rPr lang="el-GR" sz="1800" dirty="0"/>
              <a:t>σ</a:t>
            </a:r>
            <a:r>
              <a:rPr lang="en-GB" sz="1800" dirty="0"/>
              <a:t> threshold </a:t>
            </a:r>
            <a:r>
              <a:rPr lang="en-GB" sz="1800" i="1" dirty="0"/>
              <a:t>c.</a:t>
            </a:r>
            <a:r>
              <a:rPr lang="en-GB" sz="1800" dirty="0"/>
              <a:t> 90-100keV</a:t>
            </a:r>
          </a:p>
          <a:p>
            <a:r>
              <a:rPr lang="en-GB" sz="1800" dirty="0"/>
              <a:t>Most channels ( ~ 60-62 of 64 ) &lt; 1Hz</a:t>
            </a:r>
          </a:p>
          <a:p>
            <a:r>
              <a:rPr lang="en-GB" sz="1800" dirty="0"/>
              <a:t>2-4 ‘hot’ channels per FEE64 at physical boundaries of FEE64</a:t>
            </a:r>
          </a:p>
          <a:p>
            <a:r>
              <a:rPr lang="en-GB" sz="1800" dirty="0"/>
              <a:t>	– ‘hot’ channels less hot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6847FB-FF34-43B0-811B-7B1165ED26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3826" y="2132856"/>
            <a:ext cx="3286125" cy="122872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316A091-D06A-4754-AF17-727CCDF6493E}"/>
              </a:ext>
            </a:extLst>
          </p:cNvPr>
          <p:cNvSpPr txBox="1"/>
          <p:nvPr/>
        </p:nvSpPr>
        <p:spPr>
          <a:xfrm>
            <a:off x="1980708" y="3989590"/>
            <a:ext cx="910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 </a:t>
            </a:r>
            <a:r>
              <a:rPr lang="en-GB" sz="1400" dirty="0">
                <a:solidFill>
                  <a:srgbClr val="FF0000"/>
                </a:solidFill>
              </a:rPr>
              <a:t>NEW</a:t>
            </a:r>
          </a:p>
          <a:p>
            <a:r>
              <a:rPr lang="en-GB" sz="1400" dirty="0">
                <a:solidFill>
                  <a:srgbClr val="FF0000"/>
                </a:solidFill>
              </a:rPr>
              <a:t>Oct 2023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2B57CE-5F45-418A-B213-87E9D100F29B}"/>
              </a:ext>
            </a:extLst>
          </p:cNvPr>
          <p:cNvSpPr txBox="1"/>
          <p:nvPr/>
        </p:nvSpPr>
        <p:spPr>
          <a:xfrm>
            <a:off x="5940152" y="4051703"/>
            <a:ext cx="29339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800" i="1" dirty="0">
                <a:solidFill>
                  <a:srgbClr val="FF0000"/>
                </a:solidFill>
              </a:rPr>
              <a:t>x100 change in y-scale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68FC18-F3AA-47AA-9691-33720F848237}"/>
              </a:ext>
            </a:extLst>
          </p:cNvPr>
          <p:cNvSpPr txBox="1"/>
          <p:nvPr/>
        </p:nvSpPr>
        <p:spPr>
          <a:xfrm>
            <a:off x="660507" y="2852936"/>
            <a:ext cx="457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162115-C063-4D94-98F6-5A6078A3CEF7}"/>
              </a:ext>
            </a:extLst>
          </p:cNvPr>
          <p:cNvSpPr txBox="1"/>
          <p:nvPr/>
        </p:nvSpPr>
        <p:spPr>
          <a:xfrm rot="16200000">
            <a:off x="187399" y="2789807"/>
            <a:ext cx="2775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Rate/ASIC channel  (Hz) </a:t>
            </a:r>
          </a:p>
        </p:txBody>
      </p:sp>
    </p:spTree>
    <p:extLst>
      <p:ext uri="{BB962C8B-B14F-4D97-AF65-F5344CB8AC3E}">
        <p14:creationId xmlns:p14="http://schemas.microsoft.com/office/powerpoint/2010/main" val="1919053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79512" y="225946"/>
            <a:ext cx="1990725" cy="2266950"/>
            <a:chOff x="114" y="107"/>
            <a:chExt cx="1254" cy="142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4" y="107"/>
              <a:ext cx="1254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117" y="821"/>
              <a:ext cx="1174" cy="714"/>
            </a:xfrm>
            <a:custGeom>
              <a:avLst/>
              <a:gdLst>
                <a:gd name="T0" fmla="*/ 102 w 14090"/>
                <a:gd name="T1" fmla="*/ 1879 h 8566"/>
                <a:gd name="T2" fmla="*/ 769 w 14090"/>
                <a:gd name="T3" fmla="*/ 4012 h 8566"/>
                <a:gd name="T4" fmla="*/ 2047 w 14090"/>
                <a:gd name="T5" fmla="*/ 5163 h 8566"/>
                <a:gd name="T6" fmla="*/ 6428 w 14090"/>
                <a:gd name="T7" fmla="*/ 3502 h 8566"/>
                <a:gd name="T8" fmla="*/ 7528 w 14090"/>
                <a:gd name="T9" fmla="*/ 3288 h 8566"/>
                <a:gd name="T10" fmla="*/ 8106 w 14090"/>
                <a:gd name="T11" fmla="*/ 2168 h 8566"/>
                <a:gd name="T12" fmla="*/ 10160 w 14090"/>
                <a:gd name="T13" fmla="*/ 397 h 8566"/>
                <a:gd name="T14" fmla="*/ 8622 w 14090"/>
                <a:gd name="T15" fmla="*/ 1447 h 8566"/>
                <a:gd name="T16" fmla="*/ 7480 w 14090"/>
                <a:gd name="T17" fmla="*/ 0 h 8566"/>
                <a:gd name="T18" fmla="*/ 5032 w 14090"/>
                <a:gd name="T19" fmla="*/ 1583 h 8566"/>
                <a:gd name="T20" fmla="*/ 5918 w 14090"/>
                <a:gd name="T21" fmla="*/ 146 h 8566"/>
                <a:gd name="T22" fmla="*/ 4596 w 14090"/>
                <a:gd name="T23" fmla="*/ 436 h 8566"/>
                <a:gd name="T24" fmla="*/ 9527 w 14090"/>
                <a:gd name="T25" fmla="*/ 1172 h 8566"/>
                <a:gd name="T26" fmla="*/ 6657 w 14090"/>
                <a:gd name="T27" fmla="*/ 3678 h 8566"/>
                <a:gd name="T28" fmla="*/ 2821 w 14090"/>
                <a:gd name="T29" fmla="*/ 5256 h 8566"/>
                <a:gd name="T30" fmla="*/ 1734 w 14090"/>
                <a:gd name="T31" fmla="*/ 5301 h 8566"/>
                <a:gd name="T32" fmla="*/ 817 w 14090"/>
                <a:gd name="T33" fmla="*/ 4487 h 8566"/>
                <a:gd name="T34" fmla="*/ 416 w 14090"/>
                <a:gd name="T35" fmla="*/ 4452 h 8566"/>
                <a:gd name="T36" fmla="*/ 319 w 14090"/>
                <a:gd name="T37" fmla="*/ 5566 h 8566"/>
                <a:gd name="T38" fmla="*/ 2581 w 14090"/>
                <a:gd name="T39" fmla="*/ 6001 h 8566"/>
                <a:gd name="T40" fmla="*/ 10059 w 14090"/>
                <a:gd name="T41" fmla="*/ 3001 h 8566"/>
                <a:gd name="T42" fmla="*/ 1349 w 14090"/>
                <a:gd name="T43" fmla="*/ 8324 h 8566"/>
                <a:gd name="T44" fmla="*/ 2695 w 14090"/>
                <a:gd name="T45" fmla="*/ 6804 h 8566"/>
                <a:gd name="T46" fmla="*/ 1910 w 14090"/>
                <a:gd name="T47" fmla="*/ 6811 h 8566"/>
                <a:gd name="T48" fmla="*/ 4089 w 14090"/>
                <a:gd name="T49" fmla="*/ 8334 h 8566"/>
                <a:gd name="T50" fmla="*/ 4952 w 14090"/>
                <a:gd name="T51" fmla="*/ 6663 h 8566"/>
                <a:gd name="T52" fmla="*/ 5618 w 14090"/>
                <a:gd name="T53" fmla="*/ 7754 h 8566"/>
                <a:gd name="T54" fmla="*/ 4896 w 14090"/>
                <a:gd name="T55" fmla="*/ 8400 h 8566"/>
                <a:gd name="T56" fmla="*/ 4427 w 14090"/>
                <a:gd name="T57" fmla="*/ 6741 h 8566"/>
                <a:gd name="T58" fmla="*/ 5213 w 14090"/>
                <a:gd name="T59" fmla="*/ 7088 h 8566"/>
                <a:gd name="T60" fmla="*/ 5303 w 14090"/>
                <a:gd name="T61" fmla="*/ 7934 h 8566"/>
                <a:gd name="T62" fmla="*/ 6402 w 14090"/>
                <a:gd name="T63" fmla="*/ 6272 h 8566"/>
                <a:gd name="T64" fmla="*/ 8913 w 14090"/>
                <a:gd name="T65" fmla="*/ 6998 h 8566"/>
                <a:gd name="T66" fmla="*/ 8463 w 14090"/>
                <a:gd name="T67" fmla="*/ 5968 h 8566"/>
                <a:gd name="T68" fmla="*/ 9541 w 14090"/>
                <a:gd name="T69" fmla="*/ 5063 h 8566"/>
                <a:gd name="T70" fmla="*/ 3237 w 14090"/>
                <a:gd name="T71" fmla="*/ 5405 h 8566"/>
                <a:gd name="T72" fmla="*/ 5516 w 14090"/>
                <a:gd name="T73" fmla="*/ 4370 h 8566"/>
                <a:gd name="T74" fmla="*/ 4398 w 14090"/>
                <a:gd name="T75" fmla="*/ 5242 h 8566"/>
                <a:gd name="T76" fmla="*/ 6294 w 14090"/>
                <a:gd name="T77" fmla="*/ 4056 h 8566"/>
                <a:gd name="T78" fmla="*/ 4984 w 14090"/>
                <a:gd name="T79" fmla="*/ 5178 h 8566"/>
                <a:gd name="T80" fmla="*/ 5468 w 14090"/>
                <a:gd name="T81" fmla="*/ 4980 h 8566"/>
                <a:gd name="T82" fmla="*/ 4984 w 14090"/>
                <a:gd name="T83" fmla="*/ 5420 h 8566"/>
                <a:gd name="T84" fmla="*/ 6367 w 14090"/>
                <a:gd name="T85" fmla="*/ 4854 h 8566"/>
                <a:gd name="T86" fmla="*/ 6435 w 14090"/>
                <a:gd name="T87" fmla="*/ 4994 h 8566"/>
                <a:gd name="T88" fmla="*/ 10868 w 14090"/>
                <a:gd name="T89" fmla="*/ 3194 h 8566"/>
                <a:gd name="T90" fmla="*/ 12064 w 14090"/>
                <a:gd name="T91" fmla="*/ 3697 h 8566"/>
                <a:gd name="T92" fmla="*/ 4659 w 14090"/>
                <a:gd name="T93" fmla="*/ 1868 h 8566"/>
                <a:gd name="T94" fmla="*/ 3237 w 14090"/>
                <a:gd name="T95" fmla="*/ 4729 h 8566"/>
                <a:gd name="T96" fmla="*/ 12029 w 14090"/>
                <a:gd name="T97" fmla="*/ 4012 h 8566"/>
                <a:gd name="T98" fmla="*/ 11061 w 14090"/>
                <a:gd name="T99" fmla="*/ 4095 h 8566"/>
                <a:gd name="T100" fmla="*/ 9091 w 14090"/>
                <a:gd name="T101" fmla="*/ 3368 h 8566"/>
                <a:gd name="T102" fmla="*/ 10123 w 14090"/>
                <a:gd name="T103" fmla="*/ 2275 h 8566"/>
                <a:gd name="T104" fmla="*/ 6334 w 14090"/>
                <a:gd name="T105" fmla="*/ 3161 h 8566"/>
                <a:gd name="T106" fmla="*/ 6361 w 14090"/>
                <a:gd name="T107" fmla="*/ 2214 h 8566"/>
                <a:gd name="T108" fmla="*/ 6058 w 14090"/>
                <a:gd name="T109" fmla="*/ 3403 h 8566"/>
                <a:gd name="T110" fmla="*/ 7224 w 14090"/>
                <a:gd name="T111" fmla="*/ 3383 h 8566"/>
                <a:gd name="T112" fmla="*/ 10190 w 14090"/>
                <a:gd name="T113" fmla="*/ 1868 h 8566"/>
                <a:gd name="T114" fmla="*/ 7727 w 14090"/>
                <a:gd name="T115" fmla="*/ 2415 h 8566"/>
                <a:gd name="T116" fmla="*/ 13015 w 14090"/>
                <a:gd name="T117" fmla="*/ 2197 h 8566"/>
                <a:gd name="T118" fmla="*/ 13653 w 14090"/>
                <a:gd name="T119" fmla="*/ 1741 h 8566"/>
                <a:gd name="T120" fmla="*/ 12683 w 14090"/>
                <a:gd name="T121" fmla="*/ 994 h 8566"/>
                <a:gd name="T122" fmla="*/ 13412 w 14090"/>
                <a:gd name="T123" fmla="*/ 2435 h 8566"/>
                <a:gd name="T124" fmla="*/ 6692 w 14090"/>
                <a:gd name="T125" fmla="*/ 882 h 8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090" h="8566">
                  <a:moveTo>
                    <a:pt x="517" y="0"/>
                  </a:moveTo>
                  <a:lnTo>
                    <a:pt x="509" y="44"/>
                  </a:lnTo>
                  <a:lnTo>
                    <a:pt x="499" y="87"/>
                  </a:lnTo>
                  <a:lnTo>
                    <a:pt x="491" y="130"/>
                  </a:lnTo>
                  <a:lnTo>
                    <a:pt x="482" y="173"/>
                  </a:lnTo>
                  <a:lnTo>
                    <a:pt x="474" y="215"/>
                  </a:lnTo>
                  <a:lnTo>
                    <a:pt x="465" y="257"/>
                  </a:lnTo>
                  <a:lnTo>
                    <a:pt x="457" y="301"/>
                  </a:lnTo>
                  <a:lnTo>
                    <a:pt x="450" y="344"/>
                  </a:lnTo>
                  <a:lnTo>
                    <a:pt x="383" y="688"/>
                  </a:lnTo>
                  <a:lnTo>
                    <a:pt x="348" y="755"/>
                  </a:lnTo>
                  <a:lnTo>
                    <a:pt x="339" y="822"/>
                  </a:lnTo>
                  <a:lnTo>
                    <a:pt x="328" y="889"/>
                  </a:lnTo>
                  <a:lnTo>
                    <a:pt x="316" y="955"/>
                  </a:lnTo>
                  <a:lnTo>
                    <a:pt x="303" y="1021"/>
                  </a:lnTo>
                  <a:lnTo>
                    <a:pt x="289" y="1087"/>
                  </a:lnTo>
                  <a:lnTo>
                    <a:pt x="275" y="1154"/>
                  </a:lnTo>
                  <a:lnTo>
                    <a:pt x="260" y="1220"/>
                  </a:lnTo>
                  <a:lnTo>
                    <a:pt x="245" y="1286"/>
                  </a:lnTo>
                  <a:lnTo>
                    <a:pt x="213" y="1418"/>
                  </a:lnTo>
                  <a:lnTo>
                    <a:pt x="180" y="1550"/>
                  </a:lnTo>
                  <a:lnTo>
                    <a:pt x="148" y="1682"/>
                  </a:lnTo>
                  <a:lnTo>
                    <a:pt x="117" y="1812"/>
                  </a:lnTo>
                  <a:lnTo>
                    <a:pt x="102" y="1879"/>
                  </a:lnTo>
                  <a:lnTo>
                    <a:pt x="88" y="1944"/>
                  </a:lnTo>
                  <a:lnTo>
                    <a:pt x="74" y="2010"/>
                  </a:lnTo>
                  <a:lnTo>
                    <a:pt x="61" y="2076"/>
                  </a:lnTo>
                  <a:lnTo>
                    <a:pt x="50" y="2142"/>
                  </a:lnTo>
                  <a:lnTo>
                    <a:pt x="39" y="2207"/>
                  </a:lnTo>
                  <a:lnTo>
                    <a:pt x="29" y="2274"/>
                  </a:lnTo>
                  <a:lnTo>
                    <a:pt x="21" y="2339"/>
                  </a:lnTo>
                  <a:lnTo>
                    <a:pt x="13" y="2406"/>
                  </a:lnTo>
                  <a:lnTo>
                    <a:pt x="8" y="2472"/>
                  </a:lnTo>
                  <a:lnTo>
                    <a:pt x="3" y="2538"/>
                  </a:lnTo>
                  <a:lnTo>
                    <a:pt x="0" y="2604"/>
                  </a:lnTo>
                  <a:lnTo>
                    <a:pt x="0" y="2670"/>
                  </a:lnTo>
                  <a:lnTo>
                    <a:pt x="1" y="2737"/>
                  </a:lnTo>
                  <a:lnTo>
                    <a:pt x="5" y="2804"/>
                  </a:lnTo>
                  <a:lnTo>
                    <a:pt x="10" y="2870"/>
                  </a:lnTo>
                  <a:lnTo>
                    <a:pt x="58" y="2919"/>
                  </a:lnTo>
                  <a:lnTo>
                    <a:pt x="183" y="3126"/>
                  </a:lnTo>
                  <a:lnTo>
                    <a:pt x="300" y="3301"/>
                  </a:lnTo>
                  <a:lnTo>
                    <a:pt x="425" y="3543"/>
                  </a:lnTo>
                  <a:lnTo>
                    <a:pt x="483" y="3625"/>
                  </a:lnTo>
                  <a:lnTo>
                    <a:pt x="494" y="3659"/>
                  </a:lnTo>
                  <a:lnTo>
                    <a:pt x="575" y="3737"/>
                  </a:lnTo>
                  <a:lnTo>
                    <a:pt x="644" y="3868"/>
                  </a:lnTo>
                  <a:lnTo>
                    <a:pt x="769" y="4012"/>
                  </a:lnTo>
                  <a:lnTo>
                    <a:pt x="784" y="4108"/>
                  </a:lnTo>
                  <a:lnTo>
                    <a:pt x="865" y="4162"/>
                  </a:lnTo>
                  <a:lnTo>
                    <a:pt x="934" y="4269"/>
                  </a:lnTo>
                  <a:lnTo>
                    <a:pt x="1011" y="4404"/>
                  </a:lnTo>
                  <a:lnTo>
                    <a:pt x="1079" y="4487"/>
                  </a:lnTo>
                  <a:lnTo>
                    <a:pt x="1142" y="4579"/>
                  </a:lnTo>
                  <a:lnTo>
                    <a:pt x="1336" y="4786"/>
                  </a:lnTo>
                  <a:lnTo>
                    <a:pt x="1428" y="4902"/>
                  </a:lnTo>
                  <a:lnTo>
                    <a:pt x="1468" y="4934"/>
                  </a:lnTo>
                  <a:lnTo>
                    <a:pt x="1508" y="4964"/>
                  </a:lnTo>
                  <a:lnTo>
                    <a:pt x="1549" y="4991"/>
                  </a:lnTo>
                  <a:lnTo>
                    <a:pt x="1588" y="5017"/>
                  </a:lnTo>
                  <a:lnTo>
                    <a:pt x="1628" y="5040"/>
                  </a:lnTo>
                  <a:lnTo>
                    <a:pt x="1668" y="5062"/>
                  </a:lnTo>
                  <a:lnTo>
                    <a:pt x="1707" y="5081"/>
                  </a:lnTo>
                  <a:lnTo>
                    <a:pt x="1746" y="5098"/>
                  </a:lnTo>
                  <a:lnTo>
                    <a:pt x="1784" y="5114"/>
                  </a:lnTo>
                  <a:lnTo>
                    <a:pt x="1823" y="5127"/>
                  </a:lnTo>
                  <a:lnTo>
                    <a:pt x="1861" y="5139"/>
                  </a:lnTo>
                  <a:lnTo>
                    <a:pt x="1899" y="5147"/>
                  </a:lnTo>
                  <a:lnTo>
                    <a:pt x="1936" y="5155"/>
                  </a:lnTo>
                  <a:lnTo>
                    <a:pt x="1974" y="5160"/>
                  </a:lnTo>
                  <a:lnTo>
                    <a:pt x="2010" y="5163"/>
                  </a:lnTo>
                  <a:lnTo>
                    <a:pt x="2047" y="5163"/>
                  </a:lnTo>
                  <a:lnTo>
                    <a:pt x="2075" y="5163"/>
                  </a:lnTo>
                  <a:lnTo>
                    <a:pt x="2187" y="5178"/>
                  </a:lnTo>
                  <a:lnTo>
                    <a:pt x="2821" y="5028"/>
                  </a:lnTo>
                  <a:lnTo>
                    <a:pt x="2932" y="5028"/>
                  </a:lnTo>
                  <a:lnTo>
                    <a:pt x="2961" y="4994"/>
                  </a:lnTo>
                  <a:lnTo>
                    <a:pt x="3063" y="4980"/>
                  </a:lnTo>
                  <a:lnTo>
                    <a:pt x="3305" y="4854"/>
                  </a:lnTo>
                  <a:lnTo>
                    <a:pt x="3397" y="4835"/>
                  </a:lnTo>
                  <a:lnTo>
                    <a:pt x="3499" y="4771"/>
                  </a:lnTo>
                  <a:lnTo>
                    <a:pt x="3580" y="4738"/>
                  </a:lnTo>
                  <a:lnTo>
                    <a:pt x="4031" y="4510"/>
                  </a:lnTo>
                  <a:lnTo>
                    <a:pt x="4112" y="4496"/>
                  </a:lnTo>
                  <a:lnTo>
                    <a:pt x="4838" y="4129"/>
                  </a:lnTo>
                  <a:lnTo>
                    <a:pt x="4930" y="4046"/>
                  </a:lnTo>
                  <a:lnTo>
                    <a:pt x="5255" y="3887"/>
                  </a:lnTo>
                  <a:lnTo>
                    <a:pt x="5332" y="3818"/>
                  </a:lnTo>
                  <a:lnTo>
                    <a:pt x="5434" y="3804"/>
                  </a:lnTo>
                  <a:lnTo>
                    <a:pt x="5516" y="3760"/>
                  </a:lnTo>
                  <a:lnTo>
                    <a:pt x="5598" y="3727"/>
                  </a:lnTo>
                  <a:lnTo>
                    <a:pt x="5898" y="3610"/>
                  </a:lnTo>
                  <a:lnTo>
                    <a:pt x="6319" y="3518"/>
                  </a:lnTo>
                  <a:lnTo>
                    <a:pt x="6355" y="3513"/>
                  </a:lnTo>
                  <a:lnTo>
                    <a:pt x="6392" y="3508"/>
                  </a:lnTo>
                  <a:lnTo>
                    <a:pt x="6428" y="3502"/>
                  </a:lnTo>
                  <a:lnTo>
                    <a:pt x="6465" y="3498"/>
                  </a:lnTo>
                  <a:lnTo>
                    <a:pt x="6539" y="3492"/>
                  </a:lnTo>
                  <a:lnTo>
                    <a:pt x="6611" y="3487"/>
                  </a:lnTo>
                  <a:lnTo>
                    <a:pt x="6685" y="3484"/>
                  </a:lnTo>
                  <a:lnTo>
                    <a:pt x="6760" y="3484"/>
                  </a:lnTo>
                  <a:lnTo>
                    <a:pt x="6834" y="3485"/>
                  </a:lnTo>
                  <a:lnTo>
                    <a:pt x="6909" y="3487"/>
                  </a:lnTo>
                  <a:lnTo>
                    <a:pt x="6983" y="3491"/>
                  </a:lnTo>
                  <a:lnTo>
                    <a:pt x="7058" y="3496"/>
                  </a:lnTo>
                  <a:lnTo>
                    <a:pt x="7133" y="3502"/>
                  </a:lnTo>
                  <a:lnTo>
                    <a:pt x="7208" y="3509"/>
                  </a:lnTo>
                  <a:lnTo>
                    <a:pt x="7284" y="3517"/>
                  </a:lnTo>
                  <a:lnTo>
                    <a:pt x="7359" y="3525"/>
                  </a:lnTo>
                  <a:lnTo>
                    <a:pt x="7434" y="3533"/>
                  </a:lnTo>
                  <a:lnTo>
                    <a:pt x="7510" y="3543"/>
                  </a:lnTo>
                  <a:lnTo>
                    <a:pt x="7509" y="3515"/>
                  </a:lnTo>
                  <a:lnTo>
                    <a:pt x="7509" y="3486"/>
                  </a:lnTo>
                  <a:lnTo>
                    <a:pt x="7510" y="3458"/>
                  </a:lnTo>
                  <a:lnTo>
                    <a:pt x="7511" y="3429"/>
                  </a:lnTo>
                  <a:lnTo>
                    <a:pt x="7513" y="3402"/>
                  </a:lnTo>
                  <a:lnTo>
                    <a:pt x="7516" y="3373"/>
                  </a:lnTo>
                  <a:lnTo>
                    <a:pt x="7519" y="3345"/>
                  </a:lnTo>
                  <a:lnTo>
                    <a:pt x="7524" y="3316"/>
                  </a:lnTo>
                  <a:lnTo>
                    <a:pt x="7528" y="3288"/>
                  </a:lnTo>
                  <a:lnTo>
                    <a:pt x="7533" y="3259"/>
                  </a:lnTo>
                  <a:lnTo>
                    <a:pt x="7539" y="3231"/>
                  </a:lnTo>
                  <a:lnTo>
                    <a:pt x="7545" y="3202"/>
                  </a:lnTo>
                  <a:lnTo>
                    <a:pt x="7558" y="3146"/>
                  </a:lnTo>
                  <a:lnTo>
                    <a:pt x="7574" y="3089"/>
                  </a:lnTo>
                  <a:lnTo>
                    <a:pt x="7591" y="3032"/>
                  </a:lnTo>
                  <a:lnTo>
                    <a:pt x="7610" y="2976"/>
                  </a:lnTo>
                  <a:lnTo>
                    <a:pt x="7631" y="2920"/>
                  </a:lnTo>
                  <a:lnTo>
                    <a:pt x="7653" y="2864"/>
                  </a:lnTo>
                  <a:lnTo>
                    <a:pt x="7676" y="2808"/>
                  </a:lnTo>
                  <a:lnTo>
                    <a:pt x="7700" y="2753"/>
                  </a:lnTo>
                  <a:lnTo>
                    <a:pt x="7725" y="2697"/>
                  </a:lnTo>
                  <a:lnTo>
                    <a:pt x="7752" y="2642"/>
                  </a:lnTo>
                  <a:lnTo>
                    <a:pt x="7852" y="2469"/>
                  </a:lnTo>
                  <a:lnTo>
                    <a:pt x="7864" y="2451"/>
                  </a:lnTo>
                  <a:lnTo>
                    <a:pt x="7876" y="2432"/>
                  </a:lnTo>
                  <a:lnTo>
                    <a:pt x="7889" y="2414"/>
                  </a:lnTo>
                  <a:lnTo>
                    <a:pt x="7903" y="2395"/>
                  </a:lnTo>
                  <a:lnTo>
                    <a:pt x="7932" y="2358"/>
                  </a:lnTo>
                  <a:lnTo>
                    <a:pt x="7963" y="2321"/>
                  </a:lnTo>
                  <a:lnTo>
                    <a:pt x="7996" y="2282"/>
                  </a:lnTo>
                  <a:lnTo>
                    <a:pt x="8031" y="2245"/>
                  </a:lnTo>
                  <a:lnTo>
                    <a:pt x="8068" y="2206"/>
                  </a:lnTo>
                  <a:lnTo>
                    <a:pt x="8106" y="2168"/>
                  </a:lnTo>
                  <a:lnTo>
                    <a:pt x="8185" y="2090"/>
                  </a:lnTo>
                  <a:lnTo>
                    <a:pt x="8267" y="2010"/>
                  </a:lnTo>
                  <a:lnTo>
                    <a:pt x="8349" y="1930"/>
                  </a:lnTo>
                  <a:lnTo>
                    <a:pt x="8429" y="1849"/>
                  </a:lnTo>
                  <a:lnTo>
                    <a:pt x="8622" y="1626"/>
                  </a:lnTo>
                  <a:lnTo>
                    <a:pt x="8980" y="1365"/>
                  </a:lnTo>
                  <a:lnTo>
                    <a:pt x="9043" y="1307"/>
                  </a:lnTo>
                  <a:lnTo>
                    <a:pt x="9072" y="1274"/>
                  </a:lnTo>
                  <a:lnTo>
                    <a:pt x="9174" y="1191"/>
                  </a:lnTo>
                  <a:lnTo>
                    <a:pt x="9299" y="1124"/>
                  </a:lnTo>
                  <a:lnTo>
                    <a:pt x="9382" y="1007"/>
                  </a:lnTo>
                  <a:lnTo>
                    <a:pt x="9556" y="882"/>
                  </a:lnTo>
                  <a:lnTo>
                    <a:pt x="9610" y="832"/>
                  </a:lnTo>
                  <a:lnTo>
                    <a:pt x="9691" y="765"/>
                  </a:lnTo>
                  <a:lnTo>
                    <a:pt x="9750" y="722"/>
                  </a:lnTo>
                  <a:lnTo>
                    <a:pt x="9832" y="640"/>
                  </a:lnTo>
                  <a:lnTo>
                    <a:pt x="9914" y="591"/>
                  </a:lnTo>
                  <a:lnTo>
                    <a:pt x="9959" y="554"/>
                  </a:lnTo>
                  <a:lnTo>
                    <a:pt x="9998" y="523"/>
                  </a:lnTo>
                  <a:lnTo>
                    <a:pt x="10035" y="495"/>
                  </a:lnTo>
                  <a:lnTo>
                    <a:pt x="10068" y="470"/>
                  </a:lnTo>
                  <a:lnTo>
                    <a:pt x="10100" y="447"/>
                  </a:lnTo>
                  <a:lnTo>
                    <a:pt x="10130" y="423"/>
                  </a:lnTo>
                  <a:lnTo>
                    <a:pt x="10160" y="397"/>
                  </a:lnTo>
                  <a:lnTo>
                    <a:pt x="10190" y="369"/>
                  </a:lnTo>
                  <a:lnTo>
                    <a:pt x="10442" y="44"/>
                  </a:lnTo>
                  <a:lnTo>
                    <a:pt x="10480" y="0"/>
                  </a:lnTo>
                  <a:lnTo>
                    <a:pt x="10040" y="0"/>
                  </a:lnTo>
                  <a:lnTo>
                    <a:pt x="10190" y="34"/>
                  </a:lnTo>
                  <a:lnTo>
                    <a:pt x="10123" y="179"/>
                  </a:lnTo>
                  <a:lnTo>
                    <a:pt x="10094" y="242"/>
                  </a:lnTo>
                  <a:lnTo>
                    <a:pt x="9933" y="388"/>
                  </a:lnTo>
                  <a:lnTo>
                    <a:pt x="9852" y="470"/>
                  </a:lnTo>
                  <a:lnTo>
                    <a:pt x="9672" y="591"/>
                  </a:lnTo>
                  <a:lnTo>
                    <a:pt x="9639" y="659"/>
                  </a:lnTo>
                  <a:lnTo>
                    <a:pt x="9556" y="688"/>
                  </a:lnTo>
                  <a:lnTo>
                    <a:pt x="9493" y="755"/>
                  </a:lnTo>
                  <a:lnTo>
                    <a:pt x="9450" y="765"/>
                  </a:lnTo>
                  <a:lnTo>
                    <a:pt x="9368" y="832"/>
                  </a:lnTo>
                  <a:lnTo>
                    <a:pt x="9155" y="997"/>
                  </a:lnTo>
                  <a:lnTo>
                    <a:pt x="9126" y="1032"/>
                  </a:lnTo>
                  <a:lnTo>
                    <a:pt x="9058" y="1124"/>
                  </a:lnTo>
                  <a:lnTo>
                    <a:pt x="8966" y="1157"/>
                  </a:lnTo>
                  <a:lnTo>
                    <a:pt x="8884" y="1224"/>
                  </a:lnTo>
                  <a:lnTo>
                    <a:pt x="8734" y="1331"/>
                  </a:lnTo>
                  <a:lnTo>
                    <a:pt x="8705" y="1365"/>
                  </a:lnTo>
                  <a:lnTo>
                    <a:pt x="8671" y="1399"/>
                  </a:lnTo>
                  <a:lnTo>
                    <a:pt x="8622" y="1447"/>
                  </a:lnTo>
                  <a:lnTo>
                    <a:pt x="8574" y="1516"/>
                  </a:lnTo>
                  <a:lnTo>
                    <a:pt x="8496" y="1525"/>
                  </a:lnTo>
                  <a:lnTo>
                    <a:pt x="8365" y="1399"/>
                  </a:lnTo>
                  <a:lnTo>
                    <a:pt x="8138" y="1041"/>
                  </a:lnTo>
                  <a:lnTo>
                    <a:pt x="8129" y="997"/>
                  </a:lnTo>
                  <a:lnTo>
                    <a:pt x="8075" y="915"/>
                  </a:lnTo>
                  <a:lnTo>
                    <a:pt x="8046" y="867"/>
                  </a:lnTo>
                  <a:lnTo>
                    <a:pt x="7950" y="789"/>
                  </a:lnTo>
                  <a:lnTo>
                    <a:pt x="7950" y="741"/>
                  </a:lnTo>
                  <a:lnTo>
                    <a:pt x="7867" y="799"/>
                  </a:lnTo>
                  <a:lnTo>
                    <a:pt x="7708" y="867"/>
                  </a:lnTo>
                  <a:lnTo>
                    <a:pt x="7562" y="963"/>
                  </a:lnTo>
                  <a:lnTo>
                    <a:pt x="7529" y="997"/>
                  </a:lnTo>
                  <a:lnTo>
                    <a:pt x="7301" y="867"/>
                  </a:lnTo>
                  <a:lnTo>
                    <a:pt x="7268" y="832"/>
                  </a:lnTo>
                  <a:lnTo>
                    <a:pt x="7224" y="832"/>
                  </a:lnTo>
                  <a:lnTo>
                    <a:pt x="7141" y="789"/>
                  </a:lnTo>
                  <a:lnTo>
                    <a:pt x="6967" y="640"/>
                  </a:lnTo>
                  <a:lnTo>
                    <a:pt x="6919" y="581"/>
                  </a:lnTo>
                  <a:lnTo>
                    <a:pt x="7224" y="344"/>
                  </a:lnTo>
                  <a:lnTo>
                    <a:pt x="7320" y="276"/>
                  </a:lnTo>
                  <a:lnTo>
                    <a:pt x="7485" y="146"/>
                  </a:lnTo>
                  <a:lnTo>
                    <a:pt x="7529" y="112"/>
                  </a:lnTo>
                  <a:lnTo>
                    <a:pt x="7480" y="0"/>
                  </a:lnTo>
                  <a:lnTo>
                    <a:pt x="7316" y="0"/>
                  </a:lnTo>
                  <a:lnTo>
                    <a:pt x="7321" y="13"/>
                  </a:lnTo>
                  <a:lnTo>
                    <a:pt x="7326" y="26"/>
                  </a:lnTo>
                  <a:lnTo>
                    <a:pt x="7330" y="39"/>
                  </a:lnTo>
                  <a:lnTo>
                    <a:pt x="7333" y="52"/>
                  </a:lnTo>
                  <a:lnTo>
                    <a:pt x="7335" y="64"/>
                  </a:lnTo>
                  <a:lnTo>
                    <a:pt x="7336" y="76"/>
                  </a:lnTo>
                  <a:lnTo>
                    <a:pt x="7336" y="89"/>
                  </a:lnTo>
                  <a:lnTo>
                    <a:pt x="7335" y="102"/>
                  </a:lnTo>
                  <a:lnTo>
                    <a:pt x="7268" y="179"/>
                  </a:lnTo>
                  <a:lnTo>
                    <a:pt x="7209" y="194"/>
                  </a:lnTo>
                  <a:lnTo>
                    <a:pt x="7093" y="261"/>
                  </a:lnTo>
                  <a:lnTo>
                    <a:pt x="7026" y="344"/>
                  </a:lnTo>
                  <a:lnTo>
                    <a:pt x="6595" y="591"/>
                  </a:lnTo>
                  <a:lnTo>
                    <a:pt x="6498" y="640"/>
                  </a:lnTo>
                  <a:lnTo>
                    <a:pt x="6382" y="688"/>
                  </a:lnTo>
                  <a:lnTo>
                    <a:pt x="6208" y="799"/>
                  </a:lnTo>
                  <a:lnTo>
                    <a:pt x="6173" y="832"/>
                  </a:lnTo>
                  <a:lnTo>
                    <a:pt x="6048" y="949"/>
                  </a:lnTo>
                  <a:lnTo>
                    <a:pt x="5931" y="983"/>
                  </a:lnTo>
                  <a:lnTo>
                    <a:pt x="5656" y="1172"/>
                  </a:lnTo>
                  <a:lnTo>
                    <a:pt x="5240" y="1433"/>
                  </a:lnTo>
                  <a:lnTo>
                    <a:pt x="5109" y="1491"/>
                  </a:lnTo>
                  <a:lnTo>
                    <a:pt x="5032" y="1583"/>
                  </a:lnTo>
                  <a:lnTo>
                    <a:pt x="4930" y="1641"/>
                  </a:lnTo>
                  <a:lnTo>
                    <a:pt x="4824" y="1675"/>
                  </a:lnTo>
                  <a:lnTo>
                    <a:pt x="4688" y="1723"/>
                  </a:lnTo>
                  <a:lnTo>
                    <a:pt x="4606" y="1689"/>
                  </a:lnTo>
                  <a:lnTo>
                    <a:pt x="4596" y="1593"/>
                  </a:lnTo>
                  <a:lnTo>
                    <a:pt x="4742" y="1516"/>
                  </a:lnTo>
                  <a:lnTo>
                    <a:pt x="4838" y="1466"/>
                  </a:lnTo>
                  <a:lnTo>
                    <a:pt x="4916" y="1399"/>
                  </a:lnTo>
                  <a:lnTo>
                    <a:pt x="4984" y="1385"/>
                  </a:lnTo>
                  <a:lnTo>
                    <a:pt x="5399" y="1124"/>
                  </a:lnTo>
                  <a:lnTo>
                    <a:pt x="5598" y="963"/>
                  </a:lnTo>
                  <a:lnTo>
                    <a:pt x="5691" y="901"/>
                  </a:lnTo>
                  <a:lnTo>
                    <a:pt x="5806" y="847"/>
                  </a:lnTo>
                  <a:lnTo>
                    <a:pt x="6000" y="741"/>
                  </a:lnTo>
                  <a:lnTo>
                    <a:pt x="6092" y="673"/>
                  </a:lnTo>
                  <a:lnTo>
                    <a:pt x="6125" y="640"/>
                  </a:lnTo>
                  <a:lnTo>
                    <a:pt x="6450" y="450"/>
                  </a:lnTo>
                  <a:lnTo>
                    <a:pt x="6677" y="310"/>
                  </a:lnTo>
                  <a:lnTo>
                    <a:pt x="6836" y="179"/>
                  </a:lnTo>
                  <a:lnTo>
                    <a:pt x="7093" y="0"/>
                  </a:lnTo>
                  <a:lnTo>
                    <a:pt x="6223" y="0"/>
                  </a:lnTo>
                  <a:lnTo>
                    <a:pt x="6077" y="69"/>
                  </a:lnTo>
                  <a:lnTo>
                    <a:pt x="6000" y="102"/>
                  </a:lnTo>
                  <a:lnTo>
                    <a:pt x="5918" y="146"/>
                  </a:lnTo>
                  <a:lnTo>
                    <a:pt x="5918" y="0"/>
                  </a:lnTo>
                  <a:lnTo>
                    <a:pt x="5762" y="0"/>
                  </a:lnTo>
                  <a:lnTo>
                    <a:pt x="5758" y="69"/>
                  </a:lnTo>
                  <a:lnTo>
                    <a:pt x="5758" y="242"/>
                  </a:lnTo>
                  <a:lnTo>
                    <a:pt x="5710" y="310"/>
                  </a:lnTo>
                  <a:lnTo>
                    <a:pt x="5608" y="310"/>
                  </a:lnTo>
                  <a:lnTo>
                    <a:pt x="5637" y="0"/>
                  </a:lnTo>
                  <a:lnTo>
                    <a:pt x="5235" y="0"/>
                  </a:lnTo>
                  <a:lnTo>
                    <a:pt x="5066" y="112"/>
                  </a:lnTo>
                  <a:lnTo>
                    <a:pt x="5013" y="127"/>
                  </a:lnTo>
                  <a:lnTo>
                    <a:pt x="4984" y="146"/>
                  </a:lnTo>
                  <a:lnTo>
                    <a:pt x="4901" y="261"/>
                  </a:lnTo>
                  <a:lnTo>
                    <a:pt x="5192" y="388"/>
                  </a:lnTo>
                  <a:lnTo>
                    <a:pt x="5366" y="470"/>
                  </a:lnTo>
                  <a:lnTo>
                    <a:pt x="5308" y="552"/>
                  </a:lnTo>
                  <a:lnTo>
                    <a:pt x="5090" y="688"/>
                  </a:lnTo>
                  <a:lnTo>
                    <a:pt x="5013" y="741"/>
                  </a:lnTo>
                  <a:lnTo>
                    <a:pt x="4805" y="832"/>
                  </a:lnTo>
                  <a:lnTo>
                    <a:pt x="4805" y="799"/>
                  </a:lnTo>
                  <a:lnTo>
                    <a:pt x="4848" y="344"/>
                  </a:lnTo>
                  <a:lnTo>
                    <a:pt x="4824" y="286"/>
                  </a:lnTo>
                  <a:lnTo>
                    <a:pt x="4742" y="344"/>
                  </a:lnTo>
                  <a:lnTo>
                    <a:pt x="4688" y="354"/>
                  </a:lnTo>
                  <a:lnTo>
                    <a:pt x="4596" y="436"/>
                  </a:lnTo>
                  <a:lnTo>
                    <a:pt x="4548" y="450"/>
                  </a:lnTo>
                  <a:lnTo>
                    <a:pt x="4481" y="484"/>
                  </a:lnTo>
                  <a:lnTo>
                    <a:pt x="4413" y="561"/>
                  </a:lnTo>
                  <a:lnTo>
                    <a:pt x="4306" y="591"/>
                  </a:lnTo>
                  <a:lnTo>
                    <a:pt x="4190" y="673"/>
                  </a:lnTo>
                  <a:lnTo>
                    <a:pt x="4064" y="707"/>
                  </a:lnTo>
                  <a:lnTo>
                    <a:pt x="4214" y="0"/>
                  </a:lnTo>
                  <a:lnTo>
                    <a:pt x="517" y="0"/>
                  </a:lnTo>
                  <a:close/>
                  <a:moveTo>
                    <a:pt x="10698" y="0"/>
                  </a:moveTo>
                  <a:lnTo>
                    <a:pt x="10607" y="112"/>
                  </a:lnTo>
                  <a:lnTo>
                    <a:pt x="10543" y="228"/>
                  </a:lnTo>
                  <a:lnTo>
                    <a:pt x="10476" y="261"/>
                  </a:lnTo>
                  <a:lnTo>
                    <a:pt x="10442" y="319"/>
                  </a:lnTo>
                  <a:lnTo>
                    <a:pt x="10315" y="436"/>
                  </a:lnTo>
                  <a:lnTo>
                    <a:pt x="10253" y="504"/>
                  </a:lnTo>
                  <a:lnTo>
                    <a:pt x="10190" y="581"/>
                  </a:lnTo>
                  <a:lnTo>
                    <a:pt x="10156" y="625"/>
                  </a:lnTo>
                  <a:lnTo>
                    <a:pt x="10025" y="755"/>
                  </a:lnTo>
                  <a:lnTo>
                    <a:pt x="9958" y="755"/>
                  </a:lnTo>
                  <a:lnTo>
                    <a:pt x="9933" y="823"/>
                  </a:lnTo>
                  <a:lnTo>
                    <a:pt x="9783" y="949"/>
                  </a:lnTo>
                  <a:lnTo>
                    <a:pt x="9672" y="997"/>
                  </a:lnTo>
                  <a:lnTo>
                    <a:pt x="9639" y="1032"/>
                  </a:lnTo>
                  <a:lnTo>
                    <a:pt x="9527" y="1172"/>
                  </a:lnTo>
                  <a:lnTo>
                    <a:pt x="9474" y="1172"/>
                  </a:lnTo>
                  <a:lnTo>
                    <a:pt x="9430" y="1239"/>
                  </a:lnTo>
                  <a:lnTo>
                    <a:pt x="9368" y="1307"/>
                  </a:lnTo>
                  <a:lnTo>
                    <a:pt x="9285" y="1316"/>
                  </a:lnTo>
                  <a:lnTo>
                    <a:pt x="9208" y="1365"/>
                  </a:lnTo>
                  <a:lnTo>
                    <a:pt x="9140" y="1447"/>
                  </a:lnTo>
                  <a:lnTo>
                    <a:pt x="8990" y="1558"/>
                  </a:lnTo>
                  <a:lnTo>
                    <a:pt x="8898" y="1626"/>
                  </a:lnTo>
                  <a:lnTo>
                    <a:pt x="8724" y="1757"/>
                  </a:lnTo>
                  <a:lnTo>
                    <a:pt x="8671" y="1849"/>
                  </a:lnTo>
                  <a:lnTo>
                    <a:pt x="8607" y="1902"/>
                  </a:lnTo>
                  <a:lnTo>
                    <a:pt x="8540" y="1965"/>
                  </a:lnTo>
                  <a:lnTo>
                    <a:pt x="8463" y="2033"/>
                  </a:lnTo>
                  <a:lnTo>
                    <a:pt x="8264" y="2192"/>
                  </a:lnTo>
                  <a:lnTo>
                    <a:pt x="8221" y="2285"/>
                  </a:lnTo>
                  <a:lnTo>
                    <a:pt x="8138" y="2319"/>
                  </a:lnTo>
                  <a:lnTo>
                    <a:pt x="7993" y="2561"/>
                  </a:lnTo>
                  <a:lnTo>
                    <a:pt x="7708" y="3093"/>
                  </a:lnTo>
                  <a:lnTo>
                    <a:pt x="7693" y="3276"/>
                  </a:lnTo>
                  <a:lnTo>
                    <a:pt x="7674" y="3253"/>
                  </a:lnTo>
                  <a:lnTo>
                    <a:pt x="7660" y="3518"/>
                  </a:lnTo>
                  <a:lnTo>
                    <a:pt x="7693" y="3887"/>
                  </a:lnTo>
                  <a:lnTo>
                    <a:pt x="7258" y="3727"/>
                  </a:lnTo>
                  <a:lnTo>
                    <a:pt x="6657" y="3678"/>
                  </a:lnTo>
                  <a:lnTo>
                    <a:pt x="6048" y="3770"/>
                  </a:lnTo>
                  <a:lnTo>
                    <a:pt x="5981" y="3818"/>
                  </a:lnTo>
                  <a:lnTo>
                    <a:pt x="5758" y="3901"/>
                  </a:lnTo>
                  <a:lnTo>
                    <a:pt x="5656" y="3920"/>
                  </a:lnTo>
                  <a:lnTo>
                    <a:pt x="5608" y="3945"/>
                  </a:lnTo>
                  <a:lnTo>
                    <a:pt x="5530" y="3968"/>
                  </a:lnTo>
                  <a:lnTo>
                    <a:pt x="5080" y="4162"/>
                  </a:lnTo>
                  <a:lnTo>
                    <a:pt x="4998" y="4210"/>
                  </a:lnTo>
                  <a:lnTo>
                    <a:pt x="4838" y="4322"/>
                  </a:lnTo>
                  <a:lnTo>
                    <a:pt x="4708" y="4370"/>
                  </a:lnTo>
                  <a:lnTo>
                    <a:pt x="4606" y="4429"/>
                  </a:lnTo>
                  <a:lnTo>
                    <a:pt x="4494" y="4496"/>
                  </a:lnTo>
                  <a:lnTo>
                    <a:pt x="4388" y="4564"/>
                  </a:lnTo>
                  <a:lnTo>
                    <a:pt x="4224" y="4646"/>
                  </a:lnTo>
                  <a:lnTo>
                    <a:pt x="4146" y="4661"/>
                  </a:lnTo>
                  <a:lnTo>
                    <a:pt x="4011" y="4738"/>
                  </a:lnTo>
                  <a:lnTo>
                    <a:pt x="3929" y="4771"/>
                  </a:lnTo>
                  <a:lnTo>
                    <a:pt x="3741" y="4869"/>
                  </a:lnTo>
                  <a:lnTo>
                    <a:pt x="3658" y="4902"/>
                  </a:lnTo>
                  <a:lnTo>
                    <a:pt x="3547" y="4946"/>
                  </a:lnTo>
                  <a:lnTo>
                    <a:pt x="3155" y="5144"/>
                  </a:lnTo>
                  <a:lnTo>
                    <a:pt x="3043" y="5178"/>
                  </a:lnTo>
                  <a:lnTo>
                    <a:pt x="2980" y="5213"/>
                  </a:lnTo>
                  <a:lnTo>
                    <a:pt x="2821" y="5256"/>
                  </a:lnTo>
                  <a:lnTo>
                    <a:pt x="2661" y="5290"/>
                  </a:lnTo>
                  <a:lnTo>
                    <a:pt x="2603" y="5302"/>
                  </a:lnTo>
                  <a:lnTo>
                    <a:pt x="2544" y="5312"/>
                  </a:lnTo>
                  <a:lnTo>
                    <a:pt x="2486" y="5323"/>
                  </a:lnTo>
                  <a:lnTo>
                    <a:pt x="2427" y="5333"/>
                  </a:lnTo>
                  <a:lnTo>
                    <a:pt x="2367" y="5341"/>
                  </a:lnTo>
                  <a:lnTo>
                    <a:pt x="2308" y="5348"/>
                  </a:lnTo>
                  <a:lnTo>
                    <a:pt x="2248" y="5353"/>
                  </a:lnTo>
                  <a:lnTo>
                    <a:pt x="2188" y="5357"/>
                  </a:lnTo>
                  <a:lnTo>
                    <a:pt x="2158" y="5358"/>
                  </a:lnTo>
                  <a:lnTo>
                    <a:pt x="2127" y="5358"/>
                  </a:lnTo>
                  <a:lnTo>
                    <a:pt x="2097" y="5358"/>
                  </a:lnTo>
                  <a:lnTo>
                    <a:pt x="2067" y="5357"/>
                  </a:lnTo>
                  <a:lnTo>
                    <a:pt x="2037" y="5356"/>
                  </a:lnTo>
                  <a:lnTo>
                    <a:pt x="2007" y="5354"/>
                  </a:lnTo>
                  <a:lnTo>
                    <a:pt x="1976" y="5351"/>
                  </a:lnTo>
                  <a:lnTo>
                    <a:pt x="1946" y="5348"/>
                  </a:lnTo>
                  <a:lnTo>
                    <a:pt x="1916" y="5343"/>
                  </a:lnTo>
                  <a:lnTo>
                    <a:pt x="1885" y="5338"/>
                  </a:lnTo>
                  <a:lnTo>
                    <a:pt x="1855" y="5333"/>
                  </a:lnTo>
                  <a:lnTo>
                    <a:pt x="1825" y="5326"/>
                  </a:lnTo>
                  <a:lnTo>
                    <a:pt x="1794" y="5318"/>
                  </a:lnTo>
                  <a:lnTo>
                    <a:pt x="1764" y="5310"/>
                  </a:lnTo>
                  <a:lnTo>
                    <a:pt x="1734" y="5301"/>
                  </a:lnTo>
                  <a:lnTo>
                    <a:pt x="1703" y="5290"/>
                  </a:lnTo>
                  <a:lnTo>
                    <a:pt x="1673" y="5280"/>
                  </a:lnTo>
                  <a:lnTo>
                    <a:pt x="1644" y="5269"/>
                  </a:lnTo>
                  <a:lnTo>
                    <a:pt x="1615" y="5258"/>
                  </a:lnTo>
                  <a:lnTo>
                    <a:pt x="1587" y="5245"/>
                  </a:lnTo>
                  <a:lnTo>
                    <a:pt x="1559" y="5231"/>
                  </a:lnTo>
                  <a:lnTo>
                    <a:pt x="1532" y="5216"/>
                  </a:lnTo>
                  <a:lnTo>
                    <a:pt x="1505" y="5200"/>
                  </a:lnTo>
                  <a:lnTo>
                    <a:pt x="1479" y="5183"/>
                  </a:lnTo>
                  <a:lnTo>
                    <a:pt x="1452" y="5165"/>
                  </a:lnTo>
                  <a:lnTo>
                    <a:pt x="1428" y="5146"/>
                  </a:lnTo>
                  <a:lnTo>
                    <a:pt x="1403" y="5126"/>
                  </a:lnTo>
                  <a:lnTo>
                    <a:pt x="1378" y="5106"/>
                  </a:lnTo>
                  <a:lnTo>
                    <a:pt x="1355" y="5084"/>
                  </a:lnTo>
                  <a:lnTo>
                    <a:pt x="1331" y="5062"/>
                  </a:lnTo>
                  <a:lnTo>
                    <a:pt x="1309" y="5038"/>
                  </a:lnTo>
                  <a:lnTo>
                    <a:pt x="1287" y="5013"/>
                  </a:lnTo>
                  <a:lnTo>
                    <a:pt x="1176" y="4971"/>
                  </a:lnTo>
                  <a:lnTo>
                    <a:pt x="1127" y="4888"/>
                  </a:lnTo>
                  <a:lnTo>
                    <a:pt x="1079" y="4786"/>
                  </a:lnTo>
                  <a:lnTo>
                    <a:pt x="992" y="4729"/>
                  </a:lnTo>
                  <a:lnTo>
                    <a:pt x="944" y="4661"/>
                  </a:lnTo>
                  <a:lnTo>
                    <a:pt x="886" y="4564"/>
                  </a:lnTo>
                  <a:lnTo>
                    <a:pt x="817" y="4487"/>
                  </a:lnTo>
                  <a:lnTo>
                    <a:pt x="750" y="4385"/>
                  </a:lnTo>
                  <a:lnTo>
                    <a:pt x="425" y="3887"/>
                  </a:lnTo>
                  <a:lnTo>
                    <a:pt x="383" y="3818"/>
                  </a:lnTo>
                  <a:lnTo>
                    <a:pt x="348" y="3727"/>
                  </a:lnTo>
                  <a:lnTo>
                    <a:pt x="285" y="3645"/>
                  </a:lnTo>
                  <a:lnTo>
                    <a:pt x="266" y="3597"/>
                  </a:lnTo>
                  <a:lnTo>
                    <a:pt x="208" y="3518"/>
                  </a:lnTo>
                  <a:lnTo>
                    <a:pt x="183" y="3451"/>
                  </a:lnTo>
                  <a:lnTo>
                    <a:pt x="126" y="3417"/>
                  </a:lnTo>
                  <a:lnTo>
                    <a:pt x="77" y="3320"/>
                  </a:lnTo>
                  <a:lnTo>
                    <a:pt x="10" y="3286"/>
                  </a:lnTo>
                  <a:lnTo>
                    <a:pt x="0" y="3901"/>
                  </a:lnTo>
                  <a:lnTo>
                    <a:pt x="0" y="4012"/>
                  </a:lnTo>
                  <a:lnTo>
                    <a:pt x="106" y="3968"/>
                  </a:lnTo>
                  <a:lnTo>
                    <a:pt x="218" y="4108"/>
                  </a:lnTo>
                  <a:lnTo>
                    <a:pt x="242" y="4162"/>
                  </a:lnTo>
                  <a:lnTo>
                    <a:pt x="141" y="4245"/>
                  </a:lnTo>
                  <a:lnTo>
                    <a:pt x="91" y="4254"/>
                  </a:lnTo>
                  <a:lnTo>
                    <a:pt x="0" y="4351"/>
                  </a:lnTo>
                  <a:lnTo>
                    <a:pt x="10" y="4452"/>
                  </a:lnTo>
                  <a:lnTo>
                    <a:pt x="91" y="4452"/>
                  </a:lnTo>
                  <a:lnTo>
                    <a:pt x="368" y="4337"/>
                  </a:lnTo>
                  <a:lnTo>
                    <a:pt x="383" y="4370"/>
                  </a:lnTo>
                  <a:lnTo>
                    <a:pt x="416" y="4452"/>
                  </a:lnTo>
                  <a:lnTo>
                    <a:pt x="368" y="4510"/>
                  </a:lnTo>
                  <a:lnTo>
                    <a:pt x="285" y="4579"/>
                  </a:lnTo>
                  <a:lnTo>
                    <a:pt x="183" y="4612"/>
                  </a:lnTo>
                  <a:lnTo>
                    <a:pt x="10" y="4771"/>
                  </a:lnTo>
                  <a:lnTo>
                    <a:pt x="0" y="4888"/>
                  </a:lnTo>
                  <a:lnTo>
                    <a:pt x="77" y="4869"/>
                  </a:lnTo>
                  <a:lnTo>
                    <a:pt x="174" y="4786"/>
                  </a:lnTo>
                  <a:lnTo>
                    <a:pt x="242" y="4771"/>
                  </a:lnTo>
                  <a:lnTo>
                    <a:pt x="266" y="4704"/>
                  </a:lnTo>
                  <a:lnTo>
                    <a:pt x="383" y="4661"/>
                  </a:lnTo>
                  <a:lnTo>
                    <a:pt x="460" y="4593"/>
                  </a:lnTo>
                  <a:lnTo>
                    <a:pt x="494" y="4579"/>
                  </a:lnTo>
                  <a:lnTo>
                    <a:pt x="542" y="4646"/>
                  </a:lnTo>
                  <a:lnTo>
                    <a:pt x="590" y="4694"/>
                  </a:lnTo>
                  <a:lnTo>
                    <a:pt x="625" y="4752"/>
                  </a:lnTo>
                  <a:lnTo>
                    <a:pt x="590" y="4786"/>
                  </a:lnTo>
                  <a:lnTo>
                    <a:pt x="561" y="4821"/>
                  </a:lnTo>
                  <a:lnTo>
                    <a:pt x="527" y="4854"/>
                  </a:lnTo>
                  <a:lnTo>
                    <a:pt x="368" y="4946"/>
                  </a:lnTo>
                  <a:lnTo>
                    <a:pt x="300" y="4994"/>
                  </a:lnTo>
                  <a:lnTo>
                    <a:pt x="208" y="5063"/>
                  </a:lnTo>
                  <a:lnTo>
                    <a:pt x="24" y="5063"/>
                  </a:lnTo>
                  <a:lnTo>
                    <a:pt x="10" y="5484"/>
                  </a:lnTo>
                  <a:lnTo>
                    <a:pt x="319" y="5566"/>
                  </a:lnTo>
                  <a:lnTo>
                    <a:pt x="494" y="5628"/>
                  </a:lnTo>
                  <a:lnTo>
                    <a:pt x="565" y="5651"/>
                  </a:lnTo>
                  <a:lnTo>
                    <a:pt x="635" y="5672"/>
                  </a:lnTo>
                  <a:lnTo>
                    <a:pt x="706" y="5693"/>
                  </a:lnTo>
                  <a:lnTo>
                    <a:pt x="777" y="5712"/>
                  </a:lnTo>
                  <a:lnTo>
                    <a:pt x="847" y="5730"/>
                  </a:lnTo>
                  <a:lnTo>
                    <a:pt x="918" y="5747"/>
                  </a:lnTo>
                  <a:lnTo>
                    <a:pt x="988" y="5764"/>
                  </a:lnTo>
                  <a:lnTo>
                    <a:pt x="1057" y="5780"/>
                  </a:lnTo>
                  <a:lnTo>
                    <a:pt x="1128" y="5795"/>
                  </a:lnTo>
                  <a:lnTo>
                    <a:pt x="1197" y="5810"/>
                  </a:lnTo>
                  <a:lnTo>
                    <a:pt x="1267" y="5824"/>
                  </a:lnTo>
                  <a:lnTo>
                    <a:pt x="1337" y="5837"/>
                  </a:lnTo>
                  <a:lnTo>
                    <a:pt x="1405" y="5850"/>
                  </a:lnTo>
                  <a:lnTo>
                    <a:pt x="1475" y="5862"/>
                  </a:lnTo>
                  <a:lnTo>
                    <a:pt x="1544" y="5872"/>
                  </a:lnTo>
                  <a:lnTo>
                    <a:pt x="1614" y="5884"/>
                  </a:lnTo>
                  <a:lnTo>
                    <a:pt x="1752" y="5905"/>
                  </a:lnTo>
                  <a:lnTo>
                    <a:pt x="1890" y="5923"/>
                  </a:lnTo>
                  <a:lnTo>
                    <a:pt x="2028" y="5940"/>
                  </a:lnTo>
                  <a:lnTo>
                    <a:pt x="2165" y="5957"/>
                  </a:lnTo>
                  <a:lnTo>
                    <a:pt x="2304" y="5972"/>
                  </a:lnTo>
                  <a:lnTo>
                    <a:pt x="2442" y="5987"/>
                  </a:lnTo>
                  <a:lnTo>
                    <a:pt x="2581" y="6001"/>
                  </a:lnTo>
                  <a:lnTo>
                    <a:pt x="2719" y="6016"/>
                  </a:lnTo>
                  <a:lnTo>
                    <a:pt x="4064" y="5947"/>
                  </a:lnTo>
                  <a:lnTo>
                    <a:pt x="4204" y="5968"/>
                  </a:lnTo>
                  <a:lnTo>
                    <a:pt x="4998" y="5822"/>
                  </a:lnTo>
                  <a:lnTo>
                    <a:pt x="5952" y="5614"/>
                  </a:lnTo>
                  <a:lnTo>
                    <a:pt x="6300" y="5464"/>
                  </a:lnTo>
                  <a:lnTo>
                    <a:pt x="6382" y="5455"/>
                  </a:lnTo>
                  <a:lnTo>
                    <a:pt x="6532" y="5372"/>
                  </a:lnTo>
                  <a:lnTo>
                    <a:pt x="7510" y="4902"/>
                  </a:lnTo>
                  <a:lnTo>
                    <a:pt x="7610" y="4854"/>
                  </a:lnTo>
                  <a:lnTo>
                    <a:pt x="7693" y="4821"/>
                  </a:lnTo>
                  <a:lnTo>
                    <a:pt x="8061" y="4612"/>
                  </a:lnTo>
                  <a:lnTo>
                    <a:pt x="8173" y="4564"/>
                  </a:lnTo>
                  <a:lnTo>
                    <a:pt x="8254" y="4496"/>
                  </a:lnTo>
                  <a:lnTo>
                    <a:pt x="8400" y="4429"/>
                  </a:lnTo>
                  <a:lnTo>
                    <a:pt x="8574" y="4288"/>
                  </a:lnTo>
                  <a:lnTo>
                    <a:pt x="8734" y="4177"/>
                  </a:lnTo>
                  <a:lnTo>
                    <a:pt x="8980" y="4002"/>
                  </a:lnTo>
                  <a:lnTo>
                    <a:pt x="9208" y="3785"/>
                  </a:lnTo>
                  <a:lnTo>
                    <a:pt x="9266" y="3737"/>
                  </a:lnTo>
                  <a:lnTo>
                    <a:pt x="9464" y="3576"/>
                  </a:lnTo>
                  <a:lnTo>
                    <a:pt x="9624" y="3451"/>
                  </a:lnTo>
                  <a:lnTo>
                    <a:pt x="9783" y="3301"/>
                  </a:lnTo>
                  <a:lnTo>
                    <a:pt x="10059" y="3001"/>
                  </a:lnTo>
                  <a:lnTo>
                    <a:pt x="10190" y="2802"/>
                  </a:lnTo>
                  <a:lnTo>
                    <a:pt x="10365" y="2642"/>
                  </a:lnTo>
                  <a:lnTo>
                    <a:pt x="10659" y="2241"/>
                  </a:lnTo>
                  <a:lnTo>
                    <a:pt x="10751" y="2110"/>
                  </a:lnTo>
                  <a:lnTo>
                    <a:pt x="10819" y="2033"/>
                  </a:lnTo>
                  <a:lnTo>
                    <a:pt x="10882" y="1965"/>
                  </a:lnTo>
                  <a:lnTo>
                    <a:pt x="10993" y="1800"/>
                  </a:lnTo>
                  <a:lnTo>
                    <a:pt x="11109" y="1549"/>
                  </a:lnTo>
                  <a:lnTo>
                    <a:pt x="11283" y="1224"/>
                  </a:lnTo>
                  <a:lnTo>
                    <a:pt x="11385" y="1124"/>
                  </a:lnTo>
                  <a:lnTo>
                    <a:pt x="11443" y="930"/>
                  </a:lnTo>
                  <a:lnTo>
                    <a:pt x="11821" y="0"/>
                  </a:lnTo>
                  <a:lnTo>
                    <a:pt x="11385" y="0"/>
                  </a:lnTo>
                  <a:lnTo>
                    <a:pt x="11385" y="44"/>
                  </a:lnTo>
                  <a:lnTo>
                    <a:pt x="11318" y="194"/>
                  </a:lnTo>
                  <a:lnTo>
                    <a:pt x="10978" y="344"/>
                  </a:lnTo>
                  <a:lnTo>
                    <a:pt x="10978" y="261"/>
                  </a:lnTo>
                  <a:lnTo>
                    <a:pt x="11041" y="179"/>
                  </a:lnTo>
                  <a:lnTo>
                    <a:pt x="11109" y="78"/>
                  </a:lnTo>
                  <a:lnTo>
                    <a:pt x="11187" y="0"/>
                  </a:lnTo>
                  <a:lnTo>
                    <a:pt x="10698" y="0"/>
                  </a:lnTo>
                  <a:close/>
                  <a:moveTo>
                    <a:pt x="2317" y="8551"/>
                  </a:moveTo>
                  <a:lnTo>
                    <a:pt x="1186" y="8416"/>
                  </a:lnTo>
                  <a:lnTo>
                    <a:pt x="1349" y="8324"/>
                  </a:lnTo>
                  <a:lnTo>
                    <a:pt x="1363" y="8279"/>
                  </a:lnTo>
                  <a:lnTo>
                    <a:pt x="1375" y="8233"/>
                  </a:lnTo>
                  <a:lnTo>
                    <a:pt x="1387" y="8188"/>
                  </a:lnTo>
                  <a:lnTo>
                    <a:pt x="1398" y="8143"/>
                  </a:lnTo>
                  <a:lnTo>
                    <a:pt x="1408" y="8097"/>
                  </a:lnTo>
                  <a:lnTo>
                    <a:pt x="1418" y="8052"/>
                  </a:lnTo>
                  <a:lnTo>
                    <a:pt x="1427" y="8007"/>
                  </a:lnTo>
                  <a:lnTo>
                    <a:pt x="1435" y="7961"/>
                  </a:lnTo>
                  <a:lnTo>
                    <a:pt x="1450" y="7870"/>
                  </a:lnTo>
                  <a:lnTo>
                    <a:pt x="1463" y="7780"/>
                  </a:lnTo>
                  <a:lnTo>
                    <a:pt x="1475" y="7689"/>
                  </a:lnTo>
                  <a:lnTo>
                    <a:pt x="1485" y="7598"/>
                  </a:lnTo>
                  <a:lnTo>
                    <a:pt x="1495" y="7508"/>
                  </a:lnTo>
                  <a:lnTo>
                    <a:pt x="1504" y="7417"/>
                  </a:lnTo>
                  <a:lnTo>
                    <a:pt x="1512" y="7326"/>
                  </a:lnTo>
                  <a:lnTo>
                    <a:pt x="1521" y="7235"/>
                  </a:lnTo>
                  <a:lnTo>
                    <a:pt x="1530" y="7145"/>
                  </a:lnTo>
                  <a:lnTo>
                    <a:pt x="1540" y="7054"/>
                  </a:lnTo>
                  <a:lnTo>
                    <a:pt x="1551" y="6963"/>
                  </a:lnTo>
                  <a:lnTo>
                    <a:pt x="1563" y="6873"/>
                  </a:lnTo>
                  <a:lnTo>
                    <a:pt x="1529" y="6790"/>
                  </a:lnTo>
                  <a:lnTo>
                    <a:pt x="1509" y="6756"/>
                  </a:lnTo>
                  <a:lnTo>
                    <a:pt x="1418" y="6664"/>
                  </a:lnTo>
                  <a:lnTo>
                    <a:pt x="2695" y="6804"/>
                  </a:lnTo>
                  <a:lnTo>
                    <a:pt x="2671" y="7032"/>
                  </a:lnTo>
                  <a:lnTo>
                    <a:pt x="2613" y="7081"/>
                  </a:lnTo>
                  <a:lnTo>
                    <a:pt x="2594" y="6983"/>
                  </a:lnTo>
                  <a:lnTo>
                    <a:pt x="2573" y="6966"/>
                  </a:lnTo>
                  <a:lnTo>
                    <a:pt x="2554" y="6950"/>
                  </a:lnTo>
                  <a:lnTo>
                    <a:pt x="2534" y="6936"/>
                  </a:lnTo>
                  <a:lnTo>
                    <a:pt x="2513" y="6923"/>
                  </a:lnTo>
                  <a:lnTo>
                    <a:pt x="2492" y="6911"/>
                  </a:lnTo>
                  <a:lnTo>
                    <a:pt x="2472" y="6901"/>
                  </a:lnTo>
                  <a:lnTo>
                    <a:pt x="2450" y="6892"/>
                  </a:lnTo>
                  <a:lnTo>
                    <a:pt x="2429" y="6883"/>
                  </a:lnTo>
                  <a:lnTo>
                    <a:pt x="2407" y="6876"/>
                  </a:lnTo>
                  <a:lnTo>
                    <a:pt x="2386" y="6870"/>
                  </a:lnTo>
                  <a:lnTo>
                    <a:pt x="2365" y="6864"/>
                  </a:lnTo>
                  <a:lnTo>
                    <a:pt x="2342" y="6860"/>
                  </a:lnTo>
                  <a:lnTo>
                    <a:pt x="2298" y="6852"/>
                  </a:lnTo>
                  <a:lnTo>
                    <a:pt x="2253" y="6847"/>
                  </a:lnTo>
                  <a:lnTo>
                    <a:pt x="2162" y="6840"/>
                  </a:lnTo>
                  <a:lnTo>
                    <a:pt x="2070" y="6834"/>
                  </a:lnTo>
                  <a:lnTo>
                    <a:pt x="2024" y="6830"/>
                  </a:lnTo>
                  <a:lnTo>
                    <a:pt x="1978" y="6823"/>
                  </a:lnTo>
                  <a:lnTo>
                    <a:pt x="1956" y="6820"/>
                  </a:lnTo>
                  <a:lnTo>
                    <a:pt x="1932" y="6816"/>
                  </a:lnTo>
                  <a:lnTo>
                    <a:pt x="1910" y="6811"/>
                  </a:lnTo>
                  <a:lnTo>
                    <a:pt x="1887" y="6804"/>
                  </a:lnTo>
                  <a:lnTo>
                    <a:pt x="1833" y="6823"/>
                  </a:lnTo>
                  <a:lnTo>
                    <a:pt x="1770" y="7515"/>
                  </a:lnTo>
                  <a:lnTo>
                    <a:pt x="2337" y="7565"/>
                  </a:lnTo>
                  <a:lnTo>
                    <a:pt x="2419" y="7515"/>
                  </a:lnTo>
                  <a:lnTo>
                    <a:pt x="2477" y="7419"/>
                  </a:lnTo>
                  <a:lnTo>
                    <a:pt x="2429" y="7884"/>
                  </a:lnTo>
                  <a:lnTo>
                    <a:pt x="2371" y="7772"/>
                  </a:lnTo>
                  <a:lnTo>
                    <a:pt x="2337" y="7743"/>
                  </a:lnTo>
                  <a:lnTo>
                    <a:pt x="2304" y="7709"/>
                  </a:lnTo>
                  <a:lnTo>
                    <a:pt x="1737" y="7642"/>
                  </a:lnTo>
                  <a:lnTo>
                    <a:pt x="1670" y="8256"/>
                  </a:lnTo>
                  <a:lnTo>
                    <a:pt x="1670" y="8290"/>
                  </a:lnTo>
                  <a:lnTo>
                    <a:pt x="1737" y="8358"/>
                  </a:lnTo>
                  <a:lnTo>
                    <a:pt x="2337" y="8416"/>
                  </a:lnTo>
                  <a:lnTo>
                    <a:pt x="2419" y="8368"/>
                  </a:lnTo>
                  <a:lnTo>
                    <a:pt x="2496" y="8241"/>
                  </a:lnTo>
                  <a:lnTo>
                    <a:pt x="2579" y="8228"/>
                  </a:lnTo>
                  <a:lnTo>
                    <a:pt x="2429" y="8566"/>
                  </a:lnTo>
                  <a:lnTo>
                    <a:pt x="2317" y="8551"/>
                  </a:lnTo>
                  <a:close/>
                  <a:moveTo>
                    <a:pt x="3948" y="8499"/>
                  </a:moveTo>
                  <a:lnTo>
                    <a:pt x="3948" y="8470"/>
                  </a:lnTo>
                  <a:lnTo>
                    <a:pt x="3982" y="8435"/>
                  </a:lnTo>
                  <a:lnTo>
                    <a:pt x="4089" y="8334"/>
                  </a:lnTo>
                  <a:lnTo>
                    <a:pt x="3929" y="6882"/>
                  </a:lnTo>
                  <a:lnTo>
                    <a:pt x="3900" y="6858"/>
                  </a:lnTo>
                  <a:lnTo>
                    <a:pt x="3789" y="6804"/>
                  </a:lnTo>
                  <a:lnTo>
                    <a:pt x="3789" y="6742"/>
                  </a:lnTo>
                  <a:lnTo>
                    <a:pt x="3838" y="6739"/>
                  </a:lnTo>
                  <a:lnTo>
                    <a:pt x="3888" y="6736"/>
                  </a:lnTo>
                  <a:lnTo>
                    <a:pt x="3938" y="6730"/>
                  </a:lnTo>
                  <a:lnTo>
                    <a:pt x="3987" y="6725"/>
                  </a:lnTo>
                  <a:lnTo>
                    <a:pt x="4085" y="6711"/>
                  </a:lnTo>
                  <a:lnTo>
                    <a:pt x="4183" y="6696"/>
                  </a:lnTo>
                  <a:lnTo>
                    <a:pt x="4280" y="6680"/>
                  </a:lnTo>
                  <a:lnTo>
                    <a:pt x="4377" y="6665"/>
                  </a:lnTo>
                  <a:lnTo>
                    <a:pt x="4425" y="6659"/>
                  </a:lnTo>
                  <a:lnTo>
                    <a:pt x="4473" y="6652"/>
                  </a:lnTo>
                  <a:lnTo>
                    <a:pt x="4521" y="6648"/>
                  </a:lnTo>
                  <a:lnTo>
                    <a:pt x="4569" y="6642"/>
                  </a:lnTo>
                  <a:lnTo>
                    <a:pt x="4618" y="6640"/>
                  </a:lnTo>
                  <a:lnTo>
                    <a:pt x="4665" y="6638"/>
                  </a:lnTo>
                  <a:lnTo>
                    <a:pt x="4713" y="6638"/>
                  </a:lnTo>
                  <a:lnTo>
                    <a:pt x="4761" y="6639"/>
                  </a:lnTo>
                  <a:lnTo>
                    <a:pt x="4808" y="6642"/>
                  </a:lnTo>
                  <a:lnTo>
                    <a:pt x="4856" y="6647"/>
                  </a:lnTo>
                  <a:lnTo>
                    <a:pt x="4903" y="6654"/>
                  </a:lnTo>
                  <a:lnTo>
                    <a:pt x="4952" y="6663"/>
                  </a:lnTo>
                  <a:lnTo>
                    <a:pt x="4999" y="6675"/>
                  </a:lnTo>
                  <a:lnTo>
                    <a:pt x="5047" y="6690"/>
                  </a:lnTo>
                  <a:lnTo>
                    <a:pt x="5094" y="6707"/>
                  </a:lnTo>
                  <a:lnTo>
                    <a:pt x="5141" y="6726"/>
                  </a:lnTo>
                  <a:lnTo>
                    <a:pt x="5189" y="6750"/>
                  </a:lnTo>
                  <a:lnTo>
                    <a:pt x="5236" y="6775"/>
                  </a:lnTo>
                  <a:lnTo>
                    <a:pt x="5285" y="6805"/>
                  </a:lnTo>
                  <a:lnTo>
                    <a:pt x="5332" y="6838"/>
                  </a:lnTo>
                  <a:lnTo>
                    <a:pt x="5497" y="7017"/>
                  </a:lnTo>
                  <a:lnTo>
                    <a:pt x="5574" y="7177"/>
                  </a:lnTo>
                  <a:lnTo>
                    <a:pt x="5598" y="7259"/>
                  </a:lnTo>
                  <a:lnTo>
                    <a:pt x="5608" y="7308"/>
                  </a:lnTo>
                  <a:lnTo>
                    <a:pt x="5617" y="7355"/>
                  </a:lnTo>
                  <a:lnTo>
                    <a:pt x="5624" y="7402"/>
                  </a:lnTo>
                  <a:lnTo>
                    <a:pt x="5629" y="7450"/>
                  </a:lnTo>
                  <a:lnTo>
                    <a:pt x="5634" y="7496"/>
                  </a:lnTo>
                  <a:lnTo>
                    <a:pt x="5635" y="7543"/>
                  </a:lnTo>
                  <a:lnTo>
                    <a:pt x="5635" y="7590"/>
                  </a:lnTo>
                  <a:lnTo>
                    <a:pt x="5633" y="7636"/>
                  </a:lnTo>
                  <a:lnTo>
                    <a:pt x="5632" y="7660"/>
                  </a:lnTo>
                  <a:lnTo>
                    <a:pt x="5628" y="7683"/>
                  </a:lnTo>
                  <a:lnTo>
                    <a:pt x="5626" y="7707"/>
                  </a:lnTo>
                  <a:lnTo>
                    <a:pt x="5622" y="7731"/>
                  </a:lnTo>
                  <a:lnTo>
                    <a:pt x="5618" y="7754"/>
                  </a:lnTo>
                  <a:lnTo>
                    <a:pt x="5613" y="7778"/>
                  </a:lnTo>
                  <a:lnTo>
                    <a:pt x="5608" y="7800"/>
                  </a:lnTo>
                  <a:lnTo>
                    <a:pt x="5603" y="7824"/>
                  </a:lnTo>
                  <a:lnTo>
                    <a:pt x="5595" y="7847"/>
                  </a:lnTo>
                  <a:lnTo>
                    <a:pt x="5589" y="7871"/>
                  </a:lnTo>
                  <a:lnTo>
                    <a:pt x="5580" y="7896"/>
                  </a:lnTo>
                  <a:lnTo>
                    <a:pt x="5572" y="7919"/>
                  </a:lnTo>
                  <a:lnTo>
                    <a:pt x="5562" y="7943"/>
                  </a:lnTo>
                  <a:lnTo>
                    <a:pt x="5552" y="7966"/>
                  </a:lnTo>
                  <a:lnTo>
                    <a:pt x="5542" y="7990"/>
                  </a:lnTo>
                  <a:lnTo>
                    <a:pt x="5530" y="8014"/>
                  </a:lnTo>
                  <a:lnTo>
                    <a:pt x="5434" y="8159"/>
                  </a:lnTo>
                  <a:lnTo>
                    <a:pt x="5390" y="8192"/>
                  </a:lnTo>
                  <a:lnTo>
                    <a:pt x="5346" y="8221"/>
                  </a:lnTo>
                  <a:lnTo>
                    <a:pt x="5301" y="8248"/>
                  </a:lnTo>
                  <a:lnTo>
                    <a:pt x="5257" y="8273"/>
                  </a:lnTo>
                  <a:lnTo>
                    <a:pt x="5212" y="8295"/>
                  </a:lnTo>
                  <a:lnTo>
                    <a:pt x="5167" y="8315"/>
                  </a:lnTo>
                  <a:lnTo>
                    <a:pt x="5122" y="8334"/>
                  </a:lnTo>
                  <a:lnTo>
                    <a:pt x="5077" y="8351"/>
                  </a:lnTo>
                  <a:lnTo>
                    <a:pt x="5032" y="8365"/>
                  </a:lnTo>
                  <a:lnTo>
                    <a:pt x="4986" y="8378"/>
                  </a:lnTo>
                  <a:lnTo>
                    <a:pt x="4941" y="8389"/>
                  </a:lnTo>
                  <a:lnTo>
                    <a:pt x="4896" y="8400"/>
                  </a:lnTo>
                  <a:lnTo>
                    <a:pt x="4850" y="8409"/>
                  </a:lnTo>
                  <a:lnTo>
                    <a:pt x="4805" y="8416"/>
                  </a:lnTo>
                  <a:lnTo>
                    <a:pt x="4759" y="8424"/>
                  </a:lnTo>
                  <a:lnTo>
                    <a:pt x="4713" y="8429"/>
                  </a:lnTo>
                  <a:lnTo>
                    <a:pt x="4622" y="8440"/>
                  </a:lnTo>
                  <a:lnTo>
                    <a:pt x="4530" y="8448"/>
                  </a:lnTo>
                  <a:lnTo>
                    <a:pt x="4439" y="8456"/>
                  </a:lnTo>
                  <a:lnTo>
                    <a:pt x="4347" y="8463"/>
                  </a:lnTo>
                  <a:lnTo>
                    <a:pt x="4301" y="8467"/>
                  </a:lnTo>
                  <a:lnTo>
                    <a:pt x="4256" y="8472"/>
                  </a:lnTo>
                  <a:lnTo>
                    <a:pt x="4210" y="8477"/>
                  </a:lnTo>
                  <a:lnTo>
                    <a:pt x="4164" y="8484"/>
                  </a:lnTo>
                  <a:lnTo>
                    <a:pt x="4119" y="8491"/>
                  </a:lnTo>
                  <a:lnTo>
                    <a:pt x="4073" y="8499"/>
                  </a:lnTo>
                  <a:lnTo>
                    <a:pt x="4028" y="8507"/>
                  </a:lnTo>
                  <a:lnTo>
                    <a:pt x="3982" y="8518"/>
                  </a:lnTo>
                  <a:lnTo>
                    <a:pt x="3948" y="8499"/>
                  </a:lnTo>
                  <a:close/>
                  <a:moveTo>
                    <a:pt x="4529" y="8358"/>
                  </a:moveTo>
                  <a:lnTo>
                    <a:pt x="4466" y="8334"/>
                  </a:lnTo>
                  <a:lnTo>
                    <a:pt x="4398" y="8276"/>
                  </a:lnTo>
                  <a:lnTo>
                    <a:pt x="4190" y="6775"/>
                  </a:lnTo>
                  <a:lnTo>
                    <a:pt x="4286" y="6761"/>
                  </a:lnTo>
                  <a:lnTo>
                    <a:pt x="4380" y="6747"/>
                  </a:lnTo>
                  <a:lnTo>
                    <a:pt x="4427" y="6741"/>
                  </a:lnTo>
                  <a:lnTo>
                    <a:pt x="4473" y="6736"/>
                  </a:lnTo>
                  <a:lnTo>
                    <a:pt x="4519" y="6731"/>
                  </a:lnTo>
                  <a:lnTo>
                    <a:pt x="4566" y="6728"/>
                  </a:lnTo>
                  <a:lnTo>
                    <a:pt x="4589" y="6728"/>
                  </a:lnTo>
                  <a:lnTo>
                    <a:pt x="4611" y="6727"/>
                  </a:lnTo>
                  <a:lnTo>
                    <a:pt x="4635" y="6728"/>
                  </a:lnTo>
                  <a:lnTo>
                    <a:pt x="4657" y="6729"/>
                  </a:lnTo>
                  <a:lnTo>
                    <a:pt x="4681" y="6730"/>
                  </a:lnTo>
                  <a:lnTo>
                    <a:pt x="4703" y="6734"/>
                  </a:lnTo>
                  <a:lnTo>
                    <a:pt x="4726" y="6737"/>
                  </a:lnTo>
                  <a:lnTo>
                    <a:pt x="4748" y="6740"/>
                  </a:lnTo>
                  <a:lnTo>
                    <a:pt x="4772" y="6745"/>
                  </a:lnTo>
                  <a:lnTo>
                    <a:pt x="4794" y="6751"/>
                  </a:lnTo>
                  <a:lnTo>
                    <a:pt x="4817" y="6757"/>
                  </a:lnTo>
                  <a:lnTo>
                    <a:pt x="4839" y="6765"/>
                  </a:lnTo>
                  <a:lnTo>
                    <a:pt x="4863" y="6773"/>
                  </a:lnTo>
                  <a:lnTo>
                    <a:pt x="4885" y="6783"/>
                  </a:lnTo>
                  <a:lnTo>
                    <a:pt x="4908" y="6792"/>
                  </a:lnTo>
                  <a:lnTo>
                    <a:pt x="4930" y="6804"/>
                  </a:lnTo>
                  <a:lnTo>
                    <a:pt x="5090" y="6882"/>
                  </a:lnTo>
                  <a:lnTo>
                    <a:pt x="5158" y="6983"/>
                  </a:lnTo>
                  <a:lnTo>
                    <a:pt x="5177" y="7018"/>
                  </a:lnTo>
                  <a:lnTo>
                    <a:pt x="5196" y="7054"/>
                  </a:lnTo>
                  <a:lnTo>
                    <a:pt x="5213" y="7088"/>
                  </a:lnTo>
                  <a:lnTo>
                    <a:pt x="5230" y="7123"/>
                  </a:lnTo>
                  <a:lnTo>
                    <a:pt x="5246" y="7158"/>
                  </a:lnTo>
                  <a:lnTo>
                    <a:pt x="5262" y="7193"/>
                  </a:lnTo>
                  <a:lnTo>
                    <a:pt x="5276" y="7227"/>
                  </a:lnTo>
                  <a:lnTo>
                    <a:pt x="5290" y="7263"/>
                  </a:lnTo>
                  <a:lnTo>
                    <a:pt x="5303" y="7298"/>
                  </a:lnTo>
                  <a:lnTo>
                    <a:pt x="5314" y="7332"/>
                  </a:lnTo>
                  <a:lnTo>
                    <a:pt x="5324" y="7368"/>
                  </a:lnTo>
                  <a:lnTo>
                    <a:pt x="5334" y="7402"/>
                  </a:lnTo>
                  <a:lnTo>
                    <a:pt x="5341" y="7437"/>
                  </a:lnTo>
                  <a:lnTo>
                    <a:pt x="5348" y="7473"/>
                  </a:lnTo>
                  <a:lnTo>
                    <a:pt x="5354" y="7508"/>
                  </a:lnTo>
                  <a:lnTo>
                    <a:pt x="5357" y="7542"/>
                  </a:lnTo>
                  <a:lnTo>
                    <a:pt x="5361" y="7577"/>
                  </a:lnTo>
                  <a:lnTo>
                    <a:pt x="5362" y="7613"/>
                  </a:lnTo>
                  <a:lnTo>
                    <a:pt x="5362" y="7648"/>
                  </a:lnTo>
                  <a:lnTo>
                    <a:pt x="5361" y="7683"/>
                  </a:lnTo>
                  <a:lnTo>
                    <a:pt x="5357" y="7719"/>
                  </a:lnTo>
                  <a:lnTo>
                    <a:pt x="5352" y="7754"/>
                  </a:lnTo>
                  <a:lnTo>
                    <a:pt x="5346" y="7791"/>
                  </a:lnTo>
                  <a:lnTo>
                    <a:pt x="5338" y="7826"/>
                  </a:lnTo>
                  <a:lnTo>
                    <a:pt x="5329" y="7862"/>
                  </a:lnTo>
                  <a:lnTo>
                    <a:pt x="5317" y="7898"/>
                  </a:lnTo>
                  <a:lnTo>
                    <a:pt x="5303" y="7934"/>
                  </a:lnTo>
                  <a:lnTo>
                    <a:pt x="5288" y="7971"/>
                  </a:lnTo>
                  <a:lnTo>
                    <a:pt x="5271" y="8006"/>
                  </a:lnTo>
                  <a:lnTo>
                    <a:pt x="5251" y="8042"/>
                  </a:lnTo>
                  <a:lnTo>
                    <a:pt x="5230" y="8080"/>
                  </a:lnTo>
                  <a:lnTo>
                    <a:pt x="5207" y="8116"/>
                  </a:lnTo>
                  <a:lnTo>
                    <a:pt x="5066" y="8241"/>
                  </a:lnTo>
                  <a:lnTo>
                    <a:pt x="4901" y="8310"/>
                  </a:lnTo>
                  <a:lnTo>
                    <a:pt x="4771" y="8324"/>
                  </a:lnTo>
                  <a:lnTo>
                    <a:pt x="4529" y="8358"/>
                  </a:lnTo>
                  <a:close/>
                  <a:moveTo>
                    <a:pt x="7001" y="7874"/>
                  </a:moveTo>
                  <a:lnTo>
                    <a:pt x="7026" y="7826"/>
                  </a:lnTo>
                  <a:lnTo>
                    <a:pt x="7108" y="7709"/>
                  </a:lnTo>
                  <a:lnTo>
                    <a:pt x="7078" y="7515"/>
                  </a:lnTo>
                  <a:lnTo>
                    <a:pt x="6967" y="7206"/>
                  </a:lnTo>
                  <a:lnTo>
                    <a:pt x="6934" y="7158"/>
                  </a:lnTo>
                  <a:lnTo>
                    <a:pt x="6919" y="7081"/>
                  </a:lnTo>
                  <a:lnTo>
                    <a:pt x="6866" y="6950"/>
                  </a:lnTo>
                  <a:lnTo>
                    <a:pt x="6817" y="6804"/>
                  </a:lnTo>
                  <a:lnTo>
                    <a:pt x="6759" y="6674"/>
                  </a:lnTo>
                  <a:lnTo>
                    <a:pt x="6726" y="6548"/>
                  </a:lnTo>
                  <a:lnTo>
                    <a:pt x="6692" y="6466"/>
                  </a:lnTo>
                  <a:lnTo>
                    <a:pt x="6609" y="6320"/>
                  </a:lnTo>
                  <a:lnTo>
                    <a:pt x="6575" y="6291"/>
                  </a:lnTo>
                  <a:lnTo>
                    <a:pt x="6402" y="6272"/>
                  </a:lnTo>
                  <a:lnTo>
                    <a:pt x="6498" y="6189"/>
                  </a:lnTo>
                  <a:lnTo>
                    <a:pt x="6595" y="6156"/>
                  </a:lnTo>
                  <a:lnTo>
                    <a:pt x="6740" y="6112"/>
                  </a:lnTo>
                  <a:lnTo>
                    <a:pt x="6919" y="6064"/>
                  </a:lnTo>
                  <a:lnTo>
                    <a:pt x="7001" y="6030"/>
                  </a:lnTo>
                  <a:lnTo>
                    <a:pt x="6899" y="6147"/>
                  </a:lnTo>
                  <a:lnTo>
                    <a:pt x="6899" y="6306"/>
                  </a:lnTo>
                  <a:lnTo>
                    <a:pt x="6967" y="6466"/>
                  </a:lnTo>
                  <a:lnTo>
                    <a:pt x="6982" y="6562"/>
                  </a:lnTo>
                  <a:lnTo>
                    <a:pt x="7078" y="6775"/>
                  </a:lnTo>
                  <a:lnTo>
                    <a:pt x="7093" y="6858"/>
                  </a:lnTo>
                  <a:lnTo>
                    <a:pt x="7161" y="6998"/>
                  </a:lnTo>
                  <a:lnTo>
                    <a:pt x="7176" y="7081"/>
                  </a:lnTo>
                  <a:lnTo>
                    <a:pt x="7209" y="7123"/>
                  </a:lnTo>
                  <a:lnTo>
                    <a:pt x="7224" y="7206"/>
                  </a:lnTo>
                  <a:lnTo>
                    <a:pt x="7268" y="7342"/>
                  </a:lnTo>
                  <a:lnTo>
                    <a:pt x="7383" y="7584"/>
                  </a:lnTo>
                  <a:lnTo>
                    <a:pt x="7418" y="7607"/>
                  </a:lnTo>
                  <a:lnTo>
                    <a:pt x="7577" y="7661"/>
                  </a:lnTo>
                  <a:lnTo>
                    <a:pt x="7287" y="7807"/>
                  </a:lnTo>
                  <a:lnTo>
                    <a:pt x="7190" y="7826"/>
                  </a:lnTo>
                  <a:lnTo>
                    <a:pt x="7093" y="7850"/>
                  </a:lnTo>
                  <a:lnTo>
                    <a:pt x="7001" y="7874"/>
                  </a:lnTo>
                  <a:close/>
                  <a:moveTo>
                    <a:pt x="8913" y="6998"/>
                  </a:moveTo>
                  <a:lnTo>
                    <a:pt x="8947" y="6935"/>
                  </a:lnTo>
                  <a:lnTo>
                    <a:pt x="8950" y="6922"/>
                  </a:lnTo>
                  <a:lnTo>
                    <a:pt x="8953" y="6908"/>
                  </a:lnTo>
                  <a:lnTo>
                    <a:pt x="8954" y="6894"/>
                  </a:lnTo>
                  <a:lnTo>
                    <a:pt x="8956" y="6880"/>
                  </a:lnTo>
                  <a:lnTo>
                    <a:pt x="8956" y="6866"/>
                  </a:lnTo>
                  <a:lnTo>
                    <a:pt x="8956" y="6853"/>
                  </a:lnTo>
                  <a:lnTo>
                    <a:pt x="8955" y="6840"/>
                  </a:lnTo>
                  <a:lnTo>
                    <a:pt x="8953" y="6826"/>
                  </a:lnTo>
                  <a:lnTo>
                    <a:pt x="8951" y="6812"/>
                  </a:lnTo>
                  <a:lnTo>
                    <a:pt x="8949" y="6798"/>
                  </a:lnTo>
                  <a:lnTo>
                    <a:pt x="8945" y="6784"/>
                  </a:lnTo>
                  <a:lnTo>
                    <a:pt x="8941" y="6771"/>
                  </a:lnTo>
                  <a:lnTo>
                    <a:pt x="8932" y="6743"/>
                  </a:lnTo>
                  <a:lnTo>
                    <a:pt x="8921" y="6715"/>
                  </a:lnTo>
                  <a:lnTo>
                    <a:pt x="8908" y="6689"/>
                  </a:lnTo>
                  <a:lnTo>
                    <a:pt x="8894" y="6661"/>
                  </a:lnTo>
                  <a:lnTo>
                    <a:pt x="8880" y="6634"/>
                  </a:lnTo>
                  <a:lnTo>
                    <a:pt x="8864" y="6606"/>
                  </a:lnTo>
                  <a:lnTo>
                    <a:pt x="8833" y="6553"/>
                  </a:lnTo>
                  <a:lnTo>
                    <a:pt x="8801" y="6500"/>
                  </a:lnTo>
                  <a:lnTo>
                    <a:pt x="8734" y="6398"/>
                  </a:lnTo>
                  <a:lnTo>
                    <a:pt x="8525" y="6049"/>
                  </a:lnTo>
                  <a:lnTo>
                    <a:pt x="8463" y="5968"/>
                  </a:lnTo>
                  <a:lnTo>
                    <a:pt x="8415" y="5890"/>
                  </a:lnTo>
                  <a:lnTo>
                    <a:pt x="8346" y="5755"/>
                  </a:lnTo>
                  <a:lnTo>
                    <a:pt x="8284" y="5672"/>
                  </a:lnTo>
                  <a:lnTo>
                    <a:pt x="7993" y="5595"/>
                  </a:lnTo>
                  <a:lnTo>
                    <a:pt x="7950" y="5532"/>
                  </a:lnTo>
                  <a:lnTo>
                    <a:pt x="8013" y="5513"/>
                  </a:lnTo>
                  <a:lnTo>
                    <a:pt x="8264" y="5386"/>
                  </a:lnTo>
                  <a:lnTo>
                    <a:pt x="9933" y="5807"/>
                  </a:lnTo>
                  <a:lnTo>
                    <a:pt x="9852" y="5697"/>
                  </a:lnTo>
                  <a:lnTo>
                    <a:pt x="9783" y="5614"/>
                  </a:lnTo>
                  <a:lnTo>
                    <a:pt x="9769" y="5566"/>
                  </a:lnTo>
                  <a:lnTo>
                    <a:pt x="9735" y="5532"/>
                  </a:lnTo>
                  <a:lnTo>
                    <a:pt x="9541" y="5271"/>
                  </a:lnTo>
                  <a:lnTo>
                    <a:pt x="9493" y="5178"/>
                  </a:lnTo>
                  <a:lnTo>
                    <a:pt x="9430" y="5077"/>
                  </a:lnTo>
                  <a:lnTo>
                    <a:pt x="9348" y="4971"/>
                  </a:lnTo>
                  <a:lnTo>
                    <a:pt x="9208" y="4869"/>
                  </a:lnTo>
                  <a:lnTo>
                    <a:pt x="9106" y="4888"/>
                  </a:lnTo>
                  <a:lnTo>
                    <a:pt x="9058" y="4821"/>
                  </a:lnTo>
                  <a:lnTo>
                    <a:pt x="9266" y="4704"/>
                  </a:lnTo>
                  <a:lnTo>
                    <a:pt x="9348" y="4646"/>
                  </a:lnTo>
                  <a:lnTo>
                    <a:pt x="9450" y="4612"/>
                  </a:lnTo>
                  <a:lnTo>
                    <a:pt x="9397" y="4704"/>
                  </a:lnTo>
                  <a:lnTo>
                    <a:pt x="9541" y="5063"/>
                  </a:lnTo>
                  <a:lnTo>
                    <a:pt x="9610" y="5144"/>
                  </a:lnTo>
                  <a:lnTo>
                    <a:pt x="9691" y="5242"/>
                  </a:lnTo>
                  <a:lnTo>
                    <a:pt x="9706" y="5290"/>
                  </a:lnTo>
                  <a:lnTo>
                    <a:pt x="9750" y="5353"/>
                  </a:lnTo>
                  <a:lnTo>
                    <a:pt x="10315" y="6180"/>
                  </a:lnTo>
                  <a:lnTo>
                    <a:pt x="8496" y="5726"/>
                  </a:lnTo>
                  <a:lnTo>
                    <a:pt x="8540" y="5822"/>
                  </a:lnTo>
                  <a:lnTo>
                    <a:pt x="8622" y="5938"/>
                  </a:lnTo>
                  <a:lnTo>
                    <a:pt x="8671" y="6064"/>
                  </a:lnTo>
                  <a:lnTo>
                    <a:pt x="8734" y="6180"/>
                  </a:lnTo>
                  <a:lnTo>
                    <a:pt x="8816" y="6306"/>
                  </a:lnTo>
                  <a:lnTo>
                    <a:pt x="8980" y="6562"/>
                  </a:lnTo>
                  <a:lnTo>
                    <a:pt x="9058" y="6674"/>
                  </a:lnTo>
                  <a:lnTo>
                    <a:pt x="9091" y="6708"/>
                  </a:lnTo>
                  <a:lnTo>
                    <a:pt x="9314" y="6756"/>
                  </a:lnTo>
                  <a:lnTo>
                    <a:pt x="9155" y="6873"/>
                  </a:lnTo>
                  <a:lnTo>
                    <a:pt x="8913" y="6998"/>
                  </a:lnTo>
                  <a:close/>
                  <a:moveTo>
                    <a:pt x="2671" y="5580"/>
                  </a:moveTo>
                  <a:lnTo>
                    <a:pt x="2613" y="5532"/>
                  </a:lnTo>
                  <a:lnTo>
                    <a:pt x="3145" y="5372"/>
                  </a:lnTo>
                  <a:lnTo>
                    <a:pt x="3237" y="5353"/>
                  </a:lnTo>
                  <a:lnTo>
                    <a:pt x="3270" y="5338"/>
                  </a:lnTo>
                  <a:lnTo>
                    <a:pt x="3338" y="5372"/>
                  </a:lnTo>
                  <a:lnTo>
                    <a:pt x="3237" y="5405"/>
                  </a:lnTo>
                  <a:lnTo>
                    <a:pt x="3155" y="5484"/>
                  </a:lnTo>
                  <a:lnTo>
                    <a:pt x="3077" y="5513"/>
                  </a:lnTo>
                  <a:lnTo>
                    <a:pt x="3028" y="5566"/>
                  </a:lnTo>
                  <a:lnTo>
                    <a:pt x="2903" y="5580"/>
                  </a:lnTo>
                  <a:lnTo>
                    <a:pt x="2753" y="5580"/>
                  </a:lnTo>
                  <a:lnTo>
                    <a:pt x="2671" y="5580"/>
                  </a:lnTo>
                  <a:close/>
                  <a:moveTo>
                    <a:pt x="3285" y="5566"/>
                  </a:moveTo>
                  <a:lnTo>
                    <a:pt x="3270" y="5532"/>
                  </a:lnTo>
                  <a:lnTo>
                    <a:pt x="3387" y="5464"/>
                  </a:lnTo>
                  <a:lnTo>
                    <a:pt x="3445" y="5386"/>
                  </a:lnTo>
                  <a:lnTo>
                    <a:pt x="3547" y="5372"/>
                  </a:lnTo>
                  <a:lnTo>
                    <a:pt x="4123" y="4994"/>
                  </a:lnTo>
                  <a:lnTo>
                    <a:pt x="4204" y="4936"/>
                  </a:lnTo>
                  <a:lnTo>
                    <a:pt x="4582" y="4771"/>
                  </a:lnTo>
                  <a:lnTo>
                    <a:pt x="4674" y="4704"/>
                  </a:lnTo>
                  <a:lnTo>
                    <a:pt x="4805" y="4646"/>
                  </a:lnTo>
                  <a:lnTo>
                    <a:pt x="4882" y="4579"/>
                  </a:lnTo>
                  <a:lnTo>
                    <a:pt x="5192" y="4452"/>
                  </a:lnTo>
                  <a:lnTo>
                    <a:pt x="5274" y="4419"/>
                  </a:lnTo>
                  <a:lnTo>
                    <a:pt x="5449" y="4337"/>
                  </a:lnTo>
                  <a:lnTo>
                    <a:pt x="5530" y="4302"/>
                  </a:lnTo>
                  <a:lnTo>
                    <a:pt x="5710" y="4245"/>
                  </a:lnTo>
                  <a:lnTo>
                    <a:pt x="5598" y="4288"/>
                  </a:lnTo>
                  <a:lnTo>
                    <a:pt x="5516" y="4370"/>
                  </a:lnTo>
                  <a:lnTo>
                    <a:pt x="5449" y="4385"/>
                  </a:lnTo>
                  <a:lnTo>
                    <a:pt x="5124" y="4646"/>
                  </a:lnTo>
                  <a:lnTo>
                    <a:pt x="4771" y="4869"/>
                  </a:lnTo>
                  <a:lnTo>
                    <a:pt x="4723" y="4888"/>
                  </a:lnTo>
                  <a:lnTo>
                    <a:pt x="4630" y="4946"/>
                  </a:lnTo>
                  <a:lnTo>
                    <a:pt x="4548" y="4994"/>
                  </a:lnTo>
                  <a:lnTo>
                    <a:pt x="4481" y="5048"/>
                  </a:lnTo>
                  <a:lnTo>
                    <a:pt x="4398" y="5111"/>
                  </a:lnTo>
                  <a:lnTo>
                    <a:pt x="4354" y="5130"/>
                  </a:lnTo>
                  <a:lnTo>
                    <a:pt x="4273" y="5188"/>
                  </a:lnTo>
                  <a:lnTo>
                    <a:pt x="4224" y="5213"/>
                  </a:lnTo>
                  <a:lnTo>
                    <a:pt x="4089" y="5324"/>
                  </a:lnTo>
                  <a:lnTo>
                    <a:pt x="4031" y="5353"/>
                  </a:lnTo>
                  <a:lnTo>
                    <a:pt x="3948" y="5372"/>
                  </a:lnTo>
                  <a:lnTo>
                    <a:pt x="3837" y="5430"/>
                  </a:lnTo>
                  <a:lnTo>
                    <a:pt x="3720" y="5513"/>
                  </a:lnTo>
                  <a:lnTo>
                    <a:pt x="3561" y="5546"/>
                  </a:lnTo>
                  <a:lnTo>
                    <a:pt x="3445" y="5580"/>
                  </a:lnTo>
                  <a:lnTo>
                    <a:pt x="3285" y="5566"/>
                  </a:lnTo>
                  <a:close/>
                  <a:moveTo>
                    <a:pt x="3962" y="5513"/>
                  </a:moveTo>
                  <a:lnTo>
                    <a:pt x="4031" y="5464"/>
                  </a:lnTo>
                  <a:lnTo>
                    <a:pt x="4146" y="5386"/>
                  </a:lnTo>
                  <a:lnTo>
                    <a:pt x="4224" y="5324"/>
                  </a:lnTo>
                  <a:lnTo>
                    <a:pt x="4398" y="5242"/>
                  </a:lnTo>
                  <a:lnTo>
                    <a:pt x="4515" y="5130"/>
                  </a:lnTo>
                  <a:lnTo>
                    <a:pt x="4582" y="5077"/>
                  </a:lnTo>
                  <a:lnTo>
                    <a:pt x="4771" y="4980"/>
                  </a:lnTo>
                  <a:lnTo>
                    <a:pt x="5013" y="4835"/>
                  </a:lnTo>
                  <a:lnTo>
                    <a:pt x="5172" y="4729"/>
                  </a:lnTo>
                  <a:lnTo>
                    <a:pt x="5255" y="4661"/>
                  </a:lnTo>
                  <a:lnTo>
                    <a:pt x="5322" y="4646"/>
                  </a:lnTo>
                  <a:lnTo>
                    <a:pt x="5407" y="4594"/>
                  </a:lnTo>
                  <a:lnTo>
                    <a:pt x="5491" y="4538"/>
                  </a:lnTo>
                  <a:lnTo>
                    <a:pt x="5576" y="4481"/>
                  </a:lnTo>
                  <a:lnTo>
                    <a:pt x="5659" y="4424"/>
                  </a:lnTo>
                  <a:lnTo>
                    <a:pt x="5744" y="4367"/>
                  </a:lnTo>
                  <a:lnTo>
                    <a:pt x="5829" y="4311"/>
                  </a:lnTo>
                  <a:lnTo>
                    <a:pt x="5871" y="4284"/>
                  </a:lnTo>
                  <a:lnTo>
                    <a:pt x="5913" y="4257"/>
                  </a:lnTo>
                  <a:lnTo>
                    <a:pt x="5956" y="4231"/>
                  </a:lnTo>
                  <a:lnTo>
                    <a:pt x="5998" y="4205"/>
                  </a:lnTo>
                  <a:lnTo>
                    <a:pt x="6041" y="4180"/>
                  </a:lnTo>
                  <a:lnTo>
                    <a:pt x="6082" y="4157"/>
                  </a:lnTo>
                  <a:lnTo>
                    <a:pt x="6125" y="4134"/>
                  </a:lnTo>
                  <a:lnTo>
                    <a:pt x="6167" y="4113"/>
                  </a:lnTo>
                  <a:lnTo>
                    <a:pt x="6210" y="4092"/>
                  </a:lnTo>
                  <a:lnTo>
                    <a:pt x="6252" y="4073"/>
                  </a:lnTo>
                  <a:lnTo>
                    <a:pt x="6294" y="4056"/>
                  </a:lnTo>
                  <a:lnTo>
                    <a:pt x="6337" y="4040"/>
                  </a:lnTo>
                  <a:lnTo>
                    <a:pt x="6379" y="4025"/>
                  </a:lnTo>
                  <a:lnTo>
                    <a:pt x="6422" y="4013"/>
                  </a:lnTo>
                  <a:lnTo>
                    <a:pt x="6465" y="4001"/>
                  </a:lnTo>
                  <a:lnTo>
                    <a:pt x="6506" y="3993"/>
                  </a:lnTo>
                  <a:lnTo>
                    <a:pt x="6549" y="3986"/>
                  </a:lnTo>
                  <a:lnTo>
                    <a:pt x="6592" y="3981"/>
                  </a:lnTo>
                  <a:lnTo>
                    <a:pt x="6635" y="3979"/>
                  </a:lnTo>
                  <a:lnTo>
                    <a:pt x="6677" y="3978"/>
                  </a:lnTo>
                  <a:lnTo>
                    <a:pt x="6706" y="4060"/>
                  </a:lnTo>
                  <a:lnTo>
                    <a:pt x="6542" y="4162"/>
                  </a:lnTo>
                  <a:lnTo>
                    <a:pt x="6402" y="4254"/>
                  </a:lnTo>
                  <a:lnTo>
                    <a:pt x="6319" y="4322"/>
                  </a:lnTo>
                  <a:lnTo>
                    <a:pt x="6223" y="4385"/>
                  </a:lnTo>
                  <a:lnTo>
                    <a:pt x="5966" y="4544"/>
                  </a:lnTo>
                  <a:lnTo>
                    <a:pt x="5918" y="4564"/>
                  </a:lnTo>
                  <a:lnTo>
                    <a:pt x="5772" y="4661"/>
                  </a:lnTo>
                  <a:lnTo>
                    <a:pt x="5724" y="4729"/>
                  </a:lnTo>
                  <a:lnTo>
                    <a:pt x="5564" y="4786"/>
                  </a:lnTo>
                  <a:lnTo>
                    <a:pt x="5482" y="4821"/>
                  </a:lnTo>
                  <a:lnTo>
                    <a:pt x="5289" y="4971"/>
                  </a:lnTo>
                  <a:lnTo>
                    <a:pt x="5192" y="5028"/>
                  </a:lnTo>
                  <a:lnTo>
                    <a:pt x="5080" y="5111"/>
                  </a:lnTo>
                  <a:lnTo>
                    <a:pt x="4984" y="5178"/>
                  </a:lnTo>
                  <a:lnTo>
                    <a:pt x="4901" y="5242"/>
                  </a:lnTo>
                  <a:lnTo>
                    <a:pt x="4756" y="5338"/>
                  </a:lnTo>
                  <a:lnTo>
                    <a:pt x="4724" y="5351"/>
                  </a:lnTo>
                  <a:lnTo>
                    <a:pt x="4691" y="5365"/>
                  </a:lnTo>
                  <a:lnTo>
                    <a:pt x="4660" y="5380"/>
                  </a:lnTo>
                  <a:lnTo>
                    <a:pt x="4629" y="5395"/>
                  </a:lnTo>
                  <a:lnTo>
                    <a:pt x="4568" y="5424"/>
                  </a:lnTo>
                  <a:lnTo>
                    <a:pt x="4508" y="5453"/>
                  </a:lnTo>
                  <a:lnTo>
                    <a:pt x="4479" y="5467"/>
                  </a:lnTo>
                  <a:lnTo>
                    <a:pt x="4449" y="5479"/>
                  </a:lnTo>
                  <a:lnTo>
                    <a:pt x="4421" y="5492"/>
                  </a:lnTo>
                  <a:lnTo>
                    <a:pt x="4391" y="5503"/>
                  </a:lnTo>
                  <a:lnTo>
                    <a:pt x="4362" y="5513"/>
                  </a:lnTo>
                  <a:lnTo>
                    <a:pt x="4332" y="5521"/>
                  </a:lnTo>
                  <a:lnTo>
                    <a:pt x="4302" y="5528"/>
                  </a:lnTo>
                  <a:lnTo>
                    <a:pt x="4273" y="5532"/>
                  </a:lnTo>
                  <a:lnTo>
                    <a:pt x="4112" y="5532"/>
                  </a:lnTo>
                  <a:lnTo>
                    <a:pt x="3962" y="5513"/>
                  </a:lnTo>
                  <a:close/>
                  <a:moveTo>
                    <a:pt x="4805" y="5430"/>
                  </a:moveTo>
                  <a:lnTo>
                    <a:pt x="4930" y="5353"/>
                  </a:lnTo>
                  <a:lnTo>
                    <a:pt x="5226" y="5178"/>
                  </a:lnTo>
                  <a:lnTo>
                    <a:pt x="5332" y="5077"/>
                  </a:lnTo>
                  <a:lnTo>
                    <a:pt x="5414" y="4994"/>
                  </a:lnTo>
                  <a:lnTo>
                    <a:pt x="5468" y="4980"/>
                  </a:lnTo>
                  <a:lnTo>
                    <a:pt x="5691" y="4854"/>
                  </a:lnTo>
                  <a:lnTo>
                    <a:pt x="5850" y="4752"/>
                  </a:lnTo>
                  <a:lnTo>
                    <a:pt x="5918" y="4671"/>
                  </a:lnTo>
                  <a:lnTo>
                    <a:pt x="6242" y="4496"/>
                  </a:lnTo>
                  <a:lnTo>
                    <a:pt x="6484" y="4370"/>
                  </a:lnTo>
                  <a:lnTo>
                    <a:pt x="6919" y="4060"/>
                  </a:lnTo>
                  <a:lnTo>
                    <a:pt x="7026" y="4002"/>
                  </a:lnTo>
                  <a:lnTo>
                    <a:pt x="7224" y="4027"/>
                  </a:lnTo>
                  <a:lnTo>
                    <a:pt x="7335" y="4143"/>
                  </a:lnTo>
                  <a:lnTo>
                    <a:pt x="7268" y="4143"/>
                  </a:lnTo>
                  <a:lnTo>
                    <a:pt x="7176" y="4220"/>
                  </a:lnTo>
                  <a:lnTo>
                    <a:pt x="7108" y="4254"/>
                  </a:lnTo>
                  <a:lnTo>
                    <a:pt x="7001" y="4351"/>
                  </a:lnTo>
                  <a:lnTo>
                    <a:pt x="6807" y="4462"/>
                  </a:lnTo>
                  <a:lnTo>
                    <a:pt x="6575" y="4593"/>
                  </a:lnTo>
                  <a:lnTo>
                    <a:pt x="6542" y="4627"/>
                  </a:lnTo>
                  <a:lnTo>
                    <a:pt x="6242" y="4821"/>
                  </a:lnTo>
                  <a:lnTo>
                    <a:pt x="6140" y="4869"/>
                  </a:lnTo>
                  <a:lnTo>
                    <a:pt x="5772" y="5096"/>
                  </a:lnTo>
                  <a:lnTo>
                    <a:pt x="5710" y="5130"/>
                  </a:lnTo>
                  <a:lnTo>
                    <a:pt x="5356" y="5324"/>
                  </a:lnTo>
                  <a:lnTo>
                    <a:pt x="5226" y="5338"/>
                  </a:lnTo>
                  <a:lnTo>
                    <a:pt x="5143" y="5372"/>
                  </a:lnTo>
                  <a:lnTo>
                    <a:pt x="4984" y="5420"/>
                  </a:lnTo>
                  <a:lnTo>
                    <a:pt x="4882" y="5430"/>
                  </a:lnTo>
                  <a:lnTo>
                    <a:pt x="4805" y="5430"/>
                  </a:lnTo>
                  <a:close/>
                  <a:moveTo>
                    <a:pt x="934" y="5324"/>
                  </a:moveTo>
                  <a:lnTo>
                    <a:pt x="817" y="5290"/>
                  </a:lnTo>
                  <a:lnTo>
                    <a:pt x="803" y="5222"/>
                  </a:lnTo>
                  <a:lnTo>
                    <a:pt x="865" y="5178"/>
                  </a:lnTo>
                  <a:lnTo>
                    <a:pt x="909" y="5178"/>
                  </a:lnTo>
                  <a:lnTo>
                    <a:pt x="1011" y="5178"/>
                  </a:lnTo>
                  <a:lnTo>
                    <a:pt x="1094" y="5305"/>
                  </a:lnTo>
                  <a:lnTo>
                    <a:pt x="934" y="5324"/>
                  </a:lnTo>
                  <a:close/>
                  <a:moveTo>
                    <a:pt x="542" y="5213"/>
                  </a:moveTo>
                  <a:lnTo>
                    <a:pt x="333" y="5163"/>
                  </a:lnTo>
                  <a:lnTo>
                    <a:pt x="383" y="5077"/>
                  </a:lnTo>
                  <a:lnTo>
                    <a:pt x="542" y="4971"/>
                  </a:lnTo>
                  <a:lnTo>
                    <a:pt x="625" y="4902"/>
                  </a:lnTo>
                  <a:lnTo>
                    <a:pt x="784" y="4888"/>
                  </a:lnTo>
                  <a:lnTo>
                    <a:pt x="865" y="5028"/>
                  </a:lnTo>
                  <a:lnTo>
                    <a:pt x="735" y="5144"/>
                  </a:lnTo>
                  <a:lnTo>
                    <a:pt x="644" y="5222"/>
                  </a:lnTo>
                  <a:lnTo>
                    <a:pt x="542" y="5213"/>
                  </a:lnTo>
                  <a:close/>
                  <a:moveTo>
                    <a:pt x="5869" y="5163"/>
                  </a:moveTo>
                  <a:lnTo>
                    <a:pt x="5931" y="5111"/>
                  </a:lnTo>
                  <a:lnTo>
                    <a:pt x="6290" y="4913"/>
                  </a:lnTo>
                  <a:lnTo>
                    <a:pt x="6367" y="4854"/>
                  </a:lnTo>
                  <a:lnTo>
                    <a:pt x="6498" y="4806"/>
                  </a:lnTo>
                  <a:lnTo>
                    <a:pt x="6677" y="4694"/>
                  </a:lnTo>
                  <a:lnTo>
                    <a:pt x="6740" y="4612"/>
                  </a:lnTo>
                  <a:lnTo>
                    <a:pt x="6807" y="4612"/>
                  </a:lnTo>
                  <a:lnTo>
                    <a:pt x="6886" y="4544"/>
                  </a:lnTo>
                  <a:lnTo>
                    <a:pt x="6919" y="4544"/>
                  </a:lnTo>
                  <a:lnTo>
                    <a:pt x="7209" y="4404"/>
                  </a:lnTo>
                  <a:lnTo>
                    <a:pt x="7466" y="4220"/>
                  </a:lnTo>
                  <a:lnTo>
                    <a:pt x="7660" y="4210"/>
                  </a:lnTo>
                  <a:lnTo>
                    <a:pt x="7752" y="4288"/>
                  </a:lnTo>
                  <a:lnTo>
                    <a:pt x="7660" y="4404"/>
                  </a:lnTo>
                  <a:lnTo>
                    <a:pt x="7577" y="4429"/>
                  </a:lnTo>
                  <a:lnTo>
                    <a:pt x="7500" y="4452"/>
                  </a:lnTo>
                  <a:lnTo>
                    <a:pt x="7403" y="4510"/>
                  </a:lnTo>
                  <a:lnTo>
                    <a:pt x="7268" y="4564"/>
                  </a:lnTo>
                  <a:lnTo>
                    <a:pt x="7078" y="4661"/>
                  </a:lnTo>
                  <a:lnTo>
                    <a:pt x="7049" y="4704"/>
                  </a:lnTo>
                  <a:lnTo>
                    <a:pt x="6967" y="4752"/>
                  </a:lnTo>
                  <a:lnTo>
                    <a:pt x="6851" y="4786"/>
                  </a:lnTo>
                  <a:lnTo>
                    <a:pt x="6774" y="4821"/>
                  </a:lnTo>
                  <a:lnTo>
                    <a:pt x="6740" y="4835"/>
                  </a:lnTo>
                  <a:lnTo>
                    <a:pt x="6624" y="4913"/>
                  </a:lnTo>
                  <a:lnTo>
                    <a:pt x="6517" y="4946"/>
                  </a:lnTo>
                  <a:lnTo>
                    <a:pt x="6435" y="4994"/>
                  </a:lnTo>
                  <a:lnTo>
                    <a:pt x="6353" y="5013"/>
                  </a:lnTo>
                  <a:lnTo>
                    <a:pt x="6319" y="5028"/>
                  </a:lnTo>
                  <a:lnTo>
                    <a:pt x="6242" y="5063"/>
                  </a:lnTo>
                  <a:lnTo>
                    <a:pt x="6140" y="5111"/>
                  </a:lnTo>
                  <a:lnTo>
                    <a:pt x="6058" y="5130"/>
                  </a:lnTo>
                  <a:lnTo>
                    <a:pt x="5869" y="5163"/>
                  </a:lnTo>
                  <a:close/>
                  <a:moveTo>
                    <a:pt x="11491" y="5063"/>
                  </a:moveTo>
                  <a:lnTo>
                    <a:pt x="11510" y="4869"/>
                  </a:lnTo>
                  <a:lnTo>
                    <a:pt x="11462" y="4771"/>
                  </a:lnTo>
                  <a:lnTo>
                    <a:pt x="11385" y="4704"/>
                  </a:lnTo>
                  <a:lnTo>
                    <a:pt x="11249" y="4579"/>
                  </a:lnTo>
                  <a:lnTo>
                    <a:pt x="11041" y="4385"/>
                  </a:lnTo>
                  <a:lnTo>
                    <a:pt x="10834" y="4245"/>
                  </a:lnTo>
                  <a:lnTo>
                    <a:pt x="10442" y="3887"/>
                  </a:lnTo>
                  <a:lnTo>
                    <a:pt x="10315" y="3887"/>
                  </a:lnTo>
                  <a:lnTo>
                    <a:pt x="10219" y="3920"/>
                  </a:lnTo>
                  <a:lnTo>
                    <a:pt x="10282" y="3838"/>
                  </a:lnTo>
                  <a:lnTo>
                    <a:pt x="10398" y="3703"/>
                  </a:lnTo>
                  <a:lnTo>
                    <a:pt x="10427" y="3659"/>
                  </a:lnTo>
                  <a:lnTo>
                    <a:pt x="10461" y="3625"/>
                  </a:lnTo>
                  <a:lnTo>
                    <a:pt x="10495" y="3597"/>
                  </a:lnTo>
                  <a:lnTo>
                    <a:pt x="10557" y="3485"/>
                  </a:lnTo>
                  <a:lnTo>
                    <a:pt x="10703" y="3320"/>
                  </a:lnTo>
                  <a:lnTo>
                    <a:pt x="10868" y="3194"/>
                  </a:lnTo>
                  <a:lnTo>
                    <a:pt x="10959" y="3141"/>
                  </a:lnTo>
                  <a:lnTo>
                    <a:pt x="11124" y="3112"/>
                  </a:lnTo>
                  <a:lnTo>
                    <a:pt x="11429" y="3243"/>
                  </a:lnTo>
                  <a:lnTo>
                    <a:pt x="11462" y="3253"/>
                  </a:lnTo>
                  <a:lnTo>
                    <a:pt x="11510" y="3368"/>
                  </a:lnTo>
                  <a:lnTo>
                    <a:pt x="11510" y="3693"/>
                  </a:lnTo>
                  <a:lnTo>
                    <a:pt x="11608" y="3659"/>
                  </a:lnTo>
                  <a:lnTo>
                    <a:pt x="11638" y="3650"/>
                  </a:lnTo>
                  <a:lnTo>
                    <a:pt x="11669" y="3644"/>
                  </a:lnTo>
                  <a:lnTo>
                    <a:pt x="11699" y="3637"/>
                  </a:lnTo>
                  <a:lnTo>
                    <a:pt x="11731" y="3633"/>
                  </a:lnTo>
                  <a:lnTo>
                    <a:pt x="11762" y="3630"/>
                  </a:lnTo>
                  <a:lnTo>
                    <a:pt x="11794" y="3629"/>
                  </a:lnTo>
                  <a:lnTo>
                    <a:pt x="11825" y="3629"/>
                  </a:lnTo>
                  <a:lnTo>
                    <a:pt x="11857" y="3631"/>
                  </a:lnTo>
                  <a:lnTo>
                    <a:pt x="11889" y="3635"/>
                  </a:lnTo>
                  <a:lnTo>
                    <a:pt x="11922" y="3642"/>
                  </a:lnTo>
                  <a:lnTo>
                    <a:pt x="11954" y="3650"/>
                  </a:lnTo>
                  <a:lnTo>
                    <a:pt x="11986" y="3661"/>
                  </a:lnTo>
                  <a:lnTo>
                    <a:pt x="12001" y="3666"/>
                  </a:lnTo>
                  <a:lnTo>
                    <a:pt x="12017" y="3674"/>
                  </a:lnTo>
                  <a:lnTo>
                    <a:pt x="12033" y="3680"/>
                  </a:lnTo>
                  <a:lnTo>
                    <a:pt x="12049" y="3689"/>
                  </a:lnTo>
                  <a:lnTo>
                    <a:pt x="12064" y="3697"/>
                  </a:lnTo>
                  <a:lnTo>
                    <a:pt x="12080" y="3706"/>
                  </a:lnTo>
                  <a:lnTo>
                    <a:pt x="12095" y="3717"/>
                  </a:lnTo>
                  <a:lnTo>
                    <a:pt x="12111" y="3727"/>
                  </a:lnTo>
                  <a:lnTo>
                    <a:pt x="12236" y="3887"/>
                  </a:lnTo>
                  <a:lnTo>
                    <a:pt x="12222" y="4254"/>
                  </a:lnTo>
                  <a:lnTo>
                    <a:pt x="12154" y="4419"/>
                  </a:lnTo>
                  <a:lnTo>
                    <a:pt x="12111" y="4462"/>
                  </a:lnTo>
                  <a:lnTo>
                    <a:pt x="12063" y="4530"/>
                  </a:lnTo>
                  <a:lnTo>
                    <a:pt x="11980" y="4612"/>
                  </a:lnTo>
                  <a:lnTo>
                    <a:pt x="11821" y="4786"/>
                  </a:lnTo>
                  <a:lnTo>
                    <a:pt x="11671" y="4946"/>
                  </a:lnTo>
                  <a:lnTo>
                    <a:pt x="11491" y="5063"/>
                  </a:lnTo>
                  <a:close/>
                  <a:moveTo>
                    <a:pt x="3178" y="4729"/>
                  </a:moveTo>
                  <a:lnTo>
                    <a:pt x="3257" y="4385"/>
                  </a:lnTo>
                  <a:lnTo>
                    <a:pt x="3257" y="4245"/>
                  </a:lnTo>
                  <a:lnTo>
                    <a:pt x="3363" y="3868"/>
                  </a:lnTo>
                  <a:lnTo>
                    <a:pt x="3387" y="3760"/>
                  </a:lnTo>
                  <a:lnTo>
                    <a:pt x="3464" y="3403"/>
                  </a:lnTo>
                  <a:lnTo>
                    <a:pt x="3658" y="2469"/>
                  </a:lnTo>
                  <a:lnTo>
                    <a:pt x="3962" y="1109"/>
                  </a:lnTo>
                  <a:lnTo>
                    <a:pt x="4190" y="1433"/>
                  </a:lnTo>
                  <a:lnTo>
                    <a:pt x="4321" y="1626"/>
                  </a:lnTo>
                  <a:lnTo>
                    <a:pt x="4388" y="1723"/>
                  </a:lnTo>
                  <a:lnTo>
                    <a:pt x="4659" y="1868"/>
                  </a:lnTo>
                  <a:lnTo>
                    <a:pt x="4742" y="1883"/>
                  </a:lnTo>
                  <a:lnTo>
                    <a:pt x="5032" y="1708"/>
                  </a:lnTo>
                  <a:lnTo>
                    <a:pt x="5226" y="1593"/>
                  </a:lnTo>
                  <a:lnTo>
                    <a:pt x="5255" y="1675"/>
                  </a:lnTo>
                  <a:lnTo>
                    <a:pt x="5399" y="2367"/>
                  </a:lnTo>
                  <a:lnTo>
                    <a:pt x="5143" y="2551"/>
                  </a:lnTo>
                  <a:lnTo>
                    <a:pt x="5047" y="2628"/>
                  </a:lnTo>
                  <a:lnTo>
                    <a:pt x="5013" y="2677"/>
                  </a:lnTo>
                  <a:lnTo>
                    <a:pt x="5109" y="2836"/>
                  </a:lnTo>
                  <a:lnTo>
                    <a:pt x="5289" y="3059"/>
                  </a:lnTo>
                  <a:lnTo>
                    <a:pt x="5399" y="3276"/>
                  </a:lnTo>
                  <a:lnTo>
                    <a:pt x="5449" y="3355"/>
                  </a:lnTo>
                  <a:lnTo>
                    <a:pt x="5482" y="3383"/>
                  </a:lnTo>
                  <a:lnTo>
                    <a:pt x="5550" y="3461"/>
                  </a:lnTo>
                  <a:lnTo>
                    <a:pt x="5550" y="3597"/>
                  </a:lnTo>
                  <a:lnTo>
                    <a:pt x="4582" y="4046"/>
                  </a:lnTo>
                  <a:lnTo>
                    <a:pt x="4287" y="4187"/>
                  </a:lnTo>
                  <a:lnTo>
                    <a:pt x="4224" y="4220"/>
                  </a:lnTo>
                  <a:lnTo>
                    <a:pt x="3982" y="4351"/>
                  </a:lnTo>
                  <a:lnTo>
                    <a:pt x="3900" y="4385"/>
                  </a:lnTo>
                  <a:lnTo>
                    <a:pt x="3672" y="4496"/>
                  </a:lnTo>
                  <a:lnTo>
                    <a:pt x="3605" y="4530"/>
                  </a:lnTo>
                  <a:lnTo>
                    <a:pt x="3353" y="4646"/>
                  </a:lnTo>
                  <a:lnTo>
                    <a:pt x="3237" y="4729"/>
                  </a:lnTo>
                  <a:lnTo>
                    <a:pt x="3178" y="4729"/>
                  </a:lnTo>
                  <a:close/>
                  <a:moveTo>
                    <a:pt x="11671" y="4627"/>
                  </a:moveTo>
                  <a:lnTo>
                    <a:pt x="11545" y="4530"/>
                  </a:lnTo>
                  <a:lnTo>
                    <a:pt x="11429" y="4487"/>
                  </a:lnTo>
                  <a:lnTo>
                    <a:pt x="11168" y="4187"/>
                  </a:lnTo>
                  <a:lnTo>
                    <a:pt x="11220" y="4046"/>
                  </a:lnTo>
                  <a:lnTo>
                    <a:pt x="11429" y="3901"/>
                  </a:lnTo>
                  <a:lnTo>
                    <a:pt x="11456" y="3887"/>
                  </a:lnTo>
                  <a:lnTo>
                    <a:pt x="11482" y="3875"/>
                  </a:lnTo>
                  <a:lnTo>
                    <a:pt x="11509" y="3865"/>
                  </a:lnTo>
                  <a:lnTo>
                    <a:pt x="11535" y="3857"/>
                  </a:lnTo>
                  <a:lnTo>
                    <a:pt x="11562" y="3851"/>
                  </a:lnTo>
                  <a:lnTo>
                    <a:pt x="11587" y="3847"/>
                  </a:lnTo>
                  <a:lnTo>
                    <a:pt x="11613" y="3845"/>
                  </a:lnTo>
                  <a:lnTo>
                    <a:pt x="11639" y="3845"/>
                  </a:lnTo>
                  <a:lnTo>
                    <a:pt x="11665" y="3846"/>
                  </a:lnTo>
                  <a:lnTo>
                    <a:pt x="11691" y="3848"/>
                  </a:lnTo>
                  <a:lnTo>
                    <a:pt x="11717" y="3851"/>
                  </a:lnTo>
                  <a:lnTo>
                    <a:pt x="11743" y="3857"/>
                  </a:lnTo>
                  <a:lnTo>
                    <a:pt x="11769" y="3863"/>
                  </a:lnTo>
                  <a:lnTo>
                    <a:pt x="11796" y="3870"/>
                  </a:lnTo>
                  <a:lnTo>
                    <a:pt x="11823" y="3878"/>
                  </a:lnTo>
                  <a:lnTo>
                    <a:pt x="11850" y="3887"/>
                  </a:lnTo>
                  <a:lnTo>
                    <a:pt x="12029" y="4012"/>
                  </a:lnTo>
                  <a:lnTo>
                    <a:pt x="12029" y="4080"/>
                  </a:lnTo>
                  <a:lnTo>
                    <a:pt x="12063" y="4162"/>
                  </a:lnTo>
                  <a:lnTo>
                    <a:pt x="12063" y="4254"/>
                  </a:lnTo>
                  <a:lnTo>
                    <a:pt x="11850" y="4612"/>
                  </a:lnTo>
                  <a:lnTo>
                    <a:pt x="11821" y="4627"/>
                  </a:lnTo>
                  <a:lnTo>
                    <a:pt x="11671" y="4627"/>
                  </a:lnTo>
                  <a:close/>
                  <a:moveTo>
                    <a:pt x="11061" y="4095"/>
                  </a:moveTo>
                  <a:lnTo>
                    <a:pt x="10978" y="4046"/>
                  </a:lnTo>
                  <a:lnTo>
                    <a:pt x="10926" y="3968"/>
                  </a:lnTo>
                  <a:lnTo>
                    <a:pt x="10737" y="3818"/>
                  </a:lnTo>
                  <a:lnTo>
                    <a:pt x="10640" y="3737"/>
                  </a:lnTo>
                  <a:lnTo>
                    <a:pt x="10607" y="3703"/>
                  </a:lnTo>
                  <a:lnTo>
                    <a:pt x="10592" y="3659"/>
                  </a:lnTo>
                  <a:lnTo>
                    <a:pt x="10674" y="3518"/>
                  </a:lnTo>
                  <a:lnTo>
                    <a:pt x="10703" y="3461"/>
                  </a:lnTo>
                  <a:lnTo>
                    <a:pt x="10819" y="3368"/>
                  </a:lnTo>
                  <a:lnTo>
                    <a:pt x="10868" y="3355"/>
                  </a:lnTo>
                  <a:lnTo>
                    <a:pt x="10978" y="3335"/>
                  </a:lnTo>
                  <a:lnTo>
                    <a:pt x="11249" y="3403"/>
                  </a:lnTo>
                  <a:lnTo>
                    <a:pt x="11303" y="3518"/>
                  </a:lnTo>
                  <a:lnTo>
                    <a:pt x="11366" y="3659"/>
                  </a:lnTo>
                  <a:lnTo>
                    <a:pt x="11303" y="3920"/>
                  </a:lnTo>
                  <a:lnTo>
                    <a:pt x="11187" y="4060"/>
                  </a:lnTo>
                  <a:lnTo>
                    <a:pt x="11061" y="4095"/>
                  </a:lnTo>
                  <a:close/>
                  <a:moveTo>
                    <a:pt x="8254" y="3978"/>
                  </a:moveTo>
                  <a:lnTo>
                    <a:pt x="8206" y="3945"/>
                  </a:lnTo>
                  <a:lnTo>
                    <a:pt x="8187" y="3838"/>
                  </a:lnTo>
                  <a:lnTo>
                    <a:pt x="8206" y="3703"/>
                  </a:lnTo>
                  <a:lnTo>
                    <a:pt x="8317" y="3645"/>
                  </a:lnTo>
                  <a:lnTo>
                    <a:pt x="8365" y="3625"/>
                  </a:lnTo>
                  <a:lnTo>
                    <a:pt x="8448" y="3543"/>
                  </a:lnTo>
                  <a:lnTo>
                    <a:pt x="8506" y="3528"/>
                  </a:lnTo>
                  <a:lnTo>
                    <a:pt x="8607" y="3461"/>
                  </a:lnTo>
                  <a:lnTo>
                    <a:pt x="8947" y="3243"/>
                  </a:lnTo>
                  <a:lnTo>
                    <a:pt x="8990" y="3161"/>
                  </a:lnTo>
                  <a:lnTo>
                    <a:pt x="9232" y="3001"/>
                  </a:lnTo>
                  <a:lnTo>
                    <a:pt x="9382" y="2933"/>
                  </a:lnTo>
                  <a:lnTo>
                    <a:pt x="9464" y="2870"/>
                  </a:lnTo>
                  <a:lnTo>
                    <a:pt x="9556" y="2802"/>
                  </a:lnTo>
                  <a:lnTo>
                    <a:pt x="9610" y="2792"/>
                  </a:lnTo>
                  <a:lnTo>
                    <a:pt x="9590" y="2884"/>
                  </a:lnTo>
                  <a:lnTo>
                    <a:pt x="9527" y="2953"/>
                  </a:lnTo>
                  <a:lnTo>
                    <a:pt x="9493" y="2976"/>
                  </a:lnTo>
                  <a:lnTo>
                    <a:pt x="9450" y="3011"/>
                  </a:lnTo>
                  <a:lnTo>
                    <a:pt x="9348" y="3126"/>
                  </a:lnTo>
                  <a:lnTo>
                    <a:pt x="9251" y="3243"/>
                  </a:lnTo>
                  <a:lnTo>
                    <a:pt x="9155" y="3335"/>
                  </a:lnTo>
                  <a:lnTo>
                    <a:pt x="9091" y="3368"/>
                  </a:lnTo>
                  <a:lnTo>
                    <a:pt x="9024" y="3461"/>
                  </a:lnTo>
                  <a:lnTo>
                    <a:pt x="8849" y="3597"/>
                  </a:lnTo>
                  <a:lnTo>
                    <a:pt x="8724" y="3678"/>
                  </a:lnTo>
                  <a:lnTo>
                    <a:pt x="8642" y="3737"/>
                  </a:lnTo>
                  <a:lnTo>
                    <a:pt x="8588" y="3770"/>
                  </a:lnTo>
                  <a:lnTo>
                    <a:pt x="8540" y="3853"/>
                  </a:lnTo>
                  <a:lnTo>
                    <a:pt x="8317" y="3945"/>
                  </a:lnTo>
                  <a:lnTo>
                    <a:pt x="8254" y="3978"/>
                  </a:lnTo>
                  <a:close/>
                  <a:moveTo>
                    <a:pt x="8158" y="3576"/>
                  </a:moveTo>
                  <a:lnTo>
                    <a:pt x="8138" y="3485"/>
                  </a:lnTo>
                  <a:lnTo>
                    <a:pt x="8138" y="3286"/>
                  </a:lnTo>
                  <a:lnTo>
                    <a:pt x="8240" y="3243"/>
                  </a:lnTo>
                  <a:lnTo>
                    <a:pt x="8317" y="3175"/>
                  </a:lnTo>
                  <a:lnTo>
                    <a:pt x="8400" y="3078"/>
                  </a:lnTo>
                  <a:lnTo>
                    <a:pt x="8966" y="2769"/>
                  </a:lnTo>
                  <a:lnTo>
                    <a:pt x="9382" y="2492"/>
                  </a:lnTo>
                  <a:lnTo>
                    <a:pt x="9556" y="2352"/>
                  </a:lnTo>
                  <a:lnTo>
                    <a:pt x="9639" y="2309"/>
                  </a:lnTo>
                  <a:lnTo>
                    <a:pt x="10011" y="2091"/>
                  </a:lnTo>
                  <a:lnTo>
                    <a:pt x="10094" y="2043"/>
                  </a:lnTo>
                  <a:lnTo>
                    <a:pt x="10123" y="2008"/>
                  </a:lnTo>
                  <a:lnTo>
                    <a:pt x="10350" y="1902"/>
                  </a:lnTo>
                  <a:lnTo>
                    <a:pt x="10156" y="2173"/>
                  </a:lnTo>
                  <a:lnTo>
                    <a:pt x="10123" y="2275"/>
                  </a:lnTo>
                  <a:lnTo>
                    <a:pt x="9958" y="2400"/>
                  </a:lnTo>
                  <a:lnTo>
                    <a:pt x="9914" y="2469"/>
                  </a:lnTo>
                  <a:lnTo>
                    <a:pt x="9866" y="2469"/>
                  </a:lnTo>
                  <a:lnTo>
                    <a:pt x="9769" y="2551"/>
                  </a:lnTo>
                  <a:lnTo>
                    <a:pt x="9658" y="2594"/>
                  </a:lnTo>
                  <a:lnTo>
                    <a:pt x="9556" y="2657"/>
                  </a:lnTo>
                  <a:lnTo>
                    <a:pt x="9493" y="2759"/>
                  </a:lnTo>
                  <a:lnTo>
                    <a:pt x="9333" y="2836"/>
                  </a:lnTo>
                  <a:lnTo>
                    <a:pt x="9285" y="2884"/>
                  </a:lnTo>
                  <a:lnTo>
                    <a:pt x="9208" y="2884"/>
                  </a:lnTo>
                  <a:lnTo>
                    <a:pt x="9072" y="3001"/>
                  </a:lnTo>
                  <a:lnTo>
                    <a:pt x="8980" y="3059"/>
                  </a:lnTo>
                  <a:lnTo>
                    <a:pt x="8913" y="3078"/>
                  </a:lnTo>
                  <a:lnTo>
                    <a:pt x="8884" y="3112"/>
                  </a:lnTo>
                  <a:lnTo>
                    <a:pt x="8849" y="3141"/>
                  </a:lnTo>
                  <a:lnTo>
                    <a:pt x="8782" y="3194"/>
                  </a:lnTo>
                  <a:lnTo>
                    <a:pt x="8671" y="3320"/>
                  </a:lnTo>
                  <a:lnTo>
                    <a:pt x="8540" y="3368"/>
                  </a:lnTo>
                  <a:lnTo>
                    <a:pt x="8482" y="3436"/>
                  </a:lnTo>
                  <a:lnTo>
                    <a:pt x="8400" y="3451"/>
                  </a:lnTo>
                  <a:lnTo>
                    <a:pt x="8158" y="3576"/>
                  </a:lnTo>
                  <a:close/>
                  <a:moveTo>
                    <a:pt x="6058" y="3403"/>
                  </a:moveTo>
                  <a:lnTo>
                    <a:pt x="6058" y="3368"/>
                  </a:lnTo>
                  <a:lnTo>
                    <a:pt x="6334" y="3161"/>
                  </a:lnTo>
                  <a:lnTo>
                    <a:pt x="6532" y="3034"/>
                  </a:lnTo>
                  <a:lnTo>
                    <a:pt x="6575" y="2967"/>
                  </a:lnTo>
                  <a:lnTo>
                    <a:pt x="6644" y="2933"/>
                  </a:lnTo>
                  <a:lnTo>
                    <a:pt x="6565" y="2792"/>
                  </a:lnTo>
                  <a:lnTo>
                    <a:pt x="6498" y="2692"/>
                  </a:lnTo>
                  <a:lnTo>
                    <a:pt x="6476" y="2654"/>
                  </a:lnTo>
                  <a:lnTo>
                    <a:pt x="6457" y="2618"/>
                  </a:lnTo>
                  <a:lnTo>
                    <a:pt x="6439" y="2581"/>
                  </a:lnTo>
                  <a:lnTo>
                    <a:pt x="6422" y="2546"/>
                  </a:lnTo>
                  <a:lnTo>
                    <a:pt x="6407" y="2511"/>
                  </a:lnTo>
                  <a:lnTo>
                    <a:pt x="6394" y="2476"/>
                  </a:lnTo>
                  <a:lnTo>
                    <a:pt x="6382" y="2441"/>
                  </a:lnTo>
                  <a:lnTo>
                    <a:pt x="6373" y="2407"/>
                  </a:lnTo>
                  <a:lnTo>
                    <a:pt x="6369" y="2388"/>
                  </a:lnTo>
                  <a:lnTo>
                    <a:pt x="6365" y="2371"/>
                  </a:lnTo>
                  <a:lnTo>
                    <a:pt x="6363" y="2354"/>
                  </a:lnTo>
                  <a:lnTo>
                    <a:pt x="6361" y="2337"/>
                  </a:lnTo>
                  <a:lnTo>
                    <a:pt x="6359" y="2320"/>
                  </a:lnTo>
                  <a:lnTo>
                    <a:pt x="6358" y="2302"/>
                  </a:lnTo>
                  <a:lnTo>
                    <a:pt x="6357" y="2285"/>
                  </a:lnTo>
                  <a:lnTo>
                    <a:pt x="6358" y="2267"/>
                  </a:lnTo>
                  <a:lnTo>
                    <a:pt x="6358" y="2249"/>
                  </a:lnTo>
                  <a:lnTo>
                    <a:pt x="6360" y="2232"/>
                  </a:lnTo>
                  <a:lnTo>
                    <a:pt x="6361" y="2214"/>
                  </a:lnTo>
                  <a:lnTo>
                    <a:pt x="6364" y="2197"/>
                  </a:lnTo>
                  <a:lnTo>
                    <a:pt x="6367" y="2179"/>
                  </a:lnTo>
                  <a:lnTo>
                    <a:pt x="6372" y="2161"/>
                  </a:lnTo>
                  <a:lnTo>
                    <a:pt x="6377" y="2143"/>
                  </a:lnTo>
                  <a:lnTo>
                    <a:pt x="6382" y="2125"/>
                  </a:lnTo>
                  <a:lnTo>
                    <a:pt x="6484" y="1985"/>
                  </a:lnTo>
                  <a:lnTo>
                    <a:pt x="6595" y="1950"/>
                  </a:lnTo>
                  <a:lnTo>
                    <a:pt x="6726" y="1999"/>
                  </a:lnTo>
                  <a:lnTo>
                    <a:pt x="6692" y="2008"/>
                  </a:lnTo>
                  <a:lnTo>
                    <a:pt x="6657" y="2067"/>
                  </a:lnTo>
                  <a:lnTo>
                    <a:pt x="6595" y="2173"/>
                  </a:lnTo>
                  <a:lnTo>
                    <a:pt x="6595" y="2309"/>
                  </a:lnTo>
                  <a:lnTo>
                    <a:pt x="6595" y="2352"/>
                  </a:lnTo>
                  <a:lnTo>
                    <a:pt x="6609" y="2386"/>
                  </a:lnTo>
                  <a:lnTo>
                    <a:pt x="6807" y="2759"/>
                  </a:lnTo>
                  <a:lnTo>
                    <a:pt x="6851" y="2836"/>
                  </a:lnTo>
                  <a:lnTo>
                    <a:pt x="6982" y="3011"/>
                  </a:lnTo>
                  <a:lnTo>
                    <a:pt x="6899" y="3126"/>
                  </a:lnTo>
                  <a:lnTo>
                    <a:pt x="6807" y="3194"/>
                  </a:lnTo>
                  <a:lnTo>
                    <a:pt x="6644" y="3276"/>
                  </a:lnTo>
                  <a:lnTo>
                    <a:pt x="6565" y="3320"/>
                  </a:lnTo>
                  <a:lnTo>
                    <a:pt x="6256" y="3403"/>
                  </a:lnTo>
                  <a:lnTo>
                    <a:pt x="6194" y="3417"/>
                  </a:lnTo>
                  <a:lnTo>
                    <a:pt x="6058" y="3403"/>
                  </a:lnTo>
                  <a:close/>
                  <a:moveTo>
                    <a:pt x="7224" y="3383"/>
                  </a:moveTo>
                  <a:lnTo>
                    <a:pt x="7128" y="3335"/>
                  </a:lnTo>
                  <a:lnTo>
                    <a:pt x="6899" y="3355"/>
                  </a:lnTo>
                  <a:lnTo>
                    <a:pt x="6967" y="3253"/>
                  </a:lnTo>
                  <a:lnTo>
                    <a:pt x="7059" y="3175"/>
                  </a:lnTo>
                  <a:lnTo>
                    <a:pt x="7108" y="3112"/>
                  </a:lnTo>
                  <a:lnTo>
                    <a:pt x="7190" y="3059"/>
                  </a:lnTo>
                  <a:lnTo>
                    <a:pt x="7108" y="2899"/>
                  </a:lnTo>
                  <a:lnTo>
                    <a:pt x="7026" y="2836"/>
                  </a:lnTo>
                  <a:lnTo>
                    <a:pt x="7016" y="2759"/>
                  </a:lnTo>
                  <a:lnTo>
                    <a:pt x="6919" y="2692"/>
                  </a:lnTo>
                  <a:lnTo>
                    <a:pt x="6836" y="2517"/>
                  </a:lnTo>
                  <a:lnTo>
                    <a:pt x="6817" y="2435"/>
                  </a:lnTo>
                  <a:lnTo>
                    <a:pt x="6774" y="2309"/>
                  </a:lnTo>
                  <a:lnTo>
                    <a:pt x="6817" y="2159"/>
                  </a:lnTo>
                  <a:lnTo>
                    <a:pt x="6919" y="2144"/>
                  </a:lnTo>
                  <a:lnTo>
                    <a:pt x="7001" y="2250"/>
                  </a:lnTo>
                  <a:lnTo>
                    <a:pt x="7128" y="2469"/>
                  </a:lnTo>
                  <a:lnTo>
                    <a:pt x="7190" y="2551"/>
                  </a:lnTo>
                  <a:lnTo>
                    <a:pt x="7209" y="2575"/>
                  </a:lnTo>
                  <a:lnTo>
                    <a:pt x="7320" y="2642"/>
                  </a:lnTo>
                  <a:lnTo>
                    <a:pt x="7466" y="2759"/>
                  </a:lnTo>
                  <a:lnTo>
                    <a:pt x="7349" y="3403"/>
                  </a:lnTo>
                  <a:lnTo>
                    <a:pt x="7224" y="3383"/>
                  </a:lnTo>
                  <a:close/>
                  <a:moveTo>
                    <a:pt x="8221" y="3044"/>
                  </a:moveTo>
                  <a:lnTo>
                    <a:pt x="8240" y="3001"/>
                  </a:lnTo>
                  <a:lnTo>
                    <a:pt x="8284" y="2851"/>
                  </a:lnTo>
                  <a:lnTo>
                    <a:pt x="8365" y="2725"/>
                  </a:lnTo>
                  <a:lnTo>
                    <a:pt x="8400" y="2692"/>
                  </a:lnTo>
                  <a:lnTo>
                    <a:pt x="8463" y="2594"/>
                  </a:lnTo>
                  <a:lnTo>
                    <a:pt x="8864" y="2352"/>
                  </a:lnTo>
                  <a:lnTo>
                    <a:pt x="8966" y="2275"/>
                  </a:lnTo>
                  <a:lnTo>
                    <a:pt x="9091" y="2207"/>
                  </a:lnTo>
                  <a:lnTo>
                    <a:pt x="9208" y="2125"/>
                  </a:lnTo>
                  <a:lnTo>
                    <a:pt x="9464" y="1950"/>
                  </a:lnTo>
                  <a:lnTo>
                    <a:pt x="9527" y="1883"/>
                  </a:lnTo>
                  <a:lnTo>
                    <a:pt x="9691" y="1800"/>
                  </a:lnTo>
                  <a:lnTo>
                    <a:pt x="10175" y="1481"/>
                  </a:lnTo>
                  <a:lnTo>
                    <a:pt x="10219" y="1466"/>
                  </a:lnTo>
                  <a:lnTo>
                    <a:pt x="10282" y="1414"/>
                  </a:lnTo>
                  <a:lnTo>
                    <a:pt x="10717" y="1109"/>
                  </a:lnTo>
                  <a:lnTo>
                    <a:pt x="10848" y="1041"/>
                  </a:lnTo>
                  <a:lnTo>
                    <a:pt x="10766" y="1307"/>
                  </a:lnTo>
                  <a:lnTo>
                    <a:pt x="10659" y="1481"/>
                  </a:lnTo>
                  <a:lnTo>
                    <a:pt x="10509" y="1626"/>
                  </a:lnTo>
                  <a:lnTo>
                    <a:pt x="10417" y="1675"/>
                  </a:lnTo>
                  <a:lnTo>
                    <a:pt x="10234" y="1767"/>
                  </a:lnTo>
                  <a:lnTo>
                    <a:pt x="10190" y="1868"/>
                  </a:lnTo>
                  <a:lnTo>
                    <a:pt x="9992" y="1965"/>
                  </a:lnTo>
                  <a:lnTo>
                    <a:pt x="9900" y="2067"/>
                  </a:lnTo>
                  <a:lnTo>
                    <a:pt x="9832" y="2067"/>
                  </a:lnTo>
                  <a:lnTo>
                    <a:pt x="9750" y="2125"/>
                  </a:lnTo>
                  <a:lnTo>
                    <a:pt x="9639" y="2192"/>
                  </a:lnTo>
                  <a:lnTo>
                    <a:pt x="9493" y="2285"/>
                  </a:lnTo>
                  <a:lnTo>
                    <a:pt x="9397" y="2367"/>
                  </a:lnTo>
                  <a:lnTo>
                    <a:pt x="9251" y="2435"/>
                  </a:lnTo>
                  <a:lnTo>
                    <a:pt x="9072" y="2575"/>
                  </a:lnTo>
                  <a:lnTo>
                    <a:pt x="8767" y="2769"/>
                  </a:lnTo>
                  <a:lnTo>
                    <a:pt x="8642" y="2836"/>
                  </a:lnTo>
                  <a:lnTo>
                    <a:pt x="8574" y="2919"/>
                  </a:lnTo>
                  <a:lnTo>
                    <a:pt x="8346" y="3001"/>
                  </a:lnTo>
                  <a:lnTo>
                    <a:pt x="8221" y="3044"/>
                  </a:lnTo>
                  <a:close/>
                  <a:moveTo>
                    <a:pt x="7510" y="2628"/>
                  </a:moveTo>
                  <a:lnTo>
                    <a:pt x="7403" y="2551"/>
                  </a:lnTo>
                  <a:lnTo>
                    <a:pt x="7418" y="2469"/>
                  </a:lnTo>
                  <a:lnTo>
                    <a:pt x="7451" y="2450"/>
                  </a:lnTo>
                  <a:lnTo>
                    <a:pt x="7591" y="2352"/>
                  </a:lnTo>
                  <a:lnTo>
                    <a:pt x="7645" y="2319"/>
                  </a:lnTo>
                  <a:lnTo>
                    <a:pt x="7819" y="2173"/>
                  </a:lnTo>
                  <a:lnTo>
                    <a:pt x="7916" y="2159"/>
                  </a:lnTo>
                  <a:lnTo>
                    <a:pt x="7852" y="2309"/>
                  </a:lnTo>
                  <a:lnTo>
                    <a:pt x="7727" y="2415"/>
                  </a:lnTo>
                  <a:lnTo>
                    <a:pt x="7674" y="2527"/>
                  </a:lnTo>
                  <a:lnTo>
                    <a:pt x="7610" y="2628"/>
                  </a:lnTo>
                  <a:lnTo>
                    <a:pt x="7510" y="2628"/>
                  </a:lnTo>
                  <a:close/>
                  <a:moveTo>
                    <a:pt x="13079" y="2492"/>
                  </a:moveTo>
                  <a:lnTo>
                    <a:pt x="12353" y="2173"/>
                  </a:lnTo>
                  <a:lnTo>
                    <a:pt x="11980" y="1965"/>
                  </a:lnTo>
                  <a:lnTo>
                    <a:pt x="11883" y="1965"/>
                  </a:lnTo>
                  <a:lnTo>
                    <a:pt x="11787" y="2008"/>
                  </a:lnTo>
                  <a:lnTo>
                    <a:pt x="11738" y="2043"/>
                  </a:lnTo>
                  <a:lnTo>
                    <a:pt x="11821" y="1791"/>
                  </a:lnTo>
                  <a:lnTo>
                    <a:pt x="11961" y="1583"/>
                  </a:lnTo>
                  <a:lnTo>
                    <a:pt x="11961" y="1525"/>
                  </a:lnTo>
                  <a:lnTo>
                    <a:pt x="12044" y="1491"/>
                  </a:lnTo>
                  <a:lnTo>
                    <a:pt x="12029" y="1593"/>
                  </a:lnTo>
                  <a:lnTo>
                    <a:pt x="12077" y="1708"/>
                  </a:lnTo>
                  <a:lnTo>
                    <a:pt x="12638" y="1999"/>
                  </a:lnTo>
                  <a:lnTo>
                    <a:pt x="12692" y="2028"/>
                  </a:lnTo>
                  <a:lnTo>
                    <a:pt x="12746" y="2056"/>
                  </a:lnTo>
                  <a:lnTo>
                    <a:pt x="12801" y="2088"/>
                  </a:lnTo>
                  <a:lnTo>
                    <a:pt x="12854" y="2118"/>
                  </a:lnTo>
                  <a:lnTo>
                    <a:pt x="12908" y="2145"/>
                  </a:lnTo>
                  <a:lnTo>
                    <a:pt x="12961" y="2172"/>
                  </a:lnTo>
                  <a:lnTo>
                    <a:pt x="12988" y="2185"/>
                  </a:lnTo>
                  <a:lnTo>
                    <a:pt x="13015" y="2197"/>
                  </a:lnTo>
                  <a:lnTo>
                    <a:pt x="13042" y="2207"/>
                  </a:lnTo>
                  <a:lnTo>
                    <a:pt x="13068" y="2217"/>
                  </a:lnTo>
                  <a:lnTo>
                    <a:pt x="13096" y="2226"/>
                  </a:lnTo>
                  <a:lnTo>
                    <a:pt x="13123" y="2232"/>
                  </a:lnTo>
                  <a:lnTo>
                    <a:pt x="13150" y="2239"/>
                  </a:lnTo>
                  <a:lnTo>
                    <a:pt x="13178" y="2243"/>
                  </a:lnTo>
                  <a:lnTo>
                    <a:pt x="13204" y="2246"/>
                  </a:lnTo>
                  <a:lnTo>
                    <a:pt x="13232" y="2247"/>
                  </a:lnTo>
                  <a:lnTo>
                    <a:pt x="13260" y="2246"/>
                  </a:lnTo>
                  <a:lnTo>
                    <a:pt x="13288" y="2244"/>
                  </a:lnTo>
                  <a:lnTo>
                    <a:pt x="13315" y="2240"/>
                  </a:lnTo>
                  <a:lnTo>
                    <a:pt x="13344" y="2233"/>
                  </a:lnTo>
                  <a:lnTo>
                    <a:pt x="13371" y="2225"/>
                  </a:lnTo>
                  <a:lnTo>
                    <a:pt x="13399" y="2214"/>
                  </a:lnTo>
                  <a:lnTo>
                    <a:pt x="13428" y="2200"/>
                  </a:lnTo>
                  <a:lnTo>
                    <a:pt x="13456" y="2184"/>
                  </a:lnTo>
                  <a:lnTo>
                    <a:pt x="13485" y="2166"/>
                  </a:lnTo>
                  <a:lnTo>
                    <a:pt x="13514" y="2144"/>
                  </a:lnTo>
                  <a:lnTo>
                    <a:pt x="13640" y="1950"/>
                  </a:lnTo>
                  <a:lnTo>
                    <a:pt x="13646" y="1890"/>
                  </a:lnTo>
                  <a:lnTo>
                    <a:pt x="13650" y="1830"/>
                  </a:lnTo>
                  <a:lnTo>
                    <a:pt x="13652" y="1800"/>
                  </a:lnTo>
                  <a:lnTo>
                    <a:pt x="13653" y="1771"/>
                  </a:lnTo>
                  <a:lnTo>
                    <a:pt x="13653" y="1741"/>
                  </a:lnTo>
                  <a:lnTo>
                    <a:pt x="13653" y="1711"/>
                  </a:lnTo>
                  <a:lnTo>
                    <a:pt x="13651" y="1681"/>
                  </a:lnTo>
                  <a:lnTo>
                    <a:pt x="13648" y="1652"/>
                  </a:lnTo>
                  <a:lnTo>
                    <a:pt x="13643" y="1623"/>
                  </a:lnTo>
                  <a:lnTo>
                    <a:pt x="13638" y="1594"/>
                  </a:lnTo>
                  <a:lnTo>
                    <a:pt x="13631" y="1565"/>
                  </a:lnTo>
                  <a:lnTo>
                    <a:pt x="13621" y="1537"/>
                  </a:lnTo>
                  <a:lnTo>
                    <a:pt x="13610" y="1509"/>
                  </a:lnTo>
                  <a:lnTo>
                    <a:pt x="13596" y="1481"/>
                  </a:lnTo>
                  <a:lnTo>
                    <a:pt x="13520" y="1442"/>
                  </a:lnTo>
                  <a:lnTo>
                    <a:pt x="13445" y="1401"/>
                  </a:lnTo>
                  <a:lnTo>
                    <a:pt x="13371" y="1359"/>
                  </a:lnTo>
                  <a:lnTo>
                    <a:pt x="13298" y="1316"/>
                  </a:lnTo>
                  <a:lnTo>
                    <a:pt x="13224" y="1275"/>
                  </a:lnTo>
                  <a:lnTo>
                    <a:pt x="13151" y="1233"/>
                  </a:lnTo>
                  <a:lnTo>
                    <a:pt x="13078" y="1191"/>
                  </a:lnTo>
                  <a:lnTo>
                    <a:pt x="13006" y="1151"/>
                  </a:lnTo>
                  <a:lnTo>
                    <a:pt x="12933" y="1112"/>
                  </a:lnTo>
                  <a:lnTo>
                    <a:pt x="12862" y="1075"/>
                  </a:lnTo>
                  <a:lnTo>
                    <a:pt x="12826" y="1058"/>
                  </a:lnTo>
                  <a:lnTo>
                    <a:pt x="12790" y="1041"/>
                  </a:lnTo>
                  <a:lnTo>
                    <a:pt x="12755" y="1025"/>
                  </a:lnTo>
                  <a:lnTo>
                    <a:pt x="12718" y="1009"/>
                  </a:lnTo>
                  <a:lnTo>
                    <a:pt x="12683" y="994"/>
                  </a:lnTo>
                  <a:lnTo>
                    <a:pt x="12646" y="980"/>
                  </a:lnTo>
                  <a:lnTo>
                    <a:pt x="12611" y="967"/>
                  </a:lnTo>
                  <a:lnTo>
                    <a:pt x="12575" y="954"/>
                  </a:lnTo>
                  <a:lnTo>
                    <a:pt x="12538" y="943"/>
                  </a:lnTo>
                  <a:lnTo>
                    <a:pt x="12503" y="933"/>
                  </a:lnTo>
                  <a:lnTo>
                    <a:pt x="12467" y="923"/>
                  </a:lnTo>
                  <a:lnTo>
                    <a:pt x="12430" y="915"/>
                  </a:lnTo>
                  <a:lnTo>
                    <a:pt x="12319" y="997"/>
                  </a:lnTo>
                  <a:lnTo>
                    <a:pt x="12595" y="450"/>
                  </a:lnTo>
                  <a:lnTo>
                    <a:pt x="12576" y="591"/>
                  </a:lnTo>
                  <a:lnTo>
                    <a:pt x="12638" y="673"/>
                  </a:lnTo>
                  <a:lnTo>
                    <a:pt x="13354" y="1065"/>
                  </a:lnTo>
                  <a:lnTo>
                    <a:pt x="13431" y="1109"/>
                  </a:lnTo>
                  <a:lnTo>
                    <a:pt x="13848" y="1307"/>
                  </a:lnTo>
                  <a:lnTo>
                    <a:pt x="14090" y="1239"/>
                  </a:lnTo>
                  <a:lnTo>
                    <a:pt x="14046" y="1433"/>
                  </a:lnTo>
                  <a:lnTo>
                    <a:pt x="13915" y="1607"/>
                  </a:lnTo>
                  <a:lnTo>
                    <a:pt x="13723" y="1549"/>
                  </a:lnTo>
                  <a:lnTo>
                    <a:pt x="13737" y="1593"/>
                  </a:lnTo>
                  <a:lnTo>
                    <a:pt x="13756" y="1757"/>
                  </a:lnTo>
                  <a:lnTo>
                    <a:pt x="13654" y="2241"/>
                  </a:lnTo>
                  <a:lnTo>
                    <a:pt x="13562" y="2367"/>
                  </a:lnTo>
                  <a:lnTo>
                    <a:pt x="13481" y="2415"/>
                  </a:lnTo>
                  <a:lnTo>
                    <a:pt x="13412" y="2435"/>
                  </a:lnTo>
                  <a:lnTo>
                    <a:pt x="13364" y="2483"/>
                  </a:lnTo>
                  <a:lnTo>
                    <a:pt x="13079" y="2492"/>
                  </a:lnTo>
                  <a:close/>
                  <a:moveTo>
                    <a:pt x="8187" y="1743"/>
                  </a:moveTo>
                  <a:lnTo>
                    <a:pt x="8173" y="1708"/>
                  </a:lnTo>
                  <a:lnTo>
                    <a:pt x="8129" y="1675"/>
                  </a:lnTo>
                  <a:lnTo>
                    <a:pt x="8075" y="1593"/>
                  </a:lnTo>
                  <a:lnTo>
                    <a:pt x="8013" y="1481"/>
                  </a:lnTo>
                  <a:lnTo>
                    <a:pt x="7983" y="1414"/>
                  </a:lnTo>
                  <a:lnTo>
                    <a:pt x="7902" y="1316"/>
                  </a:lnTo>
                  <a:lnTo>
                    <a:pt x="7887" y="1274"/>
                  </a:lnTo>
                  <a:lnTo>
                    <a:pt x="7785" y="1124"/>
                  </a:lnTo>
                  <a:lnTo>
                    <a:pt x="7775" y="1089"/>
                  </a:lnTo>
                  <a:lnTo>
                    <a:pt x="7833" y="1007"/>
                  </a:lnTo>
                  <a:lnTo>
                    <a:pt x="7950" y="983"/>
                  </a:lnTo>
                  <a:lnTo>
                    <a:pt x="8061" y="1124"/>
                  </a:lnTo>
                  <a:lnTo>
                    <a:pt x="8187" y="1351"/>
                  </a:lnTo>
                  <a:lnTo>
                    <a:pt x="8254" y="1399"/>
                  </a:lnTo>
                  <a:lnTo>
                    <a:pt x="8346" y="1593"/>
                  </a:lnTo>
                  <a:lnTo>
                    <a:pt x="8284" y="1723"/>
                  </a:lnTo>
                  <a:lnTo>
                    <a:pt x="8187" y="1743"/>
                  </a:lnTo>
                  <a:close/>
                  <a:moveTo>
                    <a:pt x="7128" y="1157"/>
                  </a:moveTo>
                  <a:lnTo>
                    <a:pt x="6886" y="1041"/>
                  </a:lnTo>
                  <a:lnTo>
                    <a:pt x="6817" y="983"/>
                  </a:lnTo>
                  <a:lnTo>
                    <a:pt x="6692" y="882"/>
                  </a:lnTo>
                  <a:lnTo>
                    <a:pt x="6677" y="832"/>
                  </a:lnTo>
                  <a:lnTo>
                    <a:pt x="6692" y="673"/>
                  </a:lnTo>
                  <a:lnTo>
                    <a:pt x="6740" y="673"/>
                  </a:lnTo>
                  <a:lnTo>
                    <a:pt x="7190" y="983"/>
                  </a:lnTo>
                  <a:lnTo>
                    <a:pt x="7320" y="1089"/>
                  </a:lnTo>
                  <a:lnTo>
                    <a:pt x="7128" y="1157"/>
                  </a:lnTo>
                  <a:close/>
                  <a:moveTo>
                    <a:pt x="4413" y="1032"/>
                  </a:moveTo>
                  <a:lnTo>
                    <a:pt x="4466" y="722"/>
                  </a:lnTo>
                  <a:lnTo>
                    <a:pt x="4529" y="591"/>
                  </a:lnTo>
                  <a:lnTo>
                    <a:pt x="4630" y="528"/>
                  </a:lnTo>
                  <a:lnTo>
                    <a:pt x="4548" y="1007"/>
                  </a:lnTo>
                  <a:lnTo>
                    <a:pt x="4413" y="1032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114" y="109"/>
              <a:ext cx="627" cy="712"/>
            </a:xfrm>
            <a:custGeom>
              <a:avLst/>
              <a:gdLst>
                <a:gd name="T0" fmla="*/ 7525 w 7525"/>
                <a:gd name="T1" fmla="*/ 1341 h 8551"/>
                <a:gd name="T2" fmla="*/ 6678 w 7525"/>
                <a:gd name="T3" fmla="*/ 402 h 8551"/>
                <a:gd name="T4" fmla="*/ 5308 w 7525"/>
                <a:gd name="T5" fmla="*/ 3857 h 8551"/>
                <a:gd name="T6" fmla="*/ 1839 w 7525"/>
                <a:gd name="T7" fmla="*/ 2967 h 8551"/>
                <a:gd name="T8" fmla="*/ 1495 w 7525"/>
                <a:gd name="T9" fmla="*/ 35 h 8551"/>
                <a:gd name="T10" fmla="*/ 561 w 7525"/>
                <a:gd name="T11" fmla="*/ 790 h 8551"/>
                <a:gd name="T12" fmla="*/ 484 w 7525"/>
                <a:gd name="T13" fmla="*/ 35 h 8551"/>
                <a:gd name="T14" fmla="*/ 10 w 7525"/>
                <a:gd name="T15" fmla="*/ 1293 h 8551"/>
                <a:gd name="T16" fmla="*/ 1597 w 7525"/>
                <a:gd name="T17" fmla="*/ 3078 h 8551"/>
                <a:gd name="T18" fmla="*/ 893 w 7525"/>
                <a:gd name="T19" fmla="*/ 6923 h 8551"/>
                <a:gd name="T20" fmla="*/ 551 w 7525"/>
                <a:gd name="T21" fmla="*/ 8551 h 8551"/>
                <a:gd name="T22" fmla="*/ 6257 w 7525"/>
                <a:gd name="T23" fmla="*/ 8551 h 8551"/>
                <a:gd name="T24" fmla="*/ 7175 w 7525"/>
                <a:gd name="T25" fmla="*/ 8276 h 8551"/>
                <a:gd name="T26" fmla="*/ 7500 w 7525"/>
                <a:gd name="T27" fmla="*/ 8518 h 8551"/>
                <a:gd name="T28" fmla="*/ 5952 w 7525"/>
                <a:gd name="T29" fmla="*/ 8551 h 8551"/>
                <a:gd name="T30" fmla="*/ 2729 w 7525"/>
                <a:gd name="T31" fmla="*/ 7119 h 8551"/>
                <a:gd name="T32" fmla="*/ 3434 w 7525"/>
                <a:gd name="T33" fmla="*/ 6835 h 8551"/>
                <a:gd name="T34" fmla="*/ 4018 w 7525"/>
                <a:gd name="T35" fmla="*/ 6851 h 8551"/>
                <a:gd name="T36" fmla="*/ 5661 w 7525"/>
                <a:gd name="T37" fmla="*/ 5774 h 8551"/>
                <a:gd name="T38" fmla="*/ 4307 w 7525"/>
                <a:gd name="T39" fmla="*/ 7133 h 8551"/>
                <a:gd name="T40" fmla="*/ 2787 w 7525"/>
                <a:gd name="T41" fmla="*/ 7709 h 8551"/>
                <a:gd name="T42" fmla="*/ 1403 w 7525"/>
                <a:gd name="T43" fmla="*/ 6877 h 8551"/>
                <a:gd name="T44" fmla="*/ 528 w 7525"/>
                <a:gd name="T45" fmla="*/ 5498 h 8551"/>
                <a:gd name="T46" fmla="*/ 837 w 7525"/>
                <a:gd name="T47" fmla="*/ 5275 h 8551"/>
                <a:gd name="T48" fmla="*/ 2177 w 7525"/>
                <a:gd name="T49" fmla="*/ 7375 h 8551"/>
                <a:gd name="T50" fmla="*/ 1383 w 7525"/>
                <a:gd name="T51" fmla="*/ 5890 h 8551"/>
                <a:gd name="T52" fmla="*/ 436 w 7525"/>
                <a:gd name="T53" fmla="*/ 4389 h 8551"/>
                <a:gd name="T54" fmla="*/ 1372 w 7525"/>
                <a:gd name="T55" fmla="*/ 3665 h 8551"/>
                <a:gd name="T56" fmla="*/ 1839 w 7525"/>
                <a:gd name="T57" fmla="*/ 3645 h 8551"/>
                <a:gd name="T58" fmla="*/ 2870 w 7525"/>
                <a:gd name="T59" fmla="*/ 5081 h 8551"/>
                <a:gd name="T60" fmla="*/ 3561 w 7525"/>
                <a:gd name="T61" fmla="*/ 6683 h 8551"/>
                <a:gd name="T62" fmla="*/ 2288 w 7525"/>
                <a:gd name="T63" fmla="*/ 6209 h 8551"/>
                <a:gd name="T64" fmla="*/ 3091 w 7525"/>
                <a:gd name="T65" fmla="*/ 6044 h 8551"/>
                <a:gd name="T66" fmla="*/ 3175 w 7525"/>
                <a:gd name="T67" fmla="*/ 6114 h 8551"/>
                <a:gd name="T68" fmla="*/ 2027 w 7525"/>
                <a:gd name="T69" fmla="*/ 6499 h 8551"/>
                <a:gd name="T70" fmla="*/ 3077 w 7525"/>
                <a:gd name="T71" fmla="*/ 5067 h 8551"/>
                <a:gd name="T72" fmla="*/ 2323 w 7525"/>
                <a:gd name="T73" fmla="*/ 3132 h 8551"/>
                <a:gd name="T74" fmla="*/ 3454 w 7525"/>
                <a:gd name="T75" fmla="*/ 2560 h 8551"/>
                <a:gd name="T76" fmla="*/ 4355 w 7525"/>
                <a:gd name="T77" fmla="*/ 3906 h 8551"/>
                <a:gd name="T78" fmla="*/ 4500 w 7525"/>
                <a:gd name="T79" fmla="*/ 5822 h 8551"/>
                <a:gd name="T80" fmla="*/ 4515 w 7525"/>
                <a:gd name="T81" fmla="*/ 4748 h 8551"/>
                <a:gd name="T82" fmla="*/ 1756 w 7525"/>
                <a:gd name="T83" fmla="*/ 5323 h 8551"/>
                <a:gd name="T84" fmla="*/ 2325 w 7525"/>
                <a:gd name="T85" fmla="*/ 5352 h 8551"/>
                <a:gd name="T86" fmla="*/ 1730 w 7525"/>
                <a:gd name="T87" fmla="*/ 5524 h 8551"/>
                <a:gd name="T88" fmla="*/ 4935 w 7525"/>
                <a:gd name="T89" fmla="*/ 4308 h 8551"/>
                <a:gd name="T90" fmla="*/ 4882 w 7525"/>
                <a:gd name="T91" fmla="*/ 4583 h 8551"/>
                <a:gd name="T92" fmla="*/ 3614 w 7525"/>
                <a:gd name="T93" fmla="*/ 2502 h 8551"/>
                <a:gd name="T94" fmla="*/ 4157 w 7525"/>
                <a:gd name="T95" fmla="*/ 3001 h 8551"/>
                <a:gd name="T96" fmla="*/ 4858 w 7525"/>
                <a:gd name="T97" fmla="*/ 3824 h 8551"/>
                <a:gd name="T98" fmla="*/ 3179 w 7525"/>
                <a:gd name="T99" fmla="*/ 4873 h 8551"/>
                <a:gd name="T100" fmla="*/ 3212 w 7525"/>
                <a:gd name="T101" fmla="*/ 5014 h 8551"/>
                <a:gd name="T102" fmla="*/ 1685 w 7525"/>
                <a:gd name="T103" fmla="*/ 4397 h 8551"/>
                <a:gd name="T104" fmla="*/ 2293 w 7525"/>
                <a:gd name="T105" fmla="*/ 4367 h 8551"/>
                <a:gd name="T106" fmla="*/ 3271 w 7525"/>
                <a:gd name="T107" fmla="*/ 3044 h 8551"/>
                <a:gd name="T108" fmla="*/ 726 w 7525"/>
                <a:gd name="T109" fmla="*/ 2386 h 8551"/>
                <a:gd name="T110" fmla="*/ 1563 w 7525"/>
                <a:gd name="T111" fmla="*/ 2158 h 8551"/>
                <a:gd name="T112" fmla="*/ 1220 w 7525"/>
                <a:gd name="T113" fmla="*/ 2338 h 8551"/>
                <a:gd name="T114" fmla="*/ 125 w 7525"/>
                <a:gd name="T115" fmla="*/ 1999 h 8551"/>
                <a:gd name="T116" fmla="*/ 1597 w 7525"/>
                <a:gd name="T117" fmla="*/ 1951 h 8551"/>
                <a:gd name="T118" fmla="*/ 968 w 7525"/>
                <a:gd name="T119" fmla="*/ 1728 h 8551"/>
                <a:gd name="T120" fmla="*/ 1645 w 7525"/>
                <a:gd name="T121" fmla="*/ 1384 h 8551"/>
                <a:gd name="T122" fmla="*/ 1001 w 7525"/>
                <a:gd name="T123" fmla="*/ 1370 h 8551"/>
                <a:gd name="T124" fmla="*/ 1176 w 7525"/>
                <a:gd name="T125" fmla="*/ 659 h 8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5" h="8551">
                  <a:moveTo>
                    <a:pt x="7525" y="68"/>
                  </a:moveTo>
                  <a:lnTo>
                    <a:pt x="7519" y="63"/>
                  </a:lnTo>
                  <a:lnTo>
                    <a:pt x="7519" y="0"/>
                  </a:lnTo>
                  <a:lnTo>
                    <a:pt x="6953" y="15"/>
                  </a:lnTo>
                  <a:lnTo>
                    <a:pt x="6953" y="83"/>
                  </a:lnTo>
                  <a:lnTo>
                    <a:pt x="7050" y="223"/>
                  </a:lnTo>
                  <a:lnTo>
                    <a:pt x="7083" y="325"/>
                  </a:lnTo>
                  <a:lnTo>
                    <a:pt x="7162" y="436"/>
                  </a:lnTo>
                  <a:lnTo>
                    <a:pt x="7302" y="659"/>
                  </a:lnTo>
                  <a:lnTo>
                    <a:pt x="7354" y="740"/>
                  </a:lnTo>
                  <a:lnTo>
                    <a:pt x="7437" y="823"/>
                  </a:lnTo>
                  <a:lnTo>
                    <a:pt x="7525" y="959"/>
                  </a:lnTo>
                  <a:lnTo>
                    <a:pt x="7525" y="68"/>
                  </a:lnTo>
                  <a:close/>
                  <a:moveTo>
                    <a:pt x="7525" y="1341"/>
                  </a:moveTo>
                  <a:lnTo>
                    <a:pt x="7466" y="1307"/>
                  </a:lnTo>
                  <a:lnTo>
                    <a:pt x="7437" y="1224"/>
                  </a:lnTo>
                  <a:lnTo>
                    <a:pt x="7258" y="949"/>
                  </a:lnTo>
                  <a:lnTo>
                    <a:pt x="7195" y="842"/>
                  </a:lnTo>
                  <a:lnTo>
                    <a:pt x="7142" y="775"/>
                  </a:lnTo>
                  <a:lnTo>
                    <a:pt x="7035" y="581"/>
                  </a:lnTo>
                  <a:lnTo>
                    <a:pt x="6982" y="519"/>
                  </a:lnTo>
                  <a:lnTo>
                    <a:pt x="6885" y="368"/>
                  </a:lnTo>
                  <a:lnTo>
                    <a:pt x="6691" y="63"/>
                  </a:lnTo>
                  <a:lnTo>
                    <a:pt x="6643" y="15"/>
                  </a:lnTo>
                  <a:lnTo>
                    <a:pt x="6449" y="15"/>
                  </a:lnTo>
                  <a:lnTo>
                    <a:pt x="6566" y="208"/>
                  </a:lnTo>
                  <a:lnTo>
                    <a:pt x="6658" y="339"/>
                  </a:lnTo>
                  <a:lnTo>
                    <a:pt x="6678" y="402"/>
                  </a:lnTo>
                  <a:lnTo>
                    <a:pt x="6774" y="567"/>
                  </a:lnTo>
                  <a:lnTo>
                    <a:pt x="6920" y="775"/>
                  </a:lnTo>
                  <a:lnTo>
                    <a:pt x="6982" y="852"/>
                  </a:lnTo>
                  <a:lnTo>
                    <a:pt x="7016" y="934"/>
                  </a:lnTo>
                  <a:lnTo>
                    <a:pt x="7093" y="1032"/>
                  </a:lnTo>
                  <a:lnTo>
                    <a:pt x="7195" y="1176"/>
                  </a:lnTo>
                  <a:lnTo>
                    <a:pt x="7258" y="1293"/>
                  </a:lnTo>
                  <a:lnTo>
                    <a:pt x="7302" y="1403"/>
                  </a:lnTo>
                  <a:lnTo>
                    <a:pt x="7500" y="1695"/>
                  </a:lnTo>
                  <a:lnTo>
                    <a:pt x="7525" y="1714"/>
                  </a:lnTo>
                  <a:lnTo>
                    <a:pt x="7525" y="1341"/>
                  </a:lnTo>
                  <a:close/>
                  <a:moveTo>
                    <a:pt x="7525" y="4356"/>
                  </a:moveTo>
                  <a:lnTo>
                    <a:pt x="6566" y="4147"/>
                  </a:lnTo>
                  <a:lnTo>
                    <a:pt x="5308" y="3857"/>
                  </a:lnTo>
                  <a:lnTo>
                    <a:pt x="5516" y="2919"/>
                  </a:lnTo>
                  <a:lnTo>
                    <a:pt x="5965" y="678"/>
                  </a:lnTo>
                  <a:lnTo>
                    <a:pt x="6111" y="15"/>
                  </a:lnTo>
                  <a:lnTo>
                    <a:pt x="5356" y="48"/>
                  </a:lnTo>
                  <a:lnTo>
                    <a:pt x="5342" y="15"/>
                  </a:lnTo>
                  <a:lnTo>
                    <a:pt x="3871" y="35"/>
                  </a:lnTo>
                  <a:lnTo>
                    <a:pt x="3721" y="35"/>
                  </a:lnTo>
                  <a:lnTo>
                    <a:pt x="3639" y="35"/>
                  </a:lnTo>
                  <a:lnTo>
                    <a:pt x="3561" y="35"/>
                  </a:lnTo>
                  <a:lnTo>
                    <a:pt x="3372" y="15"/>
                  </a:lnTo>
                  <a:lnTo>
                    <a:pt x="2463" y="48"/>
                  </a:lnTo>
                  <a:lnTo>
                    <a:pt x="2269" y="934"/>
                  </a:lnTo>
                  <a:lnTo>
                    <a:pt x="2211" y="1326"/>
                  </a:lnTo>
                  <a:lnTo>
                    <a:pt x="1839" y="2967"/>
                  </a:lnTo>
                  <a:lnTo>
                    <a:pt x="1704" y="2802"/>
                  </a:lnTo>
                  <a:lnTo>
                    <a:pt x="1679" y="2696"/>
                  </a:lnTo>
                  <a:lnTo>
                    <a:pt x="1612" y="2614"/>
                  </a:lnTo>
                  <a:lnTo>
                    <a:pt x="1612" y="2560"/>
                  </a:lnTo>
                  <a:lnTo>
                    <a:pt x="1694" y="2260"/>
                  </a:lnTo>
                  <a:lnTo>
                    <a:pt x="1839" y="1999"/>
                  </a:lnTo>
                  <a:lnTo>
                    <a:pt x="1935" y="1645"/>
                  </a:lnTo>
                  <a:lnTo>
                    <a:pt x="1902" y="1370"/>
                  </a:lnTo>
                  <a:lnTo>
                    <a:pt x="1867" y="1224"/>
                  </a:lnTo>
                  <a:lnTo>
                    <a:pt x="1704" y="1002"/>
                  </a:lnTo>
                  <a:lnTo>
                    <a:pt x="1529" y="867"/>
                  </a:lnTo>
                  <a:lnTo>
                    <a:pt x="1403" y="852"/>
                  </a:lnTo>
                  <a:lnTo>
                    <a:pt x="1462" y="223"/>
                  </a:lnTo>
                  <a:lnTo>
                    <a:pt x="1495" y="35"/>
                  </a:lnTo>
                  <a:lnTo>
                    <a:pt x="1355" y="35"/>
                  </a:lnTo>
                  <a:lnTo>
                    <a:pt x="1287" y="194"/>
                  </a:lnTo>
                  <a:lnTo>
                    <a:pt x="1195" y="208"/>
                  </a:lnTo>
                  <a:lnTo>
                    <a:pt x="1161" y="175"/>
                  </a:lnTo>
                  <a:lnTo>
                    <a:pt x="1161" y="35"/>
                  </a:lnTo>
                  <a:lnTo>
                    <a:pt x="968" y="48"/>
                  </a:lnTo>
                  <a:lnTo>
                    <a:pt x="968" y="223"/>
                  </a:lnTo>
                  <a:lnTo>
                    <a:pt x="920" y="402"/>
                  </a:lnTo>
                  <a:lnTo>
                    <a:pt x="920" y="659"/>
                  </a:lnTo>
                  <a:lnTo>
                    <a:pt x="784" y="775"/>
                  </a:lnTo>
                  <a:lnTo>
                    <a:pt x="736" y="277"/>
                  </a:lnTo>
                  <a:lnTo>
                    <a:pt x="759" y="35"/>
                  </a:lnTo>
                  <a:lnTo>
                    <a:pt x="517" y="35"/>
                  </a:lnTo>
                  <a:lnTo>
                    <a:pt x="561" y="790"/>
                  </a:lnTo>
                  <a:lnTo>
                    <a:pt x="517" y="920"/>
                  </a:lnTo>
                  <a:lnTo>
                    <a:pt x="494" y="886"/>
                  </a:lnTo>
                  <a:lnTo>
                    <a:pt x="402" y="809"/>
                  </a:lnTo>
                  <a:lnTo>
                    <a:pt x="367" y="659"/>
                  </a:lnTo>
                  <a:lnTo>
                    <a:pt x="334" y="625"/>
                  </a:lnTo>
                  <a:lnTo>
                    <a:pt x="300" y="600"/>
                  </a:lnTo>
                  <a:lnTo>
                    <a:pt x="242" y="581"/>
                  </a:lnTo>
                  <a:lnTo>
                    <a:pt x="242" y="402"/>
                  </a:lnTo>
                  <a:lnTo>
                    <a:pt x="194" y="358"/>
                  </a:lnTo>
                  <a:lnTo>
                    <a:pt x="194" y="277"/>
                  </a:lnTo>
                  <a:lnTo>
                    <a:pt x="242" y="223"/>
                  </a:lnTo>
                  <a:lnTo>
                    <a:pt x="334" y="208"/>
                  </a:lnTo>
                  <a:lnTo>
                    <a:pt x="367" y="141"/>
                  </a:lnTo>
                  <a:lnTo>
                    <a:pt x="484" y="35"/>
                  </a:lnTo>
                  <a:lnTo>
                    <a:pt x="208" y="35"/>
                  </a:lnTo>
                  <a:lnTo>
                    <a:pt x="160" y="83"/>
                  </a:lnTo>
                  <a:lnTo>
                    <a:pt x="140" y="194"/>
                  </a:lnTo>
                  <a:lnTo>
                    <a:pt x="34" y="175"/>
                  </a:lnTo>
                  <a:lnTo>
                    <a:pt x="10" y="567"/>
                  </a:lnTo>
                  <a:lnTo>
                    <a:pt x="92" y="692"/>
                  </a:lnTo>
                  <a:lnTo>
                    <a:pt x="175" y="852"/>
                  </a:lnTo>
                  <a:lnTo>
                    <a:pt x="208" y="949"/>
                  </a:lnTo>
                  <a:lnTo>
                    <a:pt x="276" y="1032"/>
                  </a:lnTo>
                  <a:lnTo>
                    <a:pt x="353" y="1162"/>
                  </a:lnTo>
                  <a:lnTo>
                    <a:pt x="276" y="1162"/>
                  </a:lnTo>
                  <a:lnTo>
                    <a:pt x="44" y="1065"/>
                  </a:lnTo>
                  <a:lnTo>
                    <a:pt x="0" y="1032"/>
                  </a:lnTo>
                  <a:lnTo>
                    <a:pt x="10" y="1293"/>
                  </a:lnTo>
                  <a:lnTo>
                    <a:pt x="44" y="1336"/>
                  </a:lnTo>
                  <a:lnTo>
                    <a:pt x="0" y="1403"/>
                  </a:lnTo>
                  <a:lnTo>
                    <a:pt x="34" y="1810"/>
                  </a:lnTo>
                  <a:lnTo>
                    <a:pt x="0" y="1820"/>
                  </a:lnTo>
                  <a:lnTo>
                    <a:pt x="10" y="1951"/>
                  </a:lnTo>
                  <a:lnTo>
                    <a:pt x="10" y="2454"/>
                  </a:lnTo>
                  <a:lnTo>
                    <a:pt x="92" y="2546"/>
                  </a:lnTo>
                  <a:lnTo>
                    <a:pt x="382" y="2710"/>
                  </a:lnTo>
                  <a:lnTo>
                    <a:pt x="494" y="2696"/>
                  </a:lnTo>
                  <a:lnTo>
                    <a:pt x="1001" y="2710"/>
                  </a:lnTo>
                  <a:lnTo>
                    <a:pt x="1335" y="2802"/>
                  </a:lnTo>
                  <a:lnTo>
                    <a:pt x="1383" y="2836"/>
                  </a:lnTo>
                  <a:lnTo>
                    <a:pt x="1437" y="2904"/>
                  </a:lnTo>
                  <a:lnTo>
                    <a:pt x="1597" y="3078"/>
                  </a:lnTo>
                  <a:lnTo>
                    <a:pt x="1597" y="3146"/>
                  </a:lnTo>
                  <a:lnTo>
                    <a:pt x="659" y="2952"/>
                  </a:lnTo>
                  <a:lnTo>
                    <a:pt x="10" y="2836"/>
                  </a:lnTo>
                  <a:lnTo>
                    <a:pt x="10" y="3132"/>
                  </a:lnTo>
                  <a:lnTo>
                    <a:pt x="10" y="3422"/>
                  </a:lnTo>
                  <a:lnTo>
                    <a:pt x="10" y="3514"/>
                  </a:lnTo>
                  <a:lnTo>
                    <a:pt x="10" y="3615"/>
                  </a:lnTo>
                  <a:lnTo>
                    <a:pt x="10" y="3712"/>
                  </a:lnTo>
                  <a:lnTo>
                    <a:pt x="10" y="6451"/>
                  </a:lnTo>
                  <a:lnTo>
                    <a:pt x="920" y="6693"/>
                  </a:lnTo>
                  <a:lnTo>
                    <a:pt x="913" y="6751"/>
                  </a:lnTo>
                  <a:lnTo>
                    <a:pt x="907" y="6809"/>
                  </a:lnTo>
                  <a:lnTo>
                    <a:pt x="901" y="6866"/>
                  </a:lnTo>
                  <a:lnTo>
                    <a:pt x="893" y="6923"/>
                  </a:lnTo>
                  <a:lnTo>
                    <a:pt x="876" y="7039"/>
                  </a:lnTo>
                  <a:lnTo>
                    <a:pt x="857" y="7155"/>
                  </a:lnTo>
                  <a:lnTo>
                    <a:pt x="836" y="7270"/>
                  </a:lnTo>
                  <a:lnTo>
                    <a:pt x="815" y="7385"/>
                  </a:lnTo>
                  <a:lnTo>
                    <a:pt x="791" y="7500"/>
                  </a:lnTo>
                  <a:lnTo>
                    <a:pt x="767" y="7617"/>
                  </a:lnTo>
                  <a:lnTo>
                    <a:pt x="741" y="7733"/>
                  </a:lnTo>
                  <a:lnTo>
                    <a:pt x="714" y="7849"/>
                  </a:lnTo>
                  <a:lnTo>
                    <a:pt x="687" y="7965"/>
                  </a:lnTo>
                  <a:lnTo>
                    <a:pt x="660" y="8082"/>
                  </a:lnTo>
                  <a:lnTo>
                    <a:pt x="633" y="8199"/>
                  </a:lnTo>
                  <a:lnTo>
                    <a:pt x="605" y="8317"/>
                  </a:lnTo>
                  <a:lnTo>
                    <a:pt x="578" y="8433"/>
                  </a:lnTo>
                  <a:lnTo>
                    <a:pt x="551" y="8551"/>
                  </a:lnTo>
                  <a:lnTo>
                    <a:pt x="4248" y="8551"/>
                  </a:lnTo>
                  <a:lnTo>
                    <a:pt x="4355" y="8067"/>
                  </a:lnTo>
                  <a:lnTo>
                    <a:pt x="4515" y="7375"/>
                  </a:lnTo>
                  <a:lnTo>
                    <a:pt x="6194" y="7729"/>
                  </a:lnTo>
                  <a:lnTo>
                    <a:pt x="6436" y="7792"/>
                  </a:lnTo>
                  <a:lnTo>
                    <a:pt x="6194" y="7986"/>
                  </a:lnTo>
                  <a:lnTo>
                    <a:pt x="6048" y="8053"/>
                  </a:lnTo>
                  <a:lnTo>
                    <a:pt x="5965" y="8136"/>
                  </a:lnTo>
                  <a:lnTo>
                    <a:pt x="6449" y="8328"/>
                  </a:lnTo>
                  <a:lnTo>
                    <a:pt x="6469" y="8387"/>
                  </a:lnTo>
                  <a:lnTo>
                    <a:pt x="6401" y="8435"/>
                  </a:lnTo>
                  <a:lnTo>
                    <a:pt x="6353" y="8455"/>
                  </a:lnTo>
                  <a:lnTo>
                    <a:pt x="6290" y="8537"/>
                  </a:lnTo>
                  <a:lnTo>
                    <a:pt x="6257" y="8551"/>
                  </a:lnTo>
                  <a:lnTo>
                    <a:pt x="7127" y="8551"/>
                  </a:lnTo>
                  <a:lnTo>
                    <a:pt x="7112" y="8503"/>
                  </a:lnTo>
                  <a:lnTo>
                    <a:pt x="7035" y="8411"/>
                  </a:lnTo>
                  <a:lnTo>
                    <a:pt x="7016" y="8353"/>
                  </a:lnTo>
                  <a:lnTo>
                    <a:pt x="6920" y="8193"/>
                  </a:lnTo>
                  <a:lnTo>
                    <a:pt x="6851" y="8111"/>
                  </a:lnTo>
                  <a:lnTo>
                    <a:pt x="6793" y="8005"/>
                  </a:lnTo>
                  <a:lnTo>
                    <a:pt x="6726" y="7927"/>
                  </a:lnTo>
                  <a:lnTo>
                    <a:pt x="6678" y="7792"/>
                  </a:lnTo>
                  <a:lnTo>
                    <a:pt x="6851" y="7845"/>
                  </a:lnTo>
                  <a:lnTo>
                    <a:pt x="6968" y="7927"/>
                  </a:lnTo>
                  <a:lnTo>
                    <a:pt x="7016" y="8005"/>
                  </a:lnTo>
                  <a:lnTo>
                    <a:pt x="7093" y="8169"/>
                  </a:lnTo>
                  <a:lnTo>
                    <a:pt x="7175" y="8276"/>
                  </a:lnTo>
                  <a:lnTo>
                    <a:pt x="7181" y="8291"/>
                  </a:lnTo>
                  <a:lnTo>
                    <a:pt x="7188" y="8307"/>
                  </a:lnTo>
                  <a:lnTo>
                    <a:pt x="7197" y="8323"/>
                  </a:lnTo>
                  <a:lnTo>
                    <a:pt x="7207" y="8340"/>
                  </a:lnTo>
                  <a:lnTo>
                    <a:pt x="7230" y="8373"/>
                  </a:lnTo>
                  <a:lnTo>
                    <a:pt x="7256" y="8408"/>
                  </a:lnTo>
                  <a:lnTo>
                    <a:pt x="7281" y="8443"/>
                  </a:lnTo>
                  <a:lnTo>
                    <a:pt x="7307" y="8479"/>
                  </a:lnTo>
                  <a:lnTo>
                    <a:pt x="7320" y="8498"/>
                  </a:lnTo>
                  <a:lnTo>
                    <a:pt x="7331" y="8515"/>
                  </a:lnTo>
                  <a:lnTo>
                    <a:pt x="7341" y="8533"/>
                  </a:lnTo>
                  <a:lnTo>
                    <a:pt x="7350" y="8551"/>
                  </a:lnTo>
                  <a:lnTo>
                    <a:pt x="7514" y="8551"/>
                  </a:lnTo>
                  <a:lnTo>
                    <a:pt x="7500" y="8518"/>
                  </a:lnTo>
                  <a:lnTo>
                    <a:pt x="7437" y="8455"/>
                  </a:lnTo>
                  <a:lnTo>
                    <a:pt x="7354" y="8353"/>
                  </a:lnTo>
                  <a:lnTo>
                    <a:pt x="7292" y="8169"/>
                  </a:lnTo>
                  <a:lnTo>
                    <a:pt x="7243" y="8086"/>
                  </a:lnTo>
                  <a:lnTo>
                    <a:pt x="7175" y="7951"/>
                  </a:lnTo>
                  <a:lnTo>
                    <a:pt x="7525" y="8019"/>
                  </a:lnTo>
                  <a:lnTo>
                    <a:pt x="7525" y="4356"/>
                  </a:lnTo>
                  <a:close/>
                  <a:moveTo>
                    <a:pt x="5269" y="8551"/>
                  </a:moveTo>
                  <a:lnTo>
                    <a:pt x="5342" y="8503"/>
                  </a:lnTo>
                  <a:lnTo>
                    <a:pt x="5433" y="8435"/>
                  </a:lnTo>
                  <a:lnTo>
                    <a:pt x="5792" y="8213"/>
                  </a:lnTo>
                  <a:lnTo>
                    <a:pt x="5903" y="8213"/>
                  </a:lnTo>
                  <a:lnTo>
                    <a:pt x="5952" y="8420"/>
                  </a:lnTo>
                  <a:lnTo>
                    <a:pt x="5952" y="8551"/>
                  </a:lnTo>
                  <a:lnTo>
                    <a:pt x="5796" y="8551"/>
                  </a:lnTo>
                  <a:lnTo>
                    <a:pt x="5806" y="8411"/>
                  </a:lnTo>
                  <a:lnTo>
                    <a:pt x="5690" y="8435"/>
                  </a:lnTo>
                  <a:lnTo>
                    <a:pt x="5675" y="8469"/>
                  </a:lnTo>
                  <a:lnTo>
                    <a:pt x="5671" y="8551"/>
                  </a:lnTo>
                  <a:lnTo>
                    <a:pt x="5269" y="8551"/>
                  </a:lnTo>
                  <a:close/>
                  <a:moveTo>
                    <a:pt x="2303" y="7971"/>
                  </a:moveTo>
                  <a:lnTo>
                    <a:pt x="2269" y="7971"/>
                  </a:lnTo>
                  <a:lnTo>
                    <a:pt x="2255" y="7869"/>
                  </a:lnTo>
                  <a:lnTo>
                    <a:pt x="2255" y="7744"/>
                  </a:lnTo>
                  <a:lnTo>
                    <a:pt x="2419" y="7327"/>
                  </a:lnTo>
                  <a:lnTo>
                    <a:pt x="2497" y="7279"/>
                  </a:lnTo>
                  <a:lnTo>
                    <a:pt x="2565" y="7177"/>
                  </a:lnTo>
                  <a:lnTo>
                    <a:pt x="2729" y="7119"/>
                  </a:lnTo>
                  <a:lnTo>
                    <a:pt x="2807" y="7085"/>
                  </a:lnTo>
                  <a:lnTo>
                    <a:pt x="2937" y="7002"/>
                  </a:lnTo>
                  <a:lnTo>
                    <a:pt x="3097" y="6960"/>
                  </a:lnTo>
                  <a:lnTo>
                    <a:pt x="3127" y="6941"/>
                  </a:lnTo>
                  <a:lnTo>
                    <a:pt x="3158" y="6925"/>
                  </a:lnTo>
                  <a:lnTo>
                    <a:pt x="3188" y="6910"/>
                  </a:lnTo>
                  <a:lnTo>
                    <a:pt x="3219" y="6896"/>
                  </a:lnTo>
                  <a:lnTo>
                    <a:pt x="3249" y="6885"/>
                  </a:lnTo>
                  <a:lnTo>
                    <a:pt x="3280" y="6873"/>
                  </a:lnTo>
                  <a:lnTo>
                    <a:pt x="3311" y="6863"/>
                  </a:lnTo>
                  <a:lnTo>
                    <a:pt x="3341" y="6855"/>
                  </a:lnTo>
                  <a:lnTo>
                    <a:pt x="3372" y="6847"/>
                  </a:lnTo>
                  <a:lnTo>
                    <a:pt x="3403" y="6841"/>
                  </a:lnTo>
                  <a:lnTo>
                    <a:pt x="3434" y="6835"/>
                  </a:lnTo>
                  <a:lnTo>
                    <a:pt x="3464" y="6831"/>
                  </a:lnTo>
                  <a:lnTo>
                    <a:pt x="3495" y="6828"/>
                  </a:lnTo>
                  <a:lnTo>
                    <a:pt x="3526" y="6825"/>
                  </a:lnTo>
                  <a:lnTo>
                    <a:pt x="3557" y="6823"/>
                  </a:lnTo>
                  <a:lnTo>
                    <a:pt x="3588" y="6821"/>
                  </a:lnTo>
                  <a:lnTo>
                    <a:pt x="3618" y="6820"/>
                  </a:lnTo>
                  <a:lnTo>
                    <a:pt x="3649" y="6820"/>
                  </a:lnTo>
                  <a:lnTo>
                    <a:pt x="3680" y="6821"/>
                  </a:lnTo>
                  <a:lnTo>
                    <a:pt x="3711" y="6823"/>
                  </a:lnTo>
                  <a:lnTo>
                    <a:pt x="3772" y="6826"/>
                  </a:lnTo>
                  <a:lnTo>
                    <a:pt x="3835" y="6831"/>
                  </a:lnTo>
                  <a:lnTo>
                    <a:pt x="3896" y="6838"/>
                  </a:lnTo>
                  <a:lnTo>
                    <a:pt x="3957" y="6844"/>
                  </a:lnTo>
                  <a:lnTo>
                    <a:pt x="4018" y="6851"/>
                  </a:lnTo>
                  <a:lnTo>
                    <a:pt x="4079" y="6858"/>
                  </a:lnTo>
                  <a:lnTo>
                    <a:pt x="4123" y="6843"/>
                  </a:lnTo>
                  <a:lnTo>
                    <a:pt x="4307" y="6388"/>
                  </a:lnTo>
                  <a:lnTo>
                    <a:pt x="4287" y="6340"/>
                  </a:lnTo>
                  <a:lnTo>
                    <a:pt x="4365" y="6209"/>
                  </a:lnTo>
                  <a:lnTo>
                    <a:pt x="4563" y="5957"/>
                  </a:lnTo>
                  <a:lnTo>
                    <a:pt x="4674" y="5822"/>
                  </a:lnTo>
                  <a:lnTo>
                    <a:pt x="4757" y="5740"/>
                  </a:lnTo>
                  <a:lnTo>
                    <a:pt x="4999" y="5565"/>
                  </a:lnTo>
                  <a:lnTo>
                    <a:pt x="5177" y="5517"/>
                  </a:lnTo>
                  <a:lnTo>
                    <a:pt x="5356" y="5498"/>
                  </a:lnTo>
                  <a:lnTo>
                    <a:pt x="5806" y="5614"/>
                  </a:lnTo>
                  <a:lnTo>
                    <a:pt x="5725" y="5692"/>
                  </a:lnTo>
                  <a:lnTo>
                    <a:pt x="5661" y="5774"/>
                  </a:lnTo>
                  <a:lnTo>
                    <a:pt x="5468" y="5855"/>
                  </a:lnTo>
                  <a:lnTo>
                    <a:pt x="5323" y="5967"/>
                  </a:lnTo>
                  <a:lnTo>
                    <a:pt x="5274" y="5982"/>
                  </a:lnTo>
                  <a:lnTo>
                    <a:pt x="5177" y="6049"/>
                  </a:lnTo>
                  <a:lnTo>
                    <a:pt x="4999" y="6166"/>
                  </a:lnTo>
                  <a:lnTo>
                    <a:pt x="4790" y="6359"/>
                  </a:lnTo>
                  <a:lnTo>
                    <a:pt x="4640" y="6441"/>
                  </a:lnTo>
                  <a:lnTo>
                    <a:pt x="4466" y="6568"/>
                  </a:lnTo>
                  <a:lnTo>
                    <a:pt x="4398" y="6660"/>
                  </a:lnTo>
                  <a:lnTo>
                    <a:pt x="4355" y="6693"/>
                  </a:lnTo>
                  <a:lnTo>
                    <a:pt x="4422" y="6901"/>
                  </a:lnTo>
                  <a:lnTo>
                    <a:pt x="4388" y="7066"/>
                  </a:lnTo>
                  <a:lnTo>
                    <a:pt x="4365" y="7119"/>
                  </a:lnTo>
                  <a:lnTo>
                    <a:pt x="4307" y="7133"/>
                  </a:lnTo>
                  <a:lnTo>
                    <a:pt x="4190" y="7143"/>
                  </a:lnTo>
                  <a:lnTo>
                    <a:pt x="4031" y="7119"/>
                  </a:lnTo>
                  <a:lnTo>
                    <a:pt x="3915" y="6969"/>
                  </a:lnTo>
                  <a:lnTo>
                    <a:pt x="3721" y="7085"/>
                  </a:lnTo>
                  <a:lnTo>
                    <a:pt x="3663" y="7177"/>
                  </a:lnTo>
                  <a:lnTo>
                    <a:pt x="3581" y="7177"/>
                  </a:lnTo>
                  <a:lnTo>
                    <a:pt x="3498" y="7225"/>
                  </a:lnTo>
                  <a:lnTo>
                    <a:pt x="3397" y="7308"/>
                  </a:lnTo>
                  <a:lnTo>
                    <a:pt x="3291" y="7361"/>
                  </a:lnTo>
                  <a:lnTo>
                    <a:pt x="3097" y="7487"/>
                  </a:lnTo>
                  <a:lnTo>
                    <a:pt x="3029" y="7521"/>
                  </a:lnTo>
                  <a:lnTo>
                    <a:pt x="2913" y="7603"/>
                  </a:lnTo>
                  <a:lnTo>
                    <a:pt x="2820" y="7661"/>
                  </a:lnTo>
                  <a:lnTo>
                    <a:pt x="2787" y="7709"/>
                  </a:lnTo>
                  <a:lnTo>
                    <a:pt x="2705" y="7729"/>
                  </a:lnTo>
                  <a:lnTo>
                    <a:pt x="2530" y="7859"/>
                  </a:lnTo>
                  <a:lnTo>
                    <a:pt x="2463" y="7894"/>
                  </a:lnTo>
                  <a:lnTo>
                    <a:pt x="2303" y="7971"/>
                  </a:lnTo>
                  <a:close/>
                  <a:moveTo>
                    <a:pt x="2081" y="7859"/>
                  </a:moveTo>
                  <a:lnTo>
                    <a:pt x="2013" y="7763"/>
                  </a:lnTo>
                  <a:lnTo>
                    <a:pt x="1935" y="7652"/>
                  </a:lnTo>
                  <a:lnTo>
                    <a:pt x="1839" y="7569"/>
                  </a:lnTo>
                  <a:lnTo>
                    <a:pt x="1727" y="7327"/>
                  </a:lnTo>
                  <a:lnTo>
                    <a:pt x="1660" y="7211"/>
                  </a:lnTo>
                  <a:lnTo>
                    <a:pt x="1577" y="7133"/>
                  </a:lnTo>
                  <a:lnTo>
                    <a:pt x="1543" y="7052"/>
                  </a:lnTo>
                  <a:lnTo>
                    <a:pt x="1462" y="6925"/>
                  </a:lnTo>
                  <a:lnTo>
                    <a:pt x="1403" y="6877"/>
                  </a:lnTo>
                  <a:lnTo>
                    <a:pt x="1370" y="6775"/>
                  </a:lnTo>
                  <a:lnTo>
                    <a:pt x="1302" y="6683"/>
                  </a:lnTo>
                  <a:lnTo>
                    <a:pt x="1210" y="6533"/>
                  </a:lnTo>
                  <a:lnTo>
                    <a:pt x="1141" y="6441"/>
                  </a:lnTo>
                  <a:lnTo>
                    <a:pt x="1093" y="6340"/>
                  </a:lnTo>
                  <a:lnTo>
                    <a:pt x="1060" y="6306"/>
                  </a:lnTo>
                  <a:lnTo>
                    <a:pt x="978" y="6209"/>
                  </a:lnTo>
                  <a:lnTo>
                    <a:pt x="968" y="6166"/>
                  </a:lnTo>
                  <a:lnTo>
                    <a:pt x="899" y="6084"/>
                  </a:lnTo>
                  <a:lnTo>
                    <a:pt x="803" y="5924"/>
                  </a:lnTo>
                  <a:lnTo>
                    <a:pt x="759" y="5842"/>
                  </a:lnTo>
                  <a:lnTo>
                    <a:pt x="692" y="5725"/>
                  </a:lnTo>
                  <a:lnTo>
                    <a:pt x="624" y="5634"/>
                  </a:lnTo>
                  <a:lnTo>
                    <a:pt x="528" y="5498"/>
                  </a:lnTo>
                  <a:lnTo>
                    <a:pt x="436" y="5357"/>
                  </a:lnTo>
                  <a:lnTo>
                    <a:pt x="353" y="5164"/>
                  </a:lnTo>
                  <a:lnTo>
                    <a:pt x="276" y="5033"/>
                  </a:lnTo>
                  <a:lnTo>
                    <a:pt x="208" y="4937"/>
                  </a:lnTo>
                  <a:lnTo>
                    <a:pt x="160" y="4873"/>
                  </a:lnTo>
                  <a:lnTo>
                    <a:pt x="242" y="4389"/>
                  </a:lnTo>
                  <a:lnTo>
                    <a:pt x="286" y="4389"/>
                  </a:lnTo>
                  <a:lnTo>
                    <a:pt x="300" y="4472"/>
                  </a:lnTo>
                  <a:lnTo>
                    <a:pt x="334" y="4530"/>
                  </a:lnTo>
                  <a:lnTo>
                    <a:pt x="484" y="4748"/>
                  </a:lnTo>
                  <a:lnTo>
                    <a:pt x="576" y="4854"/>
                  </a:lnTo>
                  <a:lnTo>
                    <a:pt x="769" y="5164"/>
                  </a:lnTo>
                  <a:lnTo>
                    <a:pt x="818" y="5207"/>
                  </a:lnTo>
                  <a:lnTo>
                    <a:pt x="837" y="5275"/>
                  </a:lnTo>
                  <a:lnTo>
                    <a:pt x="899" y="5372"/>
                  </a:lnTo>
                  <a:lnTo>
                    <a:pt x="1093" y="5715"/>
                  </a:lnTo>
                  <a:lnTo>
                    <a:pt x="1277" y="5957"/>
                  </a:lnTo>
                  <a:lnTo>
                    <a:pt x="1321" y="6035"/>
                  </a:lnTo>
                  <a:lnTo>
                    <a:pt x="1335" y="6097"/>
                  </a:lnTo>
                  <a:lnTo>
                    <a:pt x="1645" y="6518"/>
                  </a:lnTo>
                  <a:lnTo>
                    <a:pt x="1771" y="6741"/>
                  </a:lnTo>
                  <a:lnTo>
                    <a:pt x="1887" y="6858"/>
                  </a:lnTo>
                  <a:lnTo>
                    <a:pt x="1945" y="7017"/>
                  </a:lnTo>
                  <a:lnTo>
                    <a:pt x="1979" y="7085"/>
                  </a:lnTo>
                  <a:lnTo>
                    <a:pt x="2081" y="7211"/>
                  </a:lnTo>
                  <a:lnTo>
                    <a:pt x="2129" y="7260"/>
                  </a:lnTo>
                  <a:lnTo>
                    <a:pt x="2163" y="7342"/>
                  </a:lnTo>
                  <a:lnTo>
                    <a:pt x="2177" y="7375"/>
                  </a:lnTo>
                  <a:lnTo>
                    <a:pt x="2129" y="7521"/>
                  </a:lnTo>
                  <a:lnTo>
                    <a:pt x="2109" y="7763"/>
                  </a:lnTo>
                  <a:lnTo>
                    <a:pt x="2081" y="7859"/>
                  </a:lnTo>
                  <a:close/>
                  <a:moveTo>
                    <a:pt x="2245" y="7260"/>
                  </a:moveTo>
                  <a:lnTo>
                    <a:pt x="2211" y="7177"/>
                  </a:lnTo>
                  <a:lnTo>
                    <a:pt x="1867" y="6649"/>
                  </a:lnTo>
                  <a:lnTo>
                    <a:pt x="1785" y="6568"/>
                  </a:lnTo>
                  <a:lnTo>
                    <a:pt x="1785" y="6533"/>
                  </a:lnTo>
                  <a:lnTo>
                    <a:pt x="1727" y="6418"/>
                  </a:lnTo>
                  <a:lnTo>
                    <a:pt x="1679" y="6359"/>
                  </a:lnTo>
                  <a:lnTo>
                    <a:pt x="1563" y="6166"/>
                  </a:lnTo>
                  <a:lnTo>
                    <a:pt x="1495" y="6064"/>
                  </a:lnTo>
                  <a:lnTo>
                    <a:pt x="1437" y="5982"/>
                  </a:lnTo>
                  <a:lnTo>
                    <a:pt x="1383" y="5890"/>
                  </a:lnTo>
                  <a:lnTo>
                    <a:pt x="1335" y="5807"/>
                  </a:lnTo>
                  <a:lnTo>
                    <a:pt x="1287" y="5725"/>
                  </a:lnTo>
                  <a:lnTo>
                    <a:pt x="1195" y="5663"/>
                  </a:lnTo>
                  <a:lnTo>
                    <a:pt x="1141" y="5532"/>
                  </a:lnTo>
                  <a:lnTo>
                    <a:pt x="1079" y="5450"/>
                  </a:lnTo>
                  <a:lnTo>
                    <a:pt x="1011" y="5392"/>
                  </a:lnTo>
                  <a:lnTo>
                    <a:pt x="978" y="5290"/>
                  </a:lnTo>
                  <a:lnTo>
                    <a:pt x="920" y="5207"/>
                  </a:lnTo>
                  <a:lnTo>
                    <a:pt x="837" y="5048"/>
                  </a:lnTo>
                  <a:lnTo>
                    <a:pt x="726" y="4873"/>
                  </a:lnTo>
                  <a:lnTo>
                    <a:pt x="609" y="4694"/>
                  </a:lnTo>
                  <a:lnTo>
                    <a:pt x="542" y="4612"/>
                  </a:lnTo>
                  <a:lnTo>
                    <a:pt x="517" y="4516"/>
                  </a:lnTo>
                  <a:lnTo>
                    <a:pt x="436" y="4389"/>
                  </a:lnTo>
                  <a:lnTo>
                    <a:pt x="353" y="4308"/>
                  </a:lnTo>
                  <a:lnTo>
                    <a:pt x="334" y="4239"/>
                  </a:lnTo>
                  <a:lnTo>
                    <a:pt x="353" y="4114"/>
                  </a:lnTo>
                  <a:lnTo>
                    <a:pt x="450" y="4066"/>
                  </a:lnTo>
                  <a:lnTo>
                    <a:pt x="542" y="3997"/>
                  </a:lnTo>
                  <a:lnTo>
                    <a:pt x="576" y="3988"/>
                  </a:lnTo>
                  <a:lnTo>
                    <a:pt x="644" y="3920"/>
                  </a:lnTo>
                  <a:lnTo>
                    <a:pt x="1093" y="3746"/>
                  </a:lnTo>
                  <a:lnTo>
                    <a:pt x="1139" y="3731"/>
                  </a:lnTo>
                  <a:lnTo>
                    <a:pt x="1185" y="3716"/>
                  </a:lnTo>
                  <a:lnTo>
                    <a:pt x="1231" y="3702"/>
                  </a:lnTo>
                  <a:lnTo>
                    <a:pt x="1277" y="3689"/>
                  </a:lnTo>
                  <a:lnTo>
                    <a:pt x="1325" y="3676"/>
                  </a:lnTo>
                  <a:lnTo>
                    <a:pt x="1372" y="3665"/>
                  </a:lnTo>
                  <a:lnTo>
                    <a:pt x="1419" y="3655"/>
                  </a:lnTo>
                  <a:lnTo>
                    <a:pt x="1466" y="3646"/>
                  </a:lnTo>
                  <a:lnTo>
                    <a:pt x="1513" y="3640"/>
                  </a:lnTo>
                  <a:lnTo>
                    <a:pt x="1560" y="3633"/>
                  </a:lnTo>
                  <a:lnTo>
                    <a:pt x="1607" y="3630"/>
                  </a:lnTo>
                  <a:lnTo>
                    <a:pt x="1654" y="3628"/>
                  </a:lnTo>
                  <a:lnTo>
                    <a:pt x="1678" y="3628"/>
                  </a:lnTo>
                  <a:lnTo>
                    <a:pt x="1700" y="3629"/>
                  </a:lnTo>
                  <a:lnTo>
                    <a:pt x="1724" y="3630"/>
                  </a:lnTo>
                  <a:lnTo>
                    <a:pt x="1748" y="3631"/>
                  </a:lnTo>
                  <a:lnTo>
                    <a:pt x="1770" y="3634"/>
                  </a:lnTo>
                  <a:lnTo>
                    <a:pt x="1793" y="3636"/>
                  </a:lnTo>
                  <a:lnTo>
                    <a:pt x="1816" y="3641"/>
                  </a:lnTo>
                  <a:lnTo>
                    <a:pt x="1839" y="3645"/>
                  </a:lnTo>
                  <a:lnTo>
                    <a:pt x="1979" y="3697"/>
                  </a:lnTo>
                  <a:lnTo>
                    <a:pt x="2144" y="3954"/>
                  </a:lnTo>
                  <a:lnTo>
                    <a:pt x="2187" y="4032"/>
                  </a:lnTo>
                  <a:lnTo>
                    <a:pt x="2221" y="4066"/>
                  </a:lnTo>
                  <a:lnTo>
                    <a:pt x="2288" y="4181"/>
                  </a:lnTo>
                  <a:lnTo>
                    <a:pt x="2429" y="4370"/>
                  </a:lnTo>
                  <a:lnTo>
                    <a:pt x="2482" y="4472"/>
                  </a:lnTo>
                  <a:lnTo>
                    <a:pt x="2565" y="4564"/>
                  </a:lnTo>
                  <a:lnTo>
                    <a:pt x="2613" y="4646"/>
                  </a:lnTo>
                  <a:lnTo>
                    <a:pt x="2628" y="4694"/>
                  </a:lnTo>
                  <a:lnTo>
                    <a:pt x="2695" y="4772"/>
                  </a:lnTo>
                  <a:lnTo>
                    <a:pt x="2753" y="4840"/>
                  </a:lnTo>
                  <a:lnTo>
                    <a:pt x="2820" y="4937"/>
                  </a:lnTo>
                  <a:lnTo>
                    <a:pt x="2870" y="5081"/>
                  </a:lnTo>
                  <a:lnTo>
                    <a:pt x="3029" y="5290"/>
                  </a:lnTo>
                  <a:lnTo>
                    <a:pt x="3062" y="5392"/>
                  </a:lnTo>
                  <a:lnTo>
                    <a:pt x="3097" y="5421"/>
                  </a:lnTo>
                  <a:lnTo>
                    <a:pt x="3212" y="5614"/>
                  </a:lnTo>
                  <a:lnTo>
                    <a:pt x="3339" y="5774"/>
                  </a:lnTo>
                  <a:lnTo>
                    <a:pt x="3397" y="5924"/>
                  </a:lnTo>
                  <a:lnTo>
                    <a:pt x="3454" y="6001"/>
                  </a:lnTo>
                  <a:lnTo>
                    <a:pt x="3533" y="6117"/>
                  </a:lnTo>
                  <a:lnTo>
                    <a:pt x="3595" y="6176"/>
                  </a:lnTo>
                  <a:lnTo>
                    <a:pt x="3692" y="6418"/>
                  </a:lnTo>
                  <a:lnTo>
                    <a:pt x="3789" y="6693"/>
                  </a:lnTo>
                  <a:lnTo>
                    <a:pt x="3663" y="6683"/>
                  </a:lnTo>
                  <a:lnTo>
                    <a:pt x="3614" y="6683"/>
                  </a:lnTo>
                  <a:lnTo>
                    <a:pt x="3561" y="6683"/>
                  </a:lnTo>
                  <a:lnTo>
                    <a:pt x="3319" y="6727"/>
                  </a:lnTo>
                  <a:lnTo>
                    <a:pt x="3271" y="6727"/>
                  </a:lnTo>
                  <a:lnTo>
                    <a:pt x="3155" y="6741"/>
                  </a:lnTo>
                  <a:lnTo>
                    <a:pt x="2787" y="6935"/>
                  </a:lnTo>
                  <a:lnTo>
                    <a:pt x="2511" y="7066"/>
                  </a:lnTo>
                  <a:lnTo>
                    <a:pt x="2386" y="7202"/>
                  </a:lnTo>
                  <a:lnTo>
                    <a:pt x="2338" y="7279"/>
                  </a:lnTo>
                  <a:lnTo>
                    <a:pt x="2245" y="7260"/>
                  </a:lnTo>
                  <a:close/>
                  <a:moveTo>
                    <a:pt x="2027" y="6499"/>
                  </a:moveTo>
                  <a:lnTo>
                    <a:pt x="1979" y="6485"/>
                  </a:lnTo>
                  <a:lnTo>
                    <a:pt x="1969" y="6441"/>
                  </a:lnTo>
                  <a:lnTo>
                    <a:pt x="2046" y="6291"/>
                  </a:lnTo>
                  <a:lnTo>
                    <a:pt x="2211" y="6243"/>
                  </a:lnTo>
                  <a:lnTo>
                    <a:pt x="2288" y="6209"/>
                  </a:lnTo>
                  <a:lnTo>
                    <a:pt x="2386" y="6166"/>
                  </a:lnTo>
                  <a:lnTo>
                    <a:pt x="2429" y="6166"/>
                  </a:lnTo>
                  <a:lnTo>
                    <a:pt x="2530" y="6147"/>
                  </a:lnTo>
                  <a:lnTo>
                    <a:pt x="2585" y="6134"/>
                  </a:lnTo>
                  <a:lnTo>
                    <a:pt x="2638" y="6122"/>
                  </a:lnTo>
                  <a:lnTo>
                    <a:pt x="2692" y="6110"/>
                  </a:lnTo>
                  <a:lnTo>
                    <a:pt x="2746" y="6099"/>
                  </a:lnTo>
                  <a:lnTo>
                    <a:pt x="2799" y="6087"/>
                  </a:lnTo>
                  <a:lnTo>
                    <a:pt x="2853" y="6076"/>
                  </a:lnTo>
                  <a:lnTo>
                    <a:pt x="2906" y="6066"/>
                  </a:lnTo>
                  <a:lnTo>
                    <a:pt x="2959" y="6058"/>
                  </a:lnTo>
                  <a:lnTo>
                    <a:pt x="3012" y="6051"/>
                  </a:lnTo>
                  <a:lnTo>
                    <a:pt x="3065" y="6046"/>
                  </a:lnTo>
                  <a:lnTo>
                    <a:pt x="3091" y="6044"/>
                  </a:lnTo>
                  <a:lnTo>
                    <a:pt x="3118" y="6043"/>
                  </a:lnTo>
                  <a:lnTo>
                    <a:pt x="3145" y="6042"/>
                  </a:lnTo>
                  <a:lnTo>
                    <a:pt x="3172" y="6042"/>
                  </a:lnTo>
                  <a:lnTo>
                    <a:pt x="3198" y="6042"/>
                  </a:lnTo>
                  <a:lnTo>
                    <a:pt x="3225" y="6043"/>
                  </a:lnTo>
                  <a:lnTo>
                    <a:pt x="3252" y="6045"/>
                  </a:lnTo>
                  <a:lnTo>
                    <a:pt x="3279" y="6047"/>
                  </a:lnTo>
                  <a:lnTo>
                    <a:pt x="3306" y="6050"/>
                  </a:lnTo>
                  <a:lnTo>
                    <a:pt x="3332" y="6054"/>
                  </a:lnTo>
                  <a:lnTo>
                    <a:pt x="3360" y="6059"/>
                  </a:lnTo>
                  <a:lnTo>
                    <a:pt x="3387" y="6064"/>
                  </a:lnTo>
                  <a:lnTo>
                    <a:pt x="3316" y="6079"/>
                  </a:lnTo>
                  <a:lnTo>
                    <a:pt x="3246" y="6096"/>
                  </a:lnTo>
                  <a:lnTo>
                    <a:pt x="3175" y="6114"/>
                  </a:lnTo>
                  <a:lnTo>
                    <a:pt x="3102" y="6132"/>
                  </a:lnTo>
                  <a:lnTo>
                    <a:pt x="3030" y="6152"/>
                  </a:lnTo>
                  <a:lnTo>
                    <a:pt x="2958" y="6172"/>
                  </a:lnTo>
                  <a:lnTo>
                    <a:pt x="2884" y="6194"/>
                  </a:lnTo>
                  <a:lnTo>
                    <a:pt x="2810" y="6217"/>
                  </a:lnTo>
                  <a:lnTo>
                    <a:pt x="2736" y="6242"/>
                  </a:lnTo>
                  <a:lnTo>
                    <a:pt x="2661" y="6269"/>
                  </a:lnTo>
                  <a:lnTo>
                    <a:pt x="2587" y="6297"/>
                  </a:lnTo>
                  <a:lnTo>
                    <a:pt x="2512" y="6327"/>
                  </a:lnTo>
                  <a:lnTo>
                    <a:pt x="2437" y="6359"/>
                  </a:lnTo>
                  <a:lnTo>
                    <a:pt x="2362" y="6392"/>
                  </a:lnTo>
                  <a:lnTo>
                    <a:pt x="2286" y="6427"/>
                  </a:lnTo>
                  <a:lnTo>
                    <a:pt x="2211" y="6466"/>
                  </a:lnTo>
                  <a:lnTo>
                    <a:pt x="2027" y="6499"/>
                  </a:lnTo>
                  <a:close/>
                  <a:moveTo>
                    <a:pt x="4079" y="6441"/>
                  </a:moveTo>
                  <a:lnTo>
                    <a:pt x="3905" y="6306"/>
                  </a:lnTo>
                  <a:lnTo>
                    <a:pt x="3823" y="6209"/>
                  </a:lnTo>
                  <a:lnTo>
                    <a:pt x="3803" y="6132"/>
                  </a:lnTo>
                  <a:lnTo>
                    <a:pt x="3775" y="6097"/>
                  </a:lnTo>
                  <a:lnTo>
                    <a:pt x="3629" y="5924"/>
                  </a:lnTo>
                  <a:lnTo>
                    <a:pt x="3595" y="5842"/>
                  </a:lnTo>
                  <a:lnTo>
                    <a:pt x="3513" y="5715"/>
                  </a:lnTo>
                  <a:lnTo>
                    <a:pt x="3464" y="5634"/>
                  </a:lnTo>
                  <a:lnTo>
                    <a:pt x="3421" y="5565"/>
                  </a:lnTo>
                  <a:lnTo>
                    <a:pt x="3353" y="5484"/>
                  </a:lnTo>
                  <a:lnTo>
                    <a:pt x="3291" y="5406"/>
                  </a:lnTo>
                  <a:lnTo>
                    <a:pt x="3179" y="5198"/>
                  </a:lnTo>
                  <a:lnTo>
                    <a:pt x="3077" y="5067"/>
                  </a:lnTo>
                  <a:lnTo>
                    <a:pt x="3014" y="4965"/>
                  </a:lnTo>
                  <a:lnTo>
                    <a:pt x="2947" y="4888"/>
                  </a:lnTo>
                  <a:lnTo>
                    <a:pt x="2870" y="4723"/>
                  </a:lnTo>
                  <a:lnTo>
                    <a:pt x="2787" y="4666"/>
                  </a:lnTo>
                  <a:lnTo>
                    <a:pt x="2705" y="4481"/>
                  </a:lnTo>
                  <a:lnTo>
                    <a:pt x="2661" y="4404"/>
                  </a:lnTo>
                  <a:lnTo>
                    <a:pt x="2647" y="4356"/>
                  </a:lnTo>
                  <a:lnTo>
                    <a:pt x="2453" y="4022"/>
                  </a:lnTo>
                  <a:lnTo>
                    <a:pt x="2371" y="3886"/>
                  </a:lnTo>
                  <a:lnTo>
                    <a:pt x="2323" y="3838"/>
                  </a:lnTo>
                  <a:lnTo>
                    <a:pt x="2269" y="3755"/>
                  </a:lnTo>
                  <a:lnTo>
                    <a:pt x="2177" y="3514"/>
                  </a:lnTo>
                  <a:lnTo>
                    <a:pt x="2269" y="3213"/>
                  </a:lnTo>
                  <a:lnTo>
                    <a:pt x="2323" y="3132"/>
                  </a:lnTo>
                  <a:lnTo>
                    <a:pt x="2453" y="3001"/>
                  </a:lnTo>
                  <a:lnTo>
                    <a:pt x="2530" y="2871"/>
                  </a:lnTo>
                  <a:lnTo>
                    <a:pt x="2593" y="2856"/>
                  </a:lnTo>
                  <a:lnTo>
                    <a:pt x="2647" y="2778"/>
                  </a:lnTo>
                  <a:lnTo>
                    <a:pt x="2739" y="2725"/>
                  </a:lnTo>
                  <a:lnTo>
                    <a:pt x="2855" y="2614"/>
                  </a:lnTo>
                  <a:lnTo>
                    <a:pt x="2947" y="2536"/>
                  </a:lnTo>
                  <a:lnTo>
                    <a:pt x="3131" y="2420"/>
                  </a:lnTo>
                  <a:lnTo>
                    <a:pt x="3179" y="2371"/>
                  </a:lnTo>
                  <a:lnTo>
                    <a:pt x="3237" y="2338"/>
                  </a:lnTo>
                  <a:lnTo>
                    <a:pt x="3319" y="2400"/>
                  </a:lnTo>
                  <a:lnTo>
                    <a:pt x="3353" y="2469"/>
                  </a:lnTo>
                  <a:lnTo>
                    <a:pt x="3372" y="2502"/>
                  </a:lnTo>
                  <a:lnTo>
                    <a:pt x="3454" y="2560"/>
                  </a:lnTo>
                  <a:lnTo>
                    <a:pt x="3498" y="2594"/>
                  </a:lnTo>
                  <a:lnTo>
                    <a:pt x="3533" y="2677"/>
                  </a:lnTo>
                  <a:lnTo>
                    <a:pt x="3595" y="2725"/>
                  </a:lnTo>
                  <a:lnTo>
                    <a:pt x="3740" y="3001"/>
                  </a:lnTo>
                  <a:lnTo>
                    <a:pt x="3823" y="3098"/>
                  </a:lnTo>
                  <a:lnTo>
                    <a:pt x="3823" y="3132"/>
                  </a:lnTo>
                  <a:lnTo>
                    <a:pt x="3905" y="3263"/>
                  </a:lnTo>
                  <a:lnTo>
                    <a:pt x="3948" y="3305"/>
                  </a:lnTo>
                  <a:lnTo>
                    <a:pt x="4016" y="3373"/>
                  </a:lnTo>
                  <a:lnTo>
                    <a:pt x="4031" y="3470"/>
                  </a:lnTo>
                  <a:lnTo>
                    <a:pt x="4113" y="3547"/>
                  </a:lnTo>
                  <a:lnTo>
                    <a:pt x="4180" y="3678"/>
                  </a:lnTo>
                  <a:lnTo>
                    <a:pt x="4273" y="3804"/>
                  </a:lnTo>
                  <a:lnTo>
                    <a:pt x="4355" y="3906"/>
                  </a:lnTo>
                  <a:lnTo>
                    <a:pt x="4365" y="3968"/>
                  </a:lnTo>
                  <a:lnTo>
                    <a:pt x="4776" y="4646"/>
                  </a:lnTo>
                  <a:lnTo>
                    <a:pt x="4824" y="4714"/>
                  </a:lnTo>
                  <a:lnTo>
                    <a:pt x="4901" y="4840"/>
                  </a:lnTo>
                  <a:lnTo>
                    <a:pt x="4984" y="4956"/>
                  </a:lnTo>
                  <a:lnTo>
                    <a:pt x="4999" y="5000"/>
                  </a:lnTo>
                  <a:lnTo>
                    <a:pt x="5124" y="5198"/>
                  </a:lnTo>
                  <a:lnTo>
                    <a:pt x="5206" y="5357"/>
                  </a:lnTo>
                  <a:lnTo>
                    <a:pt x="5158" y="5392"/>
                  </a:lnTo>
                  <a:lnTo>
                    <a:pt x="5100" y="5392"/>
                  </a:lnTo>
                  <a:lnTo>
                    <a:pt x="4916" y="5484"/>
                  </a:lnTo>
                  <a:lnTo>
                    <a:pt x="4839" y="5551"/>
                  </a:lnTo>
                  <a:lnTo>
                    <a:pt x="4597" y="5774"/>
                  </a:lnTo>
                  <a:lnTo>
                    <a:pt x="4500" y="5822"/>
                  </a:lnTo>
                  <a:lnTo>
                    <a:pt x="4466" y="5855"/>
                  </a:lnTo>
                  <a:lnTo>
                    <a:pt x="4398" y="6016"/>
                  </a:lnTo>
                  <a:lnTo>
                    <a:pt x="4205" y="6359"/>
                  </a:lnTo>
                  <a:lnTo>
                    <a:pt x="4146" y="6451"/>
                  </a:lnTo>
                  <a:lnTo>
                    <a:pt x="4079" y="6441"/>
                  </a:lnTo>
                  <a:close/>
                  <a:moveTo>
                    <a:pt x="3673" y="5822"/>
                  </a:moveTo>
                  <a:lnTo>
                    <a:pt x="3754" y="5498"/>
                  </a:lnTo>
                  <a:lnTo>
                    <a:pt x="3823" y="5372"/>
                  </a:lnTo>
                  <a:lnTo>
                    <a:pt x="3996" y="5081"/>
                  </a:lnTo>
                  <a:lnTo>
                    <a:pt x="4113" y="4922"/>
                  </a:lnTo>
                  <a:lnTo>
                    <a:pt x="4224" y="4772"/>
                  </a:lnTo>
                  <a:lnTo>
                    <a:pt x="4388" y="4666"/>
                  </a:lnTo>
                  <a:lnTo>
                    <a:pt x="4500" y="4714"/>
                  </a:lnTo>
                  <a:lnTo>
                    <a:pt x="4515" y="4748"/>
                  </a:lnTo>
                  <a:lnTo>
                    <a:pt x="4500" y="4854"/>
                  </a:lnTo>
                  <a:lnTo>
                    <a:pt x="4355" y="4965"/>
                  </a:lnTo>
                  <a:lnTo>
                    <a:pt x="4287" y="5014"/>
                  </a:lnTo>
                  <a:lnTo>
                    <a:pt x="4157" y="5207"/>
                  </a:lnTo>
                  <a:lnTo>
                    <a:pt x="4079" y="5242"/>
                  </a:lnTo>
                  <a:lnTo>
                    <a:pt x="3934" y="5440"/>
                  </a:lnTo>
                  <a:lnTo>
                    <a:pt x="3721" y="5842"/>
                  </a:lnTo>
                  <a:lnTo>
                    <a:pt x="3673" y="5822"/>
                  </a:lnTo>
                  <a:close/>
                  <a:moveTo>
                    <a:pt x="1485" y="5634"/>
                  </a:moveTo>
                  <a:lnTo>
                    <a:pt x="1403" y="5551"/>
                  </a:lnTo>
                  <a:lnTo>
                    <a:pt x="1437" y="5484"/>
                  </a:lnTo>
                  <a:lnTo>
                    <a:pt x="1485" y="5406"/>
                  </a:lnTo>
                  <a:lnTo>
                    <a:pt x="1660" y="5338"/>
                  </a:lnTo>
                  <a:lnTo>
                    <a:pt x="1756" y="5323"/>
                  </a:lnTo>
                  <a:lnTo>
                    <a:pt x="1867" y="5290"/>
                  </a:lnTo>
                  <a:lnTo>
                    <a:pt x="2807" y="5207"/>
                  </a:lnTo>
                  <a:lnTo>
                    <a:pt x="2889" y="5323"/>
                  </a:lnTo>
                  <a:lnTo>
                    <a:pt x="2801" y="5322"/>
                  </a:lnTo>
                  <a:lnTo>
                    <a:pt x="2713" y="5322"/>
                  </a:lnTo>
                  <a:lnTo>
                    <a:pt x="2670" y="5323"/>
                  </a:lnTo>
                  <a:lnTo>
                    <a:pt x="2627" y="5324"/>
                  </a:lnTo>
                  <a:lnTo>
                    <a:pt x="2583" y="5326"/>
                  </a:lnTo>
                  <a:lnTo>
                    <a:pt x="2540" y="5330"/>
                  </a:lnTo>
                  <a:lnTo>
                    <a:pt x="2497" y="5333"/>
                  </a:lnTo>
                  <a:lnTo>
                    <a:pt x="2453" y="5336"/>
                  </a:lnTo>
                  <a:lnTo>
                    <a:pt x="2410" y="5341"/>
                  </a:lnTo>
                  <a:lnTo>
                    <a:pt x="2368" y="5347"/>
                  </a:lnTo>
                  <a:lnTo>
                    <a:pt x="2325" y="5352"/>
                  </a:lnTo>
                  <a:lnTo>
                    <a:pt x="2282" y="5360"/>
                  </a:lnTo>
                  <a:lnTo>
                    <a:pt x="2239" y="5367"/>
                  </a:lnTo>
                  <a:lnTo>
                    <a:pt x="2196" y="5375"/>
                  </a:lnTo>
                  <a:lnTo>
                    <a:pt x="2154" y="5384"/>
                  </a:lnTo>
                  <a:lnTo>
                    <a:pt x="2112" y="5394"/>
                  </a:lnTo>
                  <a:lnTo>
                    <a:pt x="2069" y="5405"/>
                  </a:lnTo>
                  <a:lnTo>
                    <a:pt x="2027" y="5416"/>
                  </a:lnTo>
                  <a:lnTo>
                    <a:pt x="1984" y="5429"/>
                  </a:lnTo>
                  <a:lnTo>
                    <a:pt x="1941" y="5443"/>
                  </a:lnTo>
                  <a:lnTo>
                    <a:pt x="1900" y="5457"/>
                  </a:lnTo>
                  <a:lnTo>
                    <a:pt x="1857" y="5473"/>
                  </a:lnTo>
                  <a:lnTo>
                    <a:pt x="1815" y="5489"/>
                  </a:lnTo>
                  <a:lnTo>
                    <a:pt x="1772" y="5506"/>
                  </a:lnTo>
                  <a:lnTo>
                    <a:pt x="1730" y="5524"/>
                  </a:lnTo>
                  <a:lnTo>
                    <a:pt x="1688" y="5545"/>
                  </a:lnTo>
                  <a:lnTo>
                    <a:pt x="1646" y="5565"/>
                  </a:lnTo>
                  <a:lnTo>
                    <a:pt x="1604" y="5587"/>
                  </a:lnTo>
                  <a:lnTo>
                    <a:pt x="1561" y="5609"/>
                  </a:lnTo>
                  <a:lnTo>
                    <a:pt x="1519" y="5634"/>
                  </a:lnTo>
                  <a:lnTo>
                    <a:pt x="1485" y="5634"/>
                  </a:lnTo>
                  <a:close/>
                  <a:moveTo>
                    <a:pt x="5806" y="5372"/>
                  </a:moveTo>
                  <a:lnTo>
                    <a:pt x="5632" y="5323"/>
                  </a:lnTo>
                  <a:lnTo>
                    <a:pt x="5289" y="4825"/>
                  </a:lnTo>
                  <a:lnTo>
                    <a:pt x="5241" y="4723"/>
                  </a:lnTo>
                  <a:lnTo>
                    <a:pt x="5177" y="4666"/>
                  </a:lnTo>
                  <a:lnTo>
                    <a:pt x="5124" y="4549"/>
                  </a:lnTo>
                  <a:lnTo>
                    <a:pt x="4999" y="4356"/>
                  </a:lnTo>
                  <a:lnTo>
                    <a:pt x="4935" y="4308"/>
                  </a:lnTo>
                  <a:lnTo>
                    <a:pt x="4964" y="4439"/>
                  </a:lnTo>
                  <a:lnTo>
                    <a:pt x="5032" y="4516"/>
                  </a:lnTo>
                  <a:lnTo>
                    <a:pt x="5100" y="4583"/>
                  </a:lnTo>
                  <a:lnTo>
                    <a:pt x="5241" y="4908"/>
                  </a:lnTo>
                  <a:lnTo>
                    <a:pt x="5419" y="5256"/>
                  </a:lnTo>
                  <a:lnTo>
                    <a:pt x="5308" y="5242"/>
                  </a:lnTo>
                  <a:lnTo>
                    <a:pt x="5226" y="5115"/>
                  </a:lnTo>
                  <a:lnTo>
                    <a:pt x="5206" y="5048"/>
                  </a:lnTo>
                  <a:lnTo>
                    <a:pt x="5158" y="4990"/>
                  </a:lnTo>
                  <a:lnTo>
                    <a:pt x="5100" y="4908"/>
                  </a:lnTo>
                  <a:lnTo>
                    <a:pt x="5081" y="4873"/>
                  </a:lnTo>
                  <a:lnTo>
                    <a:pt x="5032" y="4791"/>
                  </a:lnTo>
                  <a:lnTo>
                    <a:pt x="4964" y="4666"/>
                  </a:lnTo>
                  <a:lnTo>
                    <a:pt x="4882" y="4583"/>
                  </a:lnTo>
                  <a:lnTo>
                    <a:pt x="4872" y="4530"/>
                  </a:lnTo>
                  <a:lnTo>
                    <a:pt x="4824" y="4452"/>
                  </a:lnTo>
                  <a:lnTo>
                    <a:pt x="4776" y="4356"/>
                  </a:lnTo>
                  <a:lnTo>
                    <a:pt x="4630" y="4128"/>
                  </a:lnTo>
                  <a:lnTo>
                    <a:pt x="4582" y="4080"/>
                  </a:lnTo>
                  <a:lnTo>
                    <a:pt x="4500" y="3939"/>
                  </a:lnTo>
                  <a:lnTo>
                    <a:pt x="4432" y="3824"/>
                  </a:lnTo>
                  <a:lnTo>
                    <a:pt x="4398" y="3789"/>
                  </a:lnTo>
                  <a:lnTo>
                    <a:pt x="4180" y="3470"/>
                  </a:lnTo>
                  <a:lnTo>
                    <a:pt x="4065" y="3272"/>
                  </a:lnTo>
                  <a:lnTo>
                    <a:pt x="3996" y="3132"/>
                  </a:lnTo>
                  <a:lnTo>
                    <a:pt x="3856" y="2884"/>
                  </a:lnTo>
                  <a:lnTo>
                    <a:pt x="3803" y="2821"/>
                  </a:lnTo>
                  <a:lnTo>
                    <a:pt x="3614" y="2502"/>
                  </a:lnTo>
                  <a:lnTo>
                    <a:pt x="3581" y="2400"/>
                  </a:lnTo>
                  <a:lnTo>
                    <a:pt x="3663" y="2386"/>
                  </a:lnTo>
                  <a:lnTo>
                    <a:pt x="3692" y="2469"/>
                  </a:lnTo>
                  <a:lnTo>
                    <a:pt x="3881" y="2744"/>
                  </a:lnTo>
                  <a:lnTo>
                    <a:pt x="3982" y="2904"/>
                  </a:lnTo>
                  <a:lnTo>
                    <a:pt x="4065" y="3020"/>
                  </a:lnTo>
                  <a:lnTo>
                    <a:pt x="4113" y="3098"/>
                  </a:lnTo>
                  <a:lnTo>
                    <a:pt x="4321" y="3388"/>
                  </a:lnTo>
                  <a:lnTo>
                    <a:pt x="4388" y="3504"/>
                  </a:lnTo>
                  <a:lnTo>
                    <a:pt x="4466" y="3514"/>
                  </a:lnTo>
                  <a:lnTo>
                    <a:pt x="4388" y="3373"/>
                  </a:lnTo>
                  <a:lnTo>
                    <a:pt x="4307" y="3305"/>
                  </a:lnTo>
                  <a:lnTo>
                    <a:pt x="4205" y="3078"/>
                  </a:lnTo>
                  <a:lnTo>
                    <a:pt x="4157" y="3001"/>
                  </a:lnTo>
                  <a:lnTo>
                    <a:pt x="3905" y="2517"/>
                  </a:lnTo>
                  <a:lnTo>
                    <a:pt x="3915" y="2435"/>
                  </a:lnTo>
                  <a:lnTo>
                    <a:pt x="3982" y="2454"/>
                  </a:lnTo>
                  <a:lnTo>
                    <a:pt x="4016" y="2517"/>
                  </a:lnTo>
                  <a:lnTo>
                    <a:pt x="4079" y="2594"/>
                  </a:lnTo>
                  <a:lnTo>
                    <a:pt x="4157" y="2662"/>
                  </a:lnTo>
                  <a:lnTo>
                    <a:pt x="4287" y="2871"/>
                  </a:lnTo>
                  <a:lnTo>
                    <a:pt x="4321" y="2967"/>
                  </a:lnTo>
                  <a:lnTo>
                    <a:pt x="4365" y="3020"/>
                  </a:lnTo>
                  <a:lnTo>
                    <a:pt x="4422" y="3132"/>
                  </a:lnTo>
                  <a:lnTo>
                    <a:pt x="4616" y="3455"/>
                  </a:lnTo>
                  <a:lnTo>
                    <a:pt x="4640" y="3484"/>
                  </a:lnTo>
                  <a:lnTo>
                    <a:pt x="4757" y="3645"/>
                  </a:lnTo>
                  <a:lnTo>
                    <a:pt x="4858" y="3824"/>
                  </a:lnTo>
                  <a:lnTo>
                    <a:pt x="4950" y="3939"/>
                  </a:lnTo>
                  <a:lnTo>
                    <a:pt x="5047" y="4114"/>
                  </a:lnTo>
                  <a:lnTo>
                    <a:pt x="5143" y="4274"/>
                  </a:lnTo>
                  <a:lnTo>
                    <a:pt x="5342" y="4530"/>
                  </a:lnTo>
                  <a:lnTo>
                    <a:pt x="5400" y="4598"/>
                  </a:lnTo>
                  <a:lnTo>
                    <a:pt x="5433" y="4714"/>
                  </a:lnTo>
                  <a:lnTo>
                    <a:pt x="5502" y="4825"/>
                  </a:lnTo>
                  <a:lnTo>
                    <a:pt x="5690" y="5048"/>
                  </a:lnTo>
                  <a:lnTo>
                    <a:pt x="5758" y="5130"/>
                  </a:lnTo>
                  <a:lnTo>
                    <a:pt x="5850" y="5392"/>
                  </a:lnTo>
                  <a:lnTo>
                    <a:pt x="5806" y="5372"/>
                  </a:lnTo>
                  <a:close/>
                  <a:moveTo>
                    <a:pt x="3155" y="5000"/>
                  </a:moveTo>
                  <a:lnTo>
                    <a:pt x="3145" y="4990"/>
                  </a:lnTo>
                  <a:lnTo>
                    <a:pt x="3179" y="4873"/>
                  </a:lnTo>
                  <a:lnTo>
                    <a:pt x="3339" y="4516"/>
                  </a:lnTo>
                  <a:lnTo>
                    <a:pt x="3421" y="4404"/>
                  </a:lnTo>
                  <a:lnTo>
                    <a:pt x="3595" y="4080"/>
                  </a:lnTo>
                  <a:lnTo>
                    <a:pt x="3706" y="3988"/>
                  </a:lnTo>
                  <a:lnTo>
                    <a:pt x="3775" y="3857"/>
                  </a:lnTo>
                  <a:lnTo>
                    <a:pt x="3823" y="3838"/>
                  </a:lnTo>
                  <a:lnTo>
                    <a:pt x="3915" y="3872"/>
                  </a:lnTo>
                  <a:lnTo>
                    <a:pt x="3934" y="3906"/>
                  </a:lnTo>
                  <a:lnTo>
                    <a:pt x="3823" y="4181"/>
                  </a:lnTo>
                  <a:lnTo>
                    <a:pt x="3673" y="4356"/>
                  </a:lnTo>
                  <a:lnTo>
                    <a:pt x="3581" y="4472"/>
                  </a:lnTo>
                  <a:lnTo>
                    <a:pt x="3387" y="4723"/>
                  </a:lnTo>
                  <a:lnTo>
                    <a:pt x="3304" y="4825"/>
                  </a:lnTo>
                  <a:lnTo>
                    <a:pt x="3212" y="5014"/>
                  </a:lnTo>
                  <a:lnTo>
                    <a:pt x="3155" y="5000"/>
                  </a:lnTo>
                  <a:close/>
                  <a:moveTo>
                    <a:pt x="886" y="4758"/>
                  </a:moveTo>
                  <a:lnTo>
                    <a:pt x="837" y="4758"/>
                  </a:lnTo>
                  <a:lnTo>
                    <a:pt x="837" y="4631"/>
                  </a:lnTo>
                  <a:lnTo>
                    <a:pt x="943" y="4583"/>
                  </a:lnTo>
                  <a:lnTo>
                    <a:pt x="1032" y="4556"/>
                  </a:lnTo>
                  <a:lnTo>
                    <a:pt x="1120" y="4531"/>
                  </a:lnTo>
                  <a:lnTo>
                    <a:pt x="1208" y="4506"/>
                  </a:lnTo>
                  <a:lnTo>
                    <a:pt x="1296" y="4482"/>
                  </a:lnTo>
                  <a:lnTo>
                    <a:pt x="1382" y="4460"/>
                  </a:lnTo>
                  <a:lnTo>
                    <a:pt x="1469" y="4440"/>
                  </a:lnTo>
                  <a:lnTo>
                    <a:pt x="1556" y="4420"/>
                  </a:lnTo>
                  <a:lnTo>
                    <a:pt x="1643" y="4404"/>
                  </a:lnTo>
                  <a:lnTo>
                    <a:pt x="1685" y="4397"/>
                  </a:lnTo>
                  <a:lnTo>
                    <a:pt x="1728" y="4390"/>
                  </a:lnTo>
                  <a:lnTo>
                    <a:pt x="1772" y="4384"/>
                  </a:lnTo>
                  <a:lnTo>
                    <a:pt x="1815" y="4379"/>
                  </a:lnTo>
                  <a:lnTo>
                    <a:pt x="1858" y="4373"/>
                  </a:lnTo>
                  <a:lnTo>
                    <a:pt x="1902" y="4369"/>
                  </a:lnTo>
                  <a:lnTo>
                    <a:pt x="1945" y="4366"/>
                  </a:lnTo>
                  <a:lnTo>
                    <a:pt x="1988" y="4362"/>
                  </a:lnTo>
                  <a:lnTo>
                    <a:pt x="2031" y="4360"/>
                  </a:lnTo>
                  <a:lnTo>
                    <a:pt x="2075" y="4359"/>
                  </a:lnTo>
                  <a:lnTo>
                    <a:pt x="2118" y="4359"/>
                  </a:lnTo>
                  <a:lnTo>
                    <a:pt x="2162" y="4359"/>
                  </a:lnTo>
                  <a:lnTo>
                    <a:pt x="2206" y="4361"/>
                  </a:lnTo>
                  <a:lnTo>
                    <a:pt x="2250" y="4364"/>
                  </a:lnTo>
                  <a:lnTo>
                    <a:pt x="2293" y="4367"/>
                  </a:lnTo>
                  <a:lnTo>
                    <a:pt x="2338" y="4370"/>
                  </a:lnTo>
                  <a:lnTo>
                    <a:pt x="2371" y="4439"/>
                  </a:lnTo>
                  <a:lnTo>
                    <a:pt x="1660" y="4530"/>
                  </a:lnTo>
                  <a:lnTo>
                    <a:pt x="1495" y="4598"/>
                  </a:lnTo>
                  <a:lnTo>
                    <a:pt x="1403" y="4612"/>
                  </a:lnTo>
                  <a:lnTo>
                    <a:pt x="1195" y="4679"/>
                  </a:lnTo>
                  <a:lnTo>
                    <a:pt x="886" y="4758"/>
                  </a:lnTo>
                  <a:close/>
                  <a:moveTo>
                    <a:pt x="2695" y="4114"/>
                  </a:moveTo>
                  <a:lnTo>
                    <a:pt x="2729" y="3886"/>
                  </a:lnTo>
                  <a:lnTo>
                    <a:pt x="2903" y="3514"/>
                  </a:lnTo>
                  <a:lnTo>
                    <a:pt x="3131" y="3272"/>
                  </a:lnTo>
                  <a:lnTo>
                    <a:pt x="3179" y="3194"/>
                  </a:lnTo>
                  <a:lnTo>
                    <a:pt x="3237" y="3078"/>
                  </a:lnTo>
                  <a:lnTo>
                    <a:pt x="3271" y="3044"/>
                  </a:lnTo>
                  <a:lnTo>
                    <a:pt x="3319" y="3030"/>
                  </a:lnTo>
                  <a:lnTo>
                    <a:pt x="3397" y="3030"/>
                  </a:lnTo>
                  <a:lnTo>
                    <a:pt x="3431" y="3063"/>
                  </a:lnTo>
                  <a:lnTo>
                    <a:pt x="3291" y="3340"/>
                  </a:lnTo>
                  <a:lnTo>
                    <a:pt x="3145" y="3470"/>
                  </a:lnTo>
                  <a:lnTo>
                    <a:pt x="3097" y="3582"/>
                  </a:lnTo>
                  <a:lnTo>
                    <a:pt x="3029" y="3664"/>
                  </a:lnTo>
                  <a:lnTo>
                    <a:pt x="2855" y="3968"/>
                  </a:lnTo>
                  <a:lnTo>
                    <a:pt x="2695" y="4114"/>
                  </a:lnTo>
                  <a:close/>
                  <a:moveTo>
                    <a:pt x="609" y="2594"/>
                  </a:moveTo>
                  <a:lnTo>
                    <a:pt x="528" y="2579"/>
                  </a:lnTo>
                  <a:lnTo>
                    <a:pt x="436" y="2454"/>
                  </a:lnTo>
                  <a:lnTo>
                    <a:pt x="417" y="2318"/>
                  </a:lnTo>
                  <a:lnTo>
                    <a:pt x="726" y="2386"/>
                  </a:lnTo>
                  <a:lnTo>
                    <a:pt x="609" y="2594"/>
                  </a:lnTo>
                  <a:close/>
                  <a:moveTo>
                    <a:pt x="851" y="2560"/>
                  </a:moveTo>
                  <a:lnTo>
                    <a:pt x="851" y="2546"/>
                  </a:lnTo>
                  <a:lnTo>
                    <a:pt x="818" y="2420"/>
                  </a:lnTo>
                  <a:lnTo>
                    <a:pt x="1060" y="2483"/>
                  </a:lnTo>
                  <a:lnTo>
                    <a:pt x="1079" y="2536"/>
                  </a:lnTo>
                  <a:lnTo>
                    <a:pt x="943" y="2579"/>
                  </a:lnTo>
                  <a:lnTo>
                    <a:pt x="851" y="2560"/>
                  </a:lnTo>
                  <a:close/>
                  <a:moveTo>
                    <a:pt x="1370" y="2400"/>
                  </a:moveTo>
                  <a:lnTo>
                    <a:pt x="1335" y="2400"/>
                  </a:lnTo>
                  <a:lnTo>
                    <a:pt x="1355" y="2318"/>
                  </a:lnTo>
                  <a:lnTo>
                    <a:pt x="1383" y="2212"/>
                  </a:lnTo>
                  <a:lnTo>
                    <a:pt x="1383" y="2129"/>
                  </a:lnTo>
                  <a:lnTo>
                    <a:pt x="1563" y="2158"/>
                  </a:lnTo>
                  <a:lnTo>
                    <a:pt x="1543" y="2304"/>
                  </a:lnTo>
                  <a:lnTo>
                    <a:pt x="1485" y="2371"/>
                  </a:lnTo>
                  <a:lnTo>
                    <a:pt x="1370" y="2400"/>
                  </a:lnTo>
                  <a:close/>
                  <a:moveTo>
                    <a:pt x="160" y="2371"/>
                  </a:moveTo>
                  <a:lnTo>
                    <a:pt x="77" y="2227"/>
                  </a:lnTo>
                  <a:lnTo>
                    <a:pt x="217" y="2294"/>
                  </a:lnTo>
                  <a:lnTo>
                    <a:pt x="160" y="2371"/>
                  </a:lnTo>
                  <a:close/>
                  <a:moveTo>
                    <a:pt x="1060" y="2318"/>
                  </a:moveTo>
                  <a:lnTo>
                    <a:pt x="1011" y="2304"/>
                  </a:lnTo>
                  <a:lnTo>
                    <a:pt x="968" y="2193"/>
                  </a:lnTo>
                  <a:lnTo>
                    <a:pt x="920" y="2129"/>
                  </a:lnTo>
                  <a:lnTo>
                    <a:pt x="978" y="2018"/>
                  </a:lnTo>
                  <a:lnTo>
                    <a:pt x="1277" y="2062"/>
                  </a:lnTo>
                  <a:lnTo>
                    <a:pt x="1220" y="2338"/>
                  </a:lnTo>
                  <a:lnTo>
                    <a:pt x="1060" y="2318"/>
                  </a:lnTo>
                  <a:close/>
                  <a:moveTo>
                    <a:pt x="644" y="2275"/>
                  </a:moveTo>
                  <a:lnTo>
                    <a:pt x="595" y="2275"/>
                  </a:lnTo>
                  <a:lnTo>
                    <a:pt x="517" y="2158"/>
                  </a:lnTo>
                  <a:lnTo>
                    <a:pt x="494" y="2062"/>
                  </a:lnTo>
                  <a:lnTo>
                    <a:pt x="484" y="2018"/>
                  </a:lnTo>
                  <a:lnTo>
                    <a:pt x="517" y="1902"/>
                  </a:lnTo>
                  <a:lnTo>
                    <a:pt x="837" y="1970"/>
                  </a:lnTo>
                  <a:lnTo>
                    <a:pt x="818" y="2193"/>
                  </a:lnTo>
                  <a:lnTo>
                    <a:pt x="759" y="2294"/>
                  </a:lnTo>
                  <a:lnTo>
                    <a:pt x="644" y="2275"/>
                  </a:lnTo>
                  <a:close/>
                  <a:moveTo>
                    <a:pt x="208" y="2129"/>
                  </a:moveTo>
                  <a:lnTo>
                    <a:pt x="140" y="2077"/>
                  </a:lnTo>
                  <a:lnTo>
                    <a:pt x="125" y="1999"/>
                  </a:lnTo>
                  <a:lnTo>
                    <a:pt x="92" y="1970"/>
                  </a:lnTo>
                  <a:lnTo>
                    <a:pt x="92" y="1820"/>
                  </a:lnTo>
                  <a:lnTo>
                    <a:pt x="300" y="1902"/>
                  </a:lnTo>
                  <a:lnTo>
                    <a:pt x="252" y="2129"/>
                  </a:lnTo>
                  <a:lnTo>
                    <a:pt x="208" y="2129"/>
                  </a:lnTo>
                  <a:close/>
                  <a:moveTo>
                    <a:pt x="1597" y="1951"/>
                  </a:moveTo>
                  <a:lnTo>
                    <a:pt x="1519" y="1936"/>
                  </a:lnTo>
                  <a:lnTo>
                    <a:pt x="1519" y="1887"/>
                  </a:lnTo>
                  <a:lnTo>
                    <a:pt x="1543" y="1743"/>
                  </a:lnTo>
                  <a:lnTo>
                    <a:pt x="1704" y="1743"/>
                  </a:lnTo>
                  <a:lnTo>
                    <a:pt x="1704" y="1810"/>
                  </a:lnTo>
                  <a:lnTo>
                    <a:pt x="1727" y="1854"/>
                  </a:lnTo>
                  <a:lnTo>
                    <a:pt x="1660" y="1970"/>
                  </a:lnTo>
                  <a:lnTo>
                    <a:pt x="1597" y="1951"/>
                  </a:lnTo>
                  <a:close/>
                  <a:moveTo>
                    <a:pt x="1321" y="1916"/>
                  </a:moveTo>
                  <a:lnTo>
                    <a:pt x="1287" y="1868"/>
                  </a:lnTo>
                  <a:lnTo>
                    <a:pt x="1277" y="1709"/>
                  </a:lnTo>
                  <a:lnTo>
                    <a:pt x="1176" y="1645"/>
                  </a:lnTo>
                  <a:lnTo>
                    <a:pt x="1210" y="1578"/>
                  </a:lnTo>
                  <a:lnTo>
                    <a:pt x="1403" y="1612"/>
                  </a:lnTo>
                  <a:lnTo>
                    <a:pt x="1321" y="1916"/>
                  </a:lnTo>
                  <a:close/>
                  <a:moveTo>
                    <a:pt x="803" y="1868"/>
                  </a:moveTo>
                  <a:lnTo>
                    <a:pt x="736" y="1810"/>
                  </a:lnTo>
                  <a:lnTo>
                    <a:pt x="624" y="1709"/>
                  </a:lnTo>
                  <a:lnTo>
                    <a:pt x="609" y="1534"/>
                  </a:lnTo>
                  <a:lnTo>
                    <a:pt x="659" y="1466"/>
                  </a:lnTo>
                  <a:lnTo>
                    <a:pt x="978" y="1515"/>
                  </a:lnTo>
                  <a:lnTo>
                    <a:pt x="968" y="1728"/>
                  </a:lnTo>
                  <a:lnTo>
                    <a:pt x="920" y="1810"/>
                  </a:lnTo>
                  <a:lnTo>
                    <a:pt x="803" y="1868"/>
                  </a:lnTo>
                  <a:close/>
                  <a:moveTo>
                    <a:pt x="252" y="1743"/>
                  </a:moveTo>
                  <a:lnTo>
                    <a:pt x="140" y="1728"/>
                  </a:lnTo>
                  <a:lnTo>
                    <a:pt x="194" y="1626"/>
                  </a:lnTo>
                  <a:lnTo>
                    <a:pt x="217" y="1593"/>
                  </a:lnTo>
                  <a:lnTo>
                    <a:pt x="286" y="1466"/>
                  </a:lnTo>
                  <a:lnTo>
                    <a:pt x="436" y="1433"/>
                  </a:lnTo>
                  <a:lnTo>
                    <a:pt x="402" y="1626"/>
                  </a:lnTo>
                  <a:lnTo>
                    <a:pt x="382" y="1709"/>
                  </a:lnTo>
                  <a:lnTo>
                    <a:pt x="252" y="1743"/>
                  </a:lnTo>
                  <a:close/>
                  <a:moveTo>
                    <a:pt x="1679" y="1612"/>
                  </a:moveTo>
                  <a:lnTo>
                    <a:pt x="1597" y="1534"/>
                  </a:lnTo>
                  <a:lnTo>
                    <a:pt x="1645" y="1384"/>
                  </a:lnTo>
                  <a:lnTo>
                    <a:pt x="1694" y="1336"/>
                  </a:lnTo>
                  <a:lnTo>
                    <a:pt x="1785" y="1351"/>
                  </a:lnTo>
                  <a:lnTo>
                    <a:pt x="1819" y="1466"/>
                  </a:lnTo>
                  <a:lnTo>
                    <a:pt x="1785" y="1612"/>
                  </a:lnTo>
                  <a:lnTo>
                    <a:pt x="1679" y="1612"/>
                  </a:lnTo>
                  <a:close/>
                  <a:moveTo>
                    <a:pt x="1437" y="1453"/>
                  </a:moveTo>
                  <a:lnTo>
                    <a:pt x="1277" y="1211"/>
                  </a:lnTo>
                  <a:lnTo>
                    <a:pt x="1243" y="1176"/>
                  </a:lnTo>
                  <a:lnTo>
                    <a:pt x="1277" y="1032"/>
                  </a:lnTo>
                  <a:lnTo>
                    <a:pt x="1495" y="1084"/>
                  </a:lnTo>
                  <a:lnTo>
                    <a:pt x="1529" y="1109"/>
                  </a:lnTo>
                  <a:lnTo>
                    <a:pt x="1485" y="1466"/>
                  </a:lnTo>
                  <a:lnTo>
                    <a:pt x="1437" y="1453"/>
                  </a:lnTo>
                  <a:close/>
                  <a:moveTo>
                    <a:pt x="1001" y="1370"/>
                  </a:moveTo>
                  <a:lnTo>
                    <a:pt x="851" y="1336"/>
                  </a:lnTo>
                  <a:lnTo>
                    <a:pt x="736" y="1326"/>
                  </a:lnTo>
                  <a:lnTo>
                    <a:pt x="736" y="1211"/>
                  </a:lnTo>
                  <a:lnTo>
                    <a:pt x="1113" y="1142"/>
                  </a:lnTo>
                  <a:lnTo>
                    <a:pt x="1001" y="1370"/>
                  </a:lnTo>
                  <a:close/>
                  <a:moveTo>
                    <a:pt x="1176" y="659"/>
                  </a:moveTo>
                  <a:lnTo>
                    <a:pt x="1128" y="610"/>
                  </a:lnTo>
                  <a:lnTo>
                    <a:pt x="1113" y="581"/>
                  </a:lnTo>
                  <a:lnTo>
                    <a:pt x="1093" y="548"/>
                  </a:lnTo>
                  <a:lnTo>
                    <a:pt x="1128" y="368"/>
                  </a:lnTo>
                  <a:lnTo>
                    <a:pt x="1195" y="368"/>
                  </a:lnTo>
                  <a:lnTo>
                    <a:pt x="1302" y="465"/>
                  </a:lnTo>
                  <a:lnTo>
                    <a:pt x="1243" y="625"/>
                  </a:lnTo>
                  <a:lnTo>
                    <a:pt x="1176" y="659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741" y="107"/>
              <a:ext cx="627" cy="714"/>
            </a:xfrm>
            <a:custGeom>
              <a:avLst/>
              <a:gdLst>
                <a:gd name="T0" fmla="*/ 1151 w 7523"/>
                <a:gd name="T1" fmla="*/ 19 h 8570"/>
                <a:gd name="T2" fmla="*/ 1808 w 7523"/>
                <a:gd name="T3" fmla="*/ 19 h 8570"/>
                <a:gd name="T4" fmla="*/ 1842 w 7523"/>
                <a:gd name="T5" fmla="*/ 344 h 8570"/>
                <a:gd name="T6" fmla="*/ 991 w 7523"/>
                <a:gd name="T7" fmla="*/ 1345 h 8570"/>
                <a:gd name="T8" fmla="*/ 3425 w 7523"/>
                <a:gd name="T9" fmla="*/ 227 h 8570"/>
                <a:gd name="T10" fmla="*/ 4939 w 7523"/>
                <a:gd name="T11" fmla="*/ 5570 h 8570"/>
                <a:gd name="T12" fmla="*/ 3781 w 7523"/>
                <a:gd name="T13" fmla="*/ 7659 h 8570"/>
                <a:gd name="T14" fmla="*/ 3149 w 7523"/>
                <a:gd name="T15" fmla="*/ 5895 h 8570"/>
                <a:gd name="T16" fmla="*/ 1581 w 7523"/>
                <a:gd name="T17" fmla="*/ 3474 h 8570"/>
                <a:gd name="T18" fmla="*/ 0 w 7523"/>
                <a:gd name="T19" fmla="*/ 1360 h 8570"/>
                <a:gd name="T20" fmla="*/ 1034 w 7523"/>
                <a:gd name="T21" fmla="*/ 2957 h 8570"/>
                <a:gd name="T22" fmla="*/ 2409 w 7523"/>
                <a:gd name="T23" fmla="*/ 5134 h 8570"/>
                <a:gd name="T24" fmla="*/ 3193 w 7523"/>
                <a:gd name="T25" fmla="*/ 8362 h 8570"/>
                <a:gd name="T26" fmla="*/ 1744 w 7523"/>
                <a:gd name="T27" fmla="*/ 4429 h 8570"/>
                <a:gd name="T28" fmla="*/ 730 w 7523"/>
                <a:gd name="T29" fmla="*/ 2807 h 8570"/>
                <a:gd name="T30" fmla="*/ 6703 w 7523"/>
                <a:gd name="T31" fmla="*/ 8217 h 8570"/>
                <a:gd name="T32" fmla="*/ 5674 w 7523"/>
                <a:gd name="T33" fmla="*/ 8001 h 8570"/>
                <a:gd name="T34" fmla="*/ 5944 w 7523"/>
                <a:gd name="T35" fmla="*/ 6924 h 8570"/>
                <a:gd name="T36" fmla="*/ 6255 w 7523"/>
                <a:gd name="T37" fmla="*/ 6985 h 8570"/>
                <a:gd name="T38" fmla="*/ 6851 w 7523"/>
                <a:gd name="T39" fmla="*/ 7151 h 8570"/>
                <a:gd name="T40" fmla="*/ 6812 w 7523"/>
                <a:gd name="T41" fmla="*/ 7438 h 8570"/>
                <a:gd name="T42" fmla="*/ 5624 w 7523"/>
                <a:gd name="T43" fmla="*/ 7392 h 8570"/>
                <a:gd name="T44" fmla="*/ 5959 w 7523"/>
                <a:gd name="T45" fmla="*/ 7170 h 8570"/>
                <a:gd name="T46" fmla="*/ 4330 w 7523"/>
                <a:gd name="T47" fmla="*/ 7071 h 8570"/>
                <a:gd name="T48" fmla="*/ 4276 w 7523"/>
                <a:gd name="T49" fmla="*/ 5861 h 8570"/>
                <a:gd name="T50" fmla="*/ 4455 w 7523"/>
                <a:gd name="T51" fmla="*/ 5667 h 8570"/>
                <a:gd name="T52" fmla="*/ 5759 w 7523"/>
                <a:gd name="T53" fmla="*/ 5300 h 8570"/>
                <a:gd name="T54" fmla="*/ 5687 w 7523"/>
                <a:gd name="T55" fmla="*/ 4843 h 8570"/>
                <a:gd name="T56" fmla="*/ 5935 w 7523"/>
                <a:gd name="T57" fmla="*/ 4504 h 8570"/>
                <a:gd name="T58" fmla="*/ 5800 w 7523"/>
                <a:gd name="T59" fmla="*/ 4858 h 8570"/>
                <a:gd name="T60" fmla="*/ 6357 w 7523"/>
                <a:gd name="T61" fmla="*/ 5507 h 8570"/>
                <a:gd name="T62" fmla="*/ 6797 w 7523"/>
                <a:gd name="T63" fmla="*/ 5511 h 8570"/>
                <a:gd name="T64" fmla="*/ 6841 w 7523"/>
                <a:gd name="T65" fmla="*/ 4229 h 8570"/>
                <a:gd name="T66" fmla="*/ 7431 w 7523"/>
                <a:gd name="T67" fmla="*/ 5335 h 8570"/>
                <a:gd name="T68" fmla="*/ 3550 w 7523"/>
                <a:gd name="T69" fmla="*/ 5599 h 8570"/>
                <a:gd name="T70" fmla="*/ 3391 w 7523"/>
                <a:gd name="T71" fmla="*/ 5328 h 8570"/>
                <a:gd name="T72" fmla="*/ 3246 w 7523"/>
                <a:gd name="T73" fmla="*/ 5100 h 8570"/>
                <a:gd name="T74" fmla="*/ 3841 w 7523"/>
                <a:gd name="T75" fmla="*/ 4767 h 8570"/>
                <a:gd name="T76" fmla="*/ 4296 w 7523"/>
                <a:gd name="T77" fmla="*/ 3683 h 8570"/>
                <a:gd name="T78" fmla="*/ 2762 w 7523"/>
                <a:gd name="T79" fmla="*/ 4360 h 8570"/>
                <a:gd name="T80" fmla="*/ 4170 w 7523"/>
                <a:gd name="T81" fmla="*/ 3282 h 8570"/>
                <a:gd name="T82" fmla="*/ 2824 w 7523"/>
                <a:gd name="T83" fmla="*/ 4471 h 8570"/>
                <a:gd name="T84" fmla="*/ 4261 w 7523"/>
                <a:gd name="T85" fmla="*/ 3005 h 8570"/>
                <a:gd name="T86" fmla="*/ 2907 w 7523"/>
                <a:gd name="T87" fmla="*/ 4007 h 8570"/>
                <a:gd name="T88" fmla="*/ 4136 w 7523"/>
                <a:gd name="T89" fmla="*/ 2579 h 8570"/>
                <a:gd name="T90" fmla="*/ 2119 w 7523"/>
                <a:gd name="T91" fmla="*/ 3315 h 8570"/>
                <a:gd name="T92" fmla="*/ 3517 w 7523"/>
                <a:gd name="T93" fmla="*/ 2763 h 8570"/>
                <a:gd name="T94" fmla="*/ 5389 w 7523"/>
                <a:gd name="T95" fmla="*/ 2661 h 8570"/>
                <a:gd name="T96" fmla="*/ 5118 w 7523"/>
                <a:gd name="T97" fmla="*/ 1873 h 8570"/>
                <a:gd name="T98" fmla="*/ 6232 w 7523"/>
                <a:gd name="T99" fmla="*/ 1597 h 8570"/>
                <a:gd name="T100" fmla="*/ 7247 w 7523"/>
                <a:gd name="T101" fmla="*/ 2729 h 8570"/>
                <a:gd name="T102" fmla="*/ 2442 w 7523"/>
                <a:gd name="T103" fmla="*/ 2715 h 8570"/>
                <a:gd name="T104" fmla="*/ 2709 w 7523"/>
                <a:gd name="T105" fmla="*/ 2840 h 8570"/>
                <a:gd name="T106" fmla="*/ 1833 w 7523"/>
                <a:gd name="T107" fmla="*/ 2658 h 8570"/>
                <a:gd name="T108" fmla="*/ 3435 w 7523"/>
                <a:gd name="T109" fmla="*/ 1597 h 8570"/>
                <a:gd name="T110" fmla="*/ 1635 w 7523"/>
                <a:gd name="T111" fmla="*/ 2633 h 8570"/>
                <a:gd name="T112" fmla="*/ 3618 w 7523"/>
                <a:gd name="T113" fmla="*/ 1355 h 8570"/>
                <a:gd name="T114" fmla="*/ 1441 w 7523"/>
                <a:gd name="T115" fmla="*/ 2337 h 8570"/>
                <a:gd name="T116" fmla="*/ 3454 w 7523"/>
                <a:gd name="T117" fmla="*/ 1036 h 8570"/>
                <a:gd name="T118" fmla="*/ 1214 w 7523"/>
                <a:gd name="T119" fmla="*/ 1970 h 8570"/>
                <a:gd name="T120" fmla="*/ 3260 w 7523"/>
                <a:gd name="T121" fmla="*/ 678 h 8570"/>
                <a:gd name="T122" fmla="*/ 1116 w 7523"/>
                <a:gd name="T123" fmla="*/ 1403 h 8570"/>
                <a:gd name="T124" fmla="*/ 3018 w 7523"/>
                <a:gd name="T125" fmla="*/ 436 h 8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3" h="8570">
                  <a:moveTo>
                    <a:pt x="0" y="87"/>
                  </a:moveTo>
                  <a:lnTo>
                    <a:pt x="19" y="116"/>
                  </a:lnTo>
                  <a:lnTo>
                    <a:pt x="100" y="194"/>
                  </a:lnTo>
                  <a:lnTo>
                    <a:pt x="134" y="179"/>
                  </a:lnTo>
                  <a:lnTo>
                    <a:pt x="328" y="19"/>
                  </a:lnTo>
                  <a:lnTo>
                    <a:pt x="502" y="19"/>
                  </a:lnTo>
                  <a:lnTo>
                    <a:pt x="328" y="160"/>
                  </a:lnTo>
                  <a:lnTo>
                    <a:pt x="284" y="213"/>
                  </a:lnTo>
                  <a:lnTo>
                    <a:pt x="169" y="310"/>
                  </a:lnTo>
                  <a:lnTo>
                    <a:pt x="284" y="469"/>
                  </a:lnTo>
                  <a:lnTo>
                    <a:pt x="313" y="455"/>
                  </a:lnTo>
                  <a:lnTo>
                    <a:pt x="411" y="421"/>
                  </a:lnTo>
                  <a:lnTo>
                    <a:pt x="749" y="194"/>
                  </a:lnTo>
                  <a:lnTo>
                    <a:pt x="793" y="160"/>
                  </a:lnTo>
                  <a:lnTo>
                    <a:pt x="874" y="102"/>
                  </a:lnTo>
                  <a:lnTo>
                    <a:pt x="972" y="54"/>
                  </a:lnTo>
                  <a:lnTo>
                    <a:pt x="1151" y="19"/>
                  </a:lnTo>
                  <a:lnTo>
                    <a:pt x="924" y="227"/>
                  </a:lnTo>
                  <a:lnTo>
                    <a:pt x="715" y="344"/>
                  </a:lnTo>
                  <a:lnTo>
                    <a:pt x="667" y="377"/>
                  </a:lnTo>
                  <a:lnTo>
                    <a:pt x="555" y="436"/>
                  </a:lnTo>
                  <a:lnTo>
                    <a:pt x="459" y="538"/>
                  </a:lnTo>
                  <a:lnTo>
                    <a:pt x="361" y="586"/>
                  </a:lnTo>
                  <a:lnTo>
                    <a:pt x="411" y="678"/>
                  </a:lnTo>
                  <a:lnTo>
                    <a:pt x="425" y="726"/>
                  </a:lnTo>
                  <a:lnTo>
                    <a:pt x="459" y="759"/>
                  </a:lnTo>
                  <a:lnTo>
                    <a:pt x="667" y="644"/>
                  </a:lnTo>
                  <a:lnTo>
                    <a:pt x="749" y="629"/>
                  </a:lnTo>
                  <a:lnTo>
                    <a:pt x="1116" y="358"/>
                  </a:lnTo>
                  <a:lnTo>
                    <a:pt x="1310" y="242"/>
                  </a:lnTo>
                  <a:lnTo>
                    <a:pt x="1475" y="116"/>
                  </a:lnTo>
                  <a:lnTo>
                    <a:pt x="1552" y="67"/>
                  </a:lnTo>
                  <a:lnTo>
                    <a:pt x="1615" y="34"/>
                  </a:lnTo>
                  <a:lnTo>
                    <a:pt x="1808" y="19"/>
                  </a:lnTo>
                  <a:lnTo>
                    <a:pt x="1664" y="146"/>
                  </a:lnTo>
                  <a:lnTo>
                    <a:pt x="1581" y="213"/>
                  </a:lnTo>
                  <a:lnTo>
                    <a:pt x="1533" y="227"/>
                  </a:lnTo>
                  <a:lnTo>
                    <a:pt x="1243" y="402"/>
                  </a:lnTo>
                  <a:lnTo>
                    <a:pt x="1165" y="469"/>
                  </a:lnTo>
                  <a:lnTo>
                    <a:pt x="749" y="726"/>
                  </a:lnTo>
                  <a:lnTo>
                    <a:pt x="603" y="828"/>
                  </a:lnTo>
                  <a:lnTo>
                    <a:pt x="584" y="886"/>
                  </a:lnTo>
                  <a:lnTo>
                    <a:pt x="603" y="1001"/>
                  </a:lnTo>
                  <a:lnTo>
                    <a:pt x="682" y="1084"/>
                  </a:lnTo>
                  <a:lnTo>
                    <a:pt x="749" y="1051"/>
                  </a:lnTo>
                  <a:lnTo>
                    <a:pt x="1015" y="871"/>
                  </a:lnTo>
                  <a:lnTo>
                    <a:pt x="1165" y="779"/>
                  </a:lnTo>
                  <a:lnTo>
                    <a:pt x="1552" y="517"/>
                  </a:lnTo>
                  <a:lnTo>
                    <a:pt x="1635" y="484"/>
                  </a:lnTo>
                  <a:lnTo>
                    <a:pt x="1683" y="402"/>
                  </a:lnTo>
                  <a:lnTo>
                    <a:pt x="1842" y="344"/>
                  </a:lnTo>
                  <a:lnTo>
                    <a:pt x="1939" y="276"/>
                  </a:lnTo>
                  <a:lnTo>
                    <a:pt x="2292" y="34"/>
                  </a:lnTo>
                  <a:lnTo>
                    <a:pt x="2467" y="19"/>
                  </a:lnTo>
                  <a:lnTo>
                    <a:pt x="2215" y="227"/>
                  </a:lnTo>
                  <a:lnTo>
                    <a:pt x="2167" y="276"/>
                  </a:lnTo>
                  <a:lnTo>
                    <a:pt x="1983" y="358"/>
                  </a:lnTo>
                  <a:lnTo>
                    <a:pt x="1760" y="503"/>
                  </a:lnTo>
                  <a:lnTo>
                    <a:pt x="1649" y="586"/>
                  </a:lnTo>
                  <a:lnTo>
                    <a:pt x="1034" y="1001"/>
                  </a:lnTo>
                  <a:lnTo>
                    <a:pt x="957" y="1036"/>
                  </a:lnTo>
                  <a:lnTo>
                    <a:pt x="855" y="1103"/>
                  </a:lnTo>
                  <a:lnTo>
                    <a:pt x="773" y="1128"/>
                  </a:lnTo>
                  <a:lnTo>
                    <a:pt x="749" y="1181"/>
                  </a:lnTo>
                  <a:lnTo>
                    <a:pt x="749" y="1243"/>
                  </a:lnTo>
                  <a:lnTo>
                    <a:pt x="841" y="1370"/>
                  </a:lnTo>
                  <a:lnTo>
                    <a:pt x="957" y="1345"/>
                  </a:lnTo>
                  <a:lnTo>
                    <a:pt x="991" y="1345"/>
                  </a:lnTo>
                  <a:lnTo>
                    <a:pt x="1165" y="1230"/>
                  </a:lnTo>
                  <a:lnTo>
                    <a:pt x="1257" y="1147"/>
                  </a:lnTo>
                  <a:lnTo>
                    <a:pt x="1552" y="987"/>
                  </a:lnTo>
                  <a:lnTo>
                    <a:pt x="1615" y="939"/>
                  </a:lnTo>
                  <a:lnTo>
                    <a:pt x="1698" y="871"/>
                  </a:lnTo>
                  <a:lnTo>
                    <a:pt x="1775" y="842"/>
                  </a:lnTo>
                  <a:lnTo>
                    <a:pt x="2181" y="586"/>
                  </a:lnTo>
                  <a:lnTo>
                    <a:pt x="2244" y="552"/>
                  </a:lnTo>
                  <a:lnTo>
                    <a:pt x="2375" y="436"/>
                  </a:lnTo>
                  <a:lnTo>
                    <a:pt x="2582" y="310"/>
                  </a:lnTo>
                  <a:lnTo>
                    <a:pt x="2684" y="242"/>
                  </a:lnTo>
                  <a:lnTo>
                    <a:pt x="2810" y="136"/>
                  </a:lnTo>
                  <a:lnTo>
                    <a:pt x="2844" y="67"/>
                  </a:lnTo>
                  <a:lnTo>
                    <a:pt x="2824" y="19"/>
                  </a:lnTo>
                  <a:lnTo>
                    <a:pt x="3018" y="0"/>
                  </a:lnTo>
                  <a:lnTo>
                    <a:pt x="3246" y="0"/>
                  </a:lnTo>
                  <a:lnTo>
                    <a:pt x="3425" y="227"/>
                  </a:lnTo>
                  <a:lnTo>
                    <a:pt x="3662" y="600"/>
                  </a:lnTo>
                  <a:lnTo>
                    <a:pt x="3710" y="697"/>
                  </a:lnTo>
                  <a:lnTo>
                    <a:pt x="3860" y="968"/>
                  </a:lnTo>
                  <a:lnTo>
                    <a:pt x="3909" y="1070"/>
                  </a:lnTo>
                  <a:lnTo>
                    <a:pt x="3952" y="1161"/>
                  </a:lnTo>
                  <a:lnTo>
                    <a:pt x="4069" y="1355"/>
                  </a:lnTo>
                  <a:lnTo>
                    <a:pt x="4102" y="1437"/>
                  </a:lnTo>
                  <a:lnTo>
                    <a:pt x="4470" y="2313"/>
                  </a:lnTo>
                  <a:lnTo>
                    <a:pt x="4572" y="2579"/>
                  </a:lnTo>
                  <a:lnTo>
                    <a:pt x="4678" y="3005"/>
                  </a:lnTo>
                  <a:lnTo>
                    <a:pt x="4780" y="3407"/>
                  </a:lnTo>
                  <a:lnTo>
                    <a:pt x="4872" y="3939"/>
                  </a:lnTo>
                  <a:lnTo>
                    <a:pt x="4973" y="4859"/>
                  </a:lnTo>
                  <a:lnTo>
                    <a:pt x="4973" y="5009"/>
                  </a:lnTo>
                  <a:lnTo>
                    <a:pt x="5002" y="5067"/>
                  </a:lnTo>
                  <a:lnTo>
                    <a:pt x="4987" y="5469"/>
                  </a:lnTo>
                  <a:lnTo>
                    <a:pt x="4939" y="5570"/>
                  </a:lnTo>
                  <a:lnTo>
                    <a:pt x="4678" y="7486"/>
                  </a:lnTo>
                  <a:lnTo>
                    <a:pt x="4470" y="8232"/>
                  </a:lnTo>
                  <a:lnTo>
                    <a:pt x="4330" y="8570"/>
                  </a:lnTo>
                  <a:lnTo>
                    <a:pt x="3894" y="8570"/>
                  </a:lnTo>
                  <a:lnTo>
                    <a:pt x="3894" y="8266"/>
                  </a:lnTo>
                  <a:lnTo>
                    <a:pt x="3841" y="8347"/>
                  </a:lnTo>
                  <a:lnTo>
                    <a:pt x="3758" y="8508"/>
                  </a:lnTo>
                  <a:lnTo>
                    <a:pt x="3696" y="8570"/>
                  </a:lnTo>
                  <a:lnTo>
                    <a:pt x="3207" y="8570"/>
                  </a:lnTo>
                  <a:lnTo>
                    <a:pt x="3260" y="8508"/>
                  </a:lnTo>
                  <a:lnTo>
                    <a:pt x="3343" y="8406"/>
                  </a:lnTo>
                  <a:lnTo>
                    <a:pt x="3391" y="8372"/>
                  </a:lnTo>
                  <a:lnTo>
                    <a:pt x="3677" y="7970"/>
                  </a:lnTo>
                  <a:lnTo>
                    <a:pt x="3702" y="7892"/>
                  </a:lnTo>
                  <a:lnTo>
                    <a:pt x="3729" y="7814"/>
                  </a:lnTo>
                  <a:lnTo>
                    <a:pt x="3755" y="7736"/>
                  </a:lnTo>
                  <a:lnTo>
                    <a:pt x="3781" y="7659"/>
                  </a:lnTo>
                  <a:lnTo>
                    <a:pt x="3793" y="7619"/>
                  </a:lnTo>
                  <a:lnTo>
                    <a:pt x="3805" y="7581"/>
                  </a:lnTo>
                  <a:lnTo>
                    <a:pt x="3816" y="7541"/>
                  </a:lnTo>
                  <a:lnTo>
                    <a:pt x="3827" y="7502"/>
                  </a:lnTo>
                  <a:lnTo>
                    <a:pt x="3836" y="7463"/>
                  </a:lnTo>
                  <a:lnTo>
                    <a:pt x="3845" y="7424"/>
                  </a:lnTo>
                  <a:lnTo>
                    <a:pt x="3853" y="7386"/>
                  </a:lnTo>
                  <a:lnTo>
                    <a:pt x="3860" y="7346"/>
                  </a:lnTo>
                  <a:lnTo>
                    <a:pt x="3758" y="6920"/>
                  </a:lnTo>
                  <a:lnTo>
                    <a:pt x="3729" y="6843"/>
                  </a:lnTo>
                  <a:lnTo>
                    <a:pt x="3633" y="6635"/>
                  </a:lnTo>
                  <a:lnTo>
                    <a:pt x="3550" y="6567"/>
                  </a:lnTo>
                  <a:lnTo>
                    <a:pt x="3502" y="6485"/>
                  </a:lnTo>
                  <a:lnTo>
                    <a:pt x="3425" y="6325"/>
                  </a:lnTo>
                  <a:lnTo>
                    <a:pt x="3357" y="6243"/>
                  </a:lnTo>
                  <a:lnTo>
                    <a:pt x="3343" y="6185"/>
                  </a:lnTo>
                  <a:lnTo>
                    <a:pt x="3149" y="5895"/>
                  </a:lnTo>
                  <a:lnTo>
                    <a:pt x="3101" y="5812"/>
                  </a:lnTo>
                  <a:lnTo>
                    <a:pt x="3052" y="5744"/>
                  </a:lnTo>
                  <a:lnTo>
                    <a:pt x="2926" y="5551"/>
                  </a:lnTo>
                  <a:lnTo>
                    <a:pt x="2859" y="5459"/>
                  </a:lnTo>
                  <a:lnTo>
                    <a:pt x="2684" y="5183"/>
                  </a:lnTo>
                  <a:lnTo>
                    <a:pt x="2568" y="5019"/>
                  </a:lnTo>
                  <a:lnTo>
                    <a:pt x="2423" y="4825"/>
                  </a:lnTo>
                  <a:lnTo>
                    <a:pt x="2375" y="4713"/>
                  </a:lnTo>
                  <a:lnTo>
                    <a:pt x="2292" y="4617"/>
                  </a:lnTo>
                  <a:lnTo>
                    <a:pt x="2133" y="4327"/>
                  </a:lnTo>
                  <a:lnTo>
                    <a:pt x="2002" y="4166"/>
                  </a:lnTo>
                  <a:lnTo>
                    <a:pt x="1983" y="4118"/>
                  </a:lnTo>
                  <a:lnTo>
                    <a:pt x="1906" y="4016"/>
                  </a:lnTo>
                  <a:lnTo>
                    <a:pt x="1857" y="3973"/>
                  </a:lnTo>
                  <a:lnTo>
                    <a:pt x="1717" y="3683"/>
                  </a:lnTo>
                  <a:lnTo>
                    <a:pt x="1649" y="3601"/>
                  </a:lnTo>
                  <a:lnTo>
                    <a:pt x="1581" y="3474"/>
                  </a:lnTo>
                  <a:lnTo>
                    <a:pt x="1518" y="3392"/>
                  </a:lnTo>
                  <a:lnTo>
                    <a:pt x="1422" y="3232"/>
                  </a:lnTo>
                  <a:lnTo>
                    <a:pt x="1325" y="3049"/>
                  </a:lnTo>
                  <a:lnTo>
                    <a:pt x="1131" y="2797"/>
                  </a:lnTo>
                  <a:lnTo>
                    <a:pt x="1116" y="2729"/>
                  </a:lnTo>
                  <a:lnTo>
                    <a:pt x="991" y="2555"/>
                  </a:lnTo>
                  <a:lnTo>
                    <a:pt x="938" y="2473"/>
                  </a:lnTo>
                  <a:lnTo>
                    <a:pt x="773" y="2231"/>
                  </a:lnTo>
                  <a:lnTo>
                    <a:pt x="763" y="2177"/>
                  </a:lnTo>
                  <a:lnTo>
                    <a:pt x="696" y="2096"/>
                  </a:lnTo>
                  <a:lnTo>
                    <a:pt x="603" y="1955"/>
                  </a:lnTo>
                  <a:lnTo>
                    <a:pt x="555" y="1873"/>
                  </a:lnTo>
                  <a:lnTo>
                    <a:pt x="217" y="1345"/>
                  </a:lnTo>
                  <a:lnTo>
                    <a:pt x="119" y="1161"/>
                  </a:lnTo>
                  <a:lnTo>
                    <a:pt x="0" y="978"/>
                  </a:lnTo>
                  <a:lnTo>
                    <a:pt x="0" y="87"/>
                  </a:lnTo>
                  <a:close/>
                  <a:moveTo>
                    <a:pt x="0" y="1360"/>
                  </a:moveTo>
                  <a:lnTo>
                    <a:pt x="19" y="1370"/>
                  </a:lnTo>
                  <a:lnTo>
                    <a:pt x="38" y="1452"/>
                  </a:lnTo>
                  <a:lnTo>
                    <a:pt x="183" y="1679"/>
                  </a:lnTo>
                  <a:lnTo>
                    <a:pt x="217" y="1714"/>
                  </a:lnTo>
                  <a:lnTo>
                    <a:pt x="284" y="1795"/>
                  </a:lnTo>
                  <a:lnTo>
                    <a:pt x="361" y="1921"/>
                  </a:lnTo>
                  <a:lnTo>
                    <a:pt x="342" y="1935"/>
                  </a:lnTo>
                  <a:lnTo>
                    <a:pt x="459" y="2096"/>
                  </a:lnTo>
                  <a:lnTo>
                    <a:pt x="555" y="2260"/>
                  </a:lnTo>
                  <a:lnTo>
                    <a:pt x="647" y="2405"/>
                  </a:lnTo>
                  <a:lnTo>
                    <a:pt x="696" y="2473"/>
                  </a:lnTo>
                  <a:lnTo>
                    <a:pt x="763" y="2565"/>
                  </a:lnTo>
                  <a:lnTo>
                    <a:pt x="807" y="2648"/>
                  </a:lnTo>
                  <a:lnTo>
                    <a:pt x="889" y="2778"/>
                  </a:lnTo>
                  <a:lnTo>
                    <a:pt x="938" y="2840"/>
                  </a:lnTo>
                  <a:lnTo>
                    <a:pt x="972" y="2875"/>
                  </a:lnTo>
                  <a:lnTo>
                    <a:pt x="1034" y="2957"/>
                  </a:lnTo>
                  <a:lnTo>
                    <a:pt x="1049" y="3005"/>
                  </a:lnTo>
                  <a:lnTo>
                    <a:pt x="1131" y="3097"/>
                  </a:lnTo>
                  <a:lnTo>
                    <a:pt x="1180" y="3213"/>
                  </a:lnTo>
                  <a:lnTo>
                    <a:pt x="1243" y="3315"/>
                  </a:lnTo>
                  <a:lnTo>
                    <a:pt x="1291" y="3392"/>
                  </a:lnTo>
                  <a:lnTo>
                    <a:pt x="1339" y="3474"/>
                  </a:lnTo>
                  <a:lnTo>
                    <a:pt x="1422" y="3566"/>
                  </a:lnTo>
                  <a:lnTo>
                    <a:pt x="1475" y="3683"/>
                  </a:lnTo>
                  <a:lnTo>
                    <a:pt x="1533" y="3765"/>
                  </a:lnTo>
                  <a:lnTo>
                    <a:pt x="1727" y="4051"/>
                  </a:lnTo>
                  <a:lnTo>
                    <a:pt x="1808" y="4147"/>
                  </a:lnTo>
                  <a:lnTo>
                    <a:pt x="1877" y="4293"/>
                  </a:lnTo>
                  <a:lnTo>
                    <a:pt x="1973" y="4443"/>
                  </a:lnTo>
                  <a:lnTo>
                    <a:pt x="2119" y="4665"/>
                  </a:lnTo>
                  <a:lnTo>
                    <a:pt x="2200" y="4791"/>
                  </a:lnTo>
                  <a:lnTo>
                    <a:pt x="2341" y="4956"/>
                  </a:lnTo>
                  <a:lnTo>
                    <a:pt x="2409" y="5134"/>
                  </a:lnTo>
                  <a:lnTo>
                    <a:pt x="2452" y="5198"/>
                  </a:lnTo>
                  <a:lnTo>
                    <a:pt x="2665" y="5517"/>
                  </a:lnTo>
                  <a:lnTo>
                    <a:pt x="2810" y="5734"/>
                  </a:lnTo>
                  <a:lnTo>
                    <a:pt x="2874" y="5861"/>
                  </a:lnTo>
                  <a:lnTo>
                    <a:pt x="2936" y="5924"/>
                  </a:lnTo>
                  <a:lnTo>
                    <a:pt x="3018" y="6068"/>
                  </a:lnTo>
                  <a:lnTo>
                    <a:pt x="3135" y="6243"/>
                  </a:lnTo>
                  <a:lnTo>
                    <a:pt x="3212" y="6325"/>
                  </a:lnTo>
                  <a:lnTo>
                    <a:pt x="3226" y="6378"/>
                  </a:lnTo>
                  <a:lnTo>
                    <a:pt x="3357" y="6537"/>
                  </a:lnTo>
                  <a:lnTo>
                    <a:pt x="3454" y="6737"/>
                  </a:lnTo>
                  <a:lnTo>
                    <a:pt x="3517" y="6814"/>
                  </a:lnTo>
                  <a:lnTo>
                    <a:pt x="3570" y="6910"/>
                  </a:lnTo>
                  <a:lnTo>
                    <a:pt x="3633" y="7056"/>
                  </a:lnTo>
                  <a:lnTo>
                    <a:pt x="3652" y="7554"/>
                  </a:lnTo>
                  <a:lnTo>
                    <a:pt x="3410" y="8086"/>
                  </a:lnTo>
                  <a:lnTo>
                    <a:pt x="3193" y="8362"/>
                  </a:lnTo>
                  <a:lnTo>
                    <a:pt x="3149" y="8372"/>
                  </a:lnTo>
                  <a:lnTo>
                    <a:pt x="3086" y="8454"/>
                  </a:lnTo>
                  <a:lnTo>
                    <a:pt x="2989" y="8570"/>
                  </a:lnTo>
                  <a:lnTo>
                    <a:pt x="2549" y="8570"/>
                  </a:lnTo>
                  <a:lnTo>
                    <a:pt x="1552" y="8347"/>
                  </a:lnTo>
                  <a:lnTo>
                    <a:pt x="0" y="8038"/>
                  </a:lnTo>
                  <a:lnTo>
                    <a:pt x="0" y="4375"/>
                  </a:lnTo>
                  <a:lnTo>
                    <a:pt x="1717" y="4742"/>
                  </a:lnTo>
                  <a:lnTo>
                    <a:pt x="1877" y="4777"/>
                  </a:lnTo>
                  <a:lnTo>
                    <a:pt x="1973" y="4777"/>
                  </a:lnTo>
                  <a:lnTo>
                    <a:pt x="1934" y="4725"/>
                  </a:lnTo>
                  <a:lnTo>
                    <a:pt x="1898" y="4675"/>
                  </a:lnTo>
                  <a:lnTo>
                    <a:pt x="1864" y="4625"/>
                  </a:lnTo>
                  <a:lnTo>
                    <a:pt x="1832" y="4575"/>
                  </a:lnTo>
                  <a:lnTo>
                    <a:pt x="1802" y="4526"/>
                  </a:lnTo>
                  <a:lnTo>
                    <a:pt x="1773" y="4477"/>
                  </a:lnTo>
                  <a:lnTo>
                    <a:pt x="1744" y="4429"/>
                  </a:lnTo>
                  <a:lnTo>
                    <a:pt x="1717" y="4380"/>
                  </a:lnTo>
                  <a:lnTo>
                    <a:pt x="1689" y="4332"/>
                  </a:lnTo>
                  <a:lnTo>
                    <a:pt x="1662" y="4284"/>
                  </a:lnTo>
                  <a:lnTo>
                    <a:pt x="1636" y="4235"/>
                  </a:lnTo>
                  <a:lnTo>
                    <a:pt x="1609" y="4187"/>
                  </a:lnTo>
                  <a:lnTo>
                    <a:pt x="1580" y="4137"/>
                  </a:lnTo>
                  <a:lnTo>
                    <a:pt x="1551" y="4088"/>
                  </a:lnTo>
                  <a:lnTo>
                    <a:pt x="1521" y="4038"/>
                  </a:lnTo>
                  <a:lnTo>
                    <a:pt x="1489" y="3987"/>
                  </a:lnTo>
                  <a:lnTo>
                    <a:pt x="1373" y="3823"/>
                  </a:lnTo>
                  <a:lnTo>
                    <a:pt x="1373" y="3799"/>
                  </a:lnTo>
                  <a:lnTo>
                    <a:pt x="1310" y="3697"/>
                  </a:lnTo>
                  <a:lnTo>
                    <a:pt x="1199" y="3523"/>
                  </a:lnTo>
                  <a:lnTo>
                    <a:pt x="1083" y="3373"/>
                  </a:lnTo>
                  <a:lnTo>
                    <a:pt x="938" y="3165"/>
                  </a:lnTo>
                  <a:lnTo>
                    <a:pt x="924" y="3117"/>
                  </a:lnTo>
                  <a:lnTo>
                    <a:pt x="730" y="2807"/>
                  </a:lnTo>
                  <a:lnTo>
                    <a:pt x="647" y="2744"/>
                  </a:lnTo>
                  <a:lnTo>
                    <a:pt x="647" y="2681"/>
                  </a:lnTo>
                  <a:lnTo>
                    <a:pt x="570" y="2565"/>
                  </a:lnTo>
                  <a:lnTo>
                    <a:pt x="411" y="2390"/>
                  </a:lnTo>
                  <a:lnTo>
                    <a:pt x="313" y="2197"/>
                  </a:lnTo>
                  <a:lnTo>
                    <a:pt x="261" y="2148"/>
                  </a:lnTo>
                  <a:lnTo>
                    <a:pt x="250" y="2071"/>
                  </a:lnTo>
                  <a:lnTo>
                    <a:pt x="100" y="1854"/>
                  </a:lnTo>
                  <a:lnTo>
                    <a:pt x="52" y="1776"/>
                  </a:lnTo>
                  <a:lnTo>
                    <a:pt x="0" y="1733"/>
                  </a:lnTo>
                  <a:lnTo>
                    <a:pt x="0" y="1360"/>
                  </a:lnTo>
                  <a:close/>
                  <a:moveTo>
                    <a:pt x="7054" y="8439"/>
                  </a:moveTo>
                  <a:lnTo>
                    <a:pt x="7020" y="8362"/>
                  </a:lnTo>
                  <a:lnTo>
                    <a:pt x="6991" y="8295"/>
                  </a:lnTo>
                  <a:lnTo>
                    <a:pt x="6894" y="8269"/>
                  </a:lnTo>
                  <a:lnTo>
                    <a:pt x="6798" y="8243"/>
                  </a:lnTo>
                  <a:lnTo>
                    <a:pt x="6703" y="8217"/>
                  </a:lnTo>
                  <a:lnTo>
                    <a:pt x="6607" y="8189"/>
                  </a:lnTo>
                  <a:lnTo>
                    <a:pt x="6513" y="8162"/>
                  </a:lnTo>
                  <a:lnTo>
                    <a:pt x="6420" y="8136"/>
                  </a:lnTo>
                  <a:lnTo>
                    <a:pt x="6326" y="8112"/>
                  </a:lnTo>
                  <a:lnTo>
                    <a:pt x="6233" y="8088"/>
                  </a:lnTo>
                  <a:lnTo>
                    <a:pt x="6187" y="8076"/>
                  </a:lnTo>
                  <a:lnTo>
                    <a:pt x="6140" y="8066"/>
                  </a:lnTo>
                  <a:lnTo>
                    <a:pt x="6093" y="8056"/>
                  </a:lnTo>
                  <a:lnTo>
                    <a:pt x="6046" y="8046"/>
                  </a:lnTo>
                  <a:lnTo>
                    <a:pt x="6000" y="8038"/>
                  </a:lnTo>
                  <a:lnTo>
                    <a:pt x="5953" y="8030"/>
                  </a:lnTo>
                  <a:lnTo>
                    <a:pt x="5907" y="8023"/>
                  </a:lnTo>
                  <a:lnTo>
                    <a:pt x="5860" y="8016"/>
                  </a:lnTo>
                  <a:lnTo>
                    <a:pt x="5814" y="8012"/>
                  </a:lnTo>
                  <a:lnTo>
                    <a:pt x="5767" y="8007"/>
                  </a:lnTo>
                  <a:lnTo>
                    <a:pt x="5721" y="8004"/>
                  </a:lnTo>
                  <a:lnTo>
                    <a:pt x="5674" y="8001"/>
                  </a:lnTo>
                  <a:lnTo>
                    <a:pt x="5627" y="8000"/>
                  </a:lnTo>
                  <a:lnTo>
                    <a:pt x="5581" y="8000"/>
                  </a:lnTo>
                  <a:lnTo>
                    <a:pt x="5533" y="8001"/>
                  </a:lnTo>
                  <a:lnTo>
                    <a:pt x="5486" y="8005"/>
                  </a:lnTo>
                  <a:lnTo>
                    <a:pt x="5356" y="8105"/>
                  </a:lnTo>
                  <a:lnTo>
                    <a:pt x="5631" y="7071"/>
                  </a:lnTo>
                  <a:lnTo>
                    <a:pt x="5728" y="7002"/>
                  </a:lnTo>
                  <a:lnTo>
                    <a:pt x="5764" y="6984"/>
                  </a:lnTo>
                  <a:lnTo>
                    <a:pt x="5800" y="6967"/>
                  </a:lnTo>
                  <a:lnTo>
                    <a:pt x="5818" y="6959"/>
                  </a:lnTo>
                  <a:lnTo>
                    <a:pt x="5835" y="6952"/>
                  </a:lnTo>
                  <a:lnTo>
                    <a:pt x="5854" y="6947"/>
                  </a:lnTo>
                  <a:lnTo>
                    <a:pt x="5872" y="6940"/>
                  </a:lnTo>
                  <a:lnTo>
                    <a:pt x="5890" y="6935"/>
                  </a:lnTo>
                  <a:lnTo>
                    <a:pt x="5907" y="6930"/>
                  </a:lnTo>
                  <a:lnTo>
                    <a:pt x="5925" y="6927"/>
                  </a:lnTo>
                  <a:lnTo>
                    <a:pt x="5944" y="6924"/>
                  </a:lnTo>
                  <a:lnTo>
                    <a:pt x="5961" y="6921"/>
                  </a:lnTo>
                  <a:lnTo>
                    <a:pt x="5979" y="6920"/>
                  </a:lnTo>
                  <a:lnTo>
                    <a:pt x="5997" y="6919"/>
                  </a:lnTo>
                  <a:lnTo>
                    <a:pt x="6015" y="6918"/>
                  </a:lnTo>
                  <a:lnTo>
                    <a:pt x="6034" y="6919"/>
                  </a:lnTo>
                  <a:lnTo>
                    <a:pt x="6052" y="6920"/>
                  </a:lnTo>
                  <a:lnTo>
                    <a:pt x="6070" y="6921"/>
                  </a:lnTo>
                  <a:lnTo>
                    <a:pt x="6088" y="6924"/>
                  </a:lnTo>
                  <a:lnTo>
                    <a:pt x="6106" y="6927"/>
                  </a:lnTo>
                  <a:lnTo>
                    <a:pt x="6125" y="6932"/>
                  </a:lnTo>
                  <a:lnTo>
                    <a:pt x="6143" y="6937"/>
                  </a:lnTo>
                  <a:lnTo>
                    <a:pt x="6161" y="6942"/>
                  </a:lnTo>
                  <a:lnTo>
                    <a:pt x="6180" y="6950"/>
                  </a:lnTo>
                  <a:lnTo>
                    <a:pt x="6198" y="6957"/>
                  </a:lnTo>
                  <a:lnTo>
                    <a:pt x="6218" y="6966"/>
                  </a:lnTo>
                  <a:lnTo>
                    <a:pt x="6236" y="6975"/>
                  </a:lnTo>
                  <a:lnTo>
                    <a:pt x="6255" y="6985"/>
                  </a:lnTo>
                  <a:lnTo>
                    <a:pt x="6274" y="6997"/>
                  </a:lnTo>
                  <a:lnTo>
                    <a:pt x="6294" y="7009"/>
                  </a:lnTo>
                  <a:lnTo>
                    <a:pt x="6313" y="7021"/>
                  </a:lnTo>
                  <a:lnTo>
                    <a:pt x="6405" y="7138"/>
                  </a:lnTo>
                  <a:lnTo>
                    <a:pt x="6453" y="7327"/>
                  </a:lnTo>
                  <a:lnTo>
                    <a:pt x="6479" y="7310"/>
                  </a:lnTo>
                  <a:lnTo>
                    <a:pt x="6505" y="7294"/>
                  </a:lnTo>
                  <a:lnTo>
                    <a:pt x="6530" y="7279"/>
                  </a:lnTo>
                  <a:lnTo>
                    <a:pt x="6556" y="7265"/>
                  </a:lnTo>
                  <a:lnTo>
                    <a:pt x="6581" y="7253"/>
                  </a:lnTo>
                  <a:lnTo>
                    <a:pt x="6605" y="7240"/>
                  </a:lnTo>
                  <a:lnTo>
                    <a:pt x="6630" y="7229"/>
                  </a:lnTo>
                  <a:lnTo>
                    <a:pt x="6656" y="7219"/>
                  </a:lnTo>
                  <a:lnTo>
                    <a:pt x="6704" y="7199"/>
                  </a:lnTo>
                  <a:lnTo>
                    <a:pt x="6753" y="7182"/>
                  </a:lnTo>
                  <a:lnTo>
                    <a:pt x="6802" y="7166"/>
                  </a:lnTo>
                  <a:lnTo>
                    <a:pt x="6851" y="7151"/>
                  </a:lnTo>
                  <a:lnTo>
                    <a:pt x="6899" y="7135"/>
                  </a:lnTo>
                  <a:lnTo>
                    <a:pt x="6948" y="7120"/>
                  </a:lnTo>
                  <a:lnTo>
                    <a:pt x="6996" y="7103"/>
                  </a:lnTo>
                  <a:lnTo>
                    <a:pt x="7045" y="7084"/>
                  </a:lnTo>
                  <a:lnTo>
                    <a:pt x="7070" y="7074"/>
                  </a:lnTo>
                  <a:lnTo>
                    <a:pt x="7095" y="7062"/>
                  </a:lnTo>
                  <a:lnTo>
                    <a:pt x="7120" y="7050"/>
                  </a:lnTo>
                  <a:lnTo>
                    <a:pt x="7145" y="7039"/>
                  </a:lnTo>
                  <a:lnTo>
                    <a:pt x="7171" y="7025"/>
                  </a:lnTo>
                  <a:lnTo>
                    <a:pt x="7195" y="7011"/>
                  </a:lnTo>
                  <a:lnTo>
                    <a:pt x="7221" y="6995"/>
                  </a:lnTo>
                  <a:lnTo>
                    <a:pt x="7247" y="6979"/>
                  </a:lnTo>
                  <a:lnTo>
                    <a:pt x="7325" y="6896"/>
                  </a:lnTo>
                  <a:lnTo>
                    <a:pt x="7441" y="6814"/>
                  </a:lnTo>
                  <a:lnTo>
                    <a:pt x="7373" y="7221"/>
                  </a:lnTo>
                  <a:lnTo>
                    <a:pt x="7054" y="7327"/>
                  </a:lnTo>
                  <a:lnTo>
                    <a:pt x="6812" y="7438"/>
                  </a:lnTo>
                  <a:lnTo>
                    <a:pt x="6488" y="7588"/>
                  </a:lnTo>
                  <a:lnTo>
                    <a:pt x="6405" y="7864"/>
                  </a:lnTo>
                  <a:lnTo>
                    <a:pt x="7020" y="7990"/>
                  </a:lnTo>
                  <a:lnTo>
                    <a:pt x="7116" y="7946"/>
                  </a:lnTo>
                  <a:lnTo>
                    <a:pt x="7165" y="7888"/>
                  </a:lnTo>
                  <a:lnTo>
                    <a:pt x="7214" y="7864"/>
                  </a:lnTo>
                  <a:lnTo>
                    <a:pt x="7054" y="8439"/>
                  </a:lnTo>
                  <a:close/>
                  <a:moveTo>
                    <a:pt x="6265" y="7844"/>
                  </a:moveTo>
                  <a:lnTo>
                    <a:pt x="5539" y="7671"/>
                  </a:lnTo>
                  <a:lnTo>
                    <a:pt x="5556" y="7611"/>
                  </a:lnTo>
                  <a:lnTo>
                    <a:pt x="5570" y="7553"/>
                  </a:lnTo>
                  <a:lnTo>
                    <a:pt x="5576" y="7526"/>
                  </a:lnTo>
                  <a:lnTo>
                    <a:pt x="5584" y="7498"/>
                  </a:lnTo>
                  <a:lnTo>
                    <a:pt x="5592" y="7471"/>
                  </a:lnTo>
                  <a:lnTo>
                    <a:pt x="5602" y="7445"/>
                  </a:lnTo>
                  <a:lnTo>
                    <a:pt x="5612" y="7418"/>
                  </a:lnTo>
                  <a:lnTo>
                    <a:pt x="5624" y="7392"/>
                  </a:lnTo>
                  <a:lnTo>
                    <a:pt x="5638" y="7365"/>
                  </a:lnTo>
                  <a:lnTo>
                    <a:pt x="5654" y="7338"/>
                  </a:lnTo>
                  <a:lnTo>
                    <a:pt x="5673" y="7312"/>
                  </a:lnTo>
                  <a:lnTo>
                    <a:pt x="5694" y="7285"/>
                  </a:lnTo>
                  <a:lnTo>
                    <a:pt x="5706" y="7272"/>
                  </a:lnTo>
                  <a:lnTo>
                    <a:pt x="5719" y="7258"/>
                  </a:lnTo>
                  <a:lnTo>
                    <a:pt x="5733" y="7244"/>
                  </a:lnTo>
                  <a:lnTo>
                    <a:pt x="5748" y="7230"/>
                  </a:lnTo>
                  <a:lnTo>
                    <a:pt x="5773" y="7216"/>
                  </a:lnTo>
                  <a:lnTo>
                    <a:pt x="5798" y="7205"/>
                  </a:lnTo>
                  <a:lnTo>
                    <a:pt x="5823" y="7195"/>
                  </a:lnTo>
                  <a:lnTo>
                    <a:pt x="5846" y="7187"/>
                  </a:lnTo>
                  <a:lnTo>
                    <a:pt x="5870" y="7181"/>
                  </a:lnTo>
                  <a:lnTo>
                    <a:pt x="5892" y="7177"/>
                  </a:lnTo>
                  <a:lnTo>
                    <a:pt x="5915" y="7174"/>
                  </a:lnTo>
                  <a:lnTo>
                    <a:pt x="5936" y="7171"/>
                  </a:lnTo>
                  <a:lnTo>
                    <a:pt x="5959" y="7170"/>
                  </a:lnTo>
                  <a:lnTo>
                    <a:pt x="5980" y="7171"/>
                  </a:lnTo>
                  <a:lnTo>
                    <a:pt x="6002" y="7174"/>
                  </a:lnTo>
                  <a:lnTo>
                    <a:pt x="6024" y="7176"/>
                  </a:lnTo>
                  <a:lnTo>
                    <a:pt x="6046" y="7180"/>
                  </a:lnTo>
                  <a:lnTo>
                    <a:pt x="6069" y="7184"/>
                  </a:lnTo>
                  <a:lnTo>
                    <a:pt x="6091" y="7190"/>
                  </a:lnTo>
                  <a:lnTo>
                    <a:pt x="6115" y="7196"/>
                  </a:lnTo>
                  <a:lnTo>
                    <a:pt x="6280" y="7279"/>
                  </a:lnTo>
                  <a:lnTo>
                    <a:pt x="6313" y="7361"/>
                  </a:lnTo>
                  <a:lnTo>
                    <a:pt x="6265" y="7844"/>
                  </a:lnTo>
                  <a:close/>
                  <a:moveTo>
                    <a:pt x="4330" y="7071"/>
                  </a:moveTo>
                  <a:lnTo>
                    <a:pt x="4330" y="6920"/>
                  </a:lnTo>
                  <a:lnTo>
                    <a:pt x="4276" y="6843"/>
                  </a:lnTo>
                  <a:lnTo>
                    <a:pt x="4276" y="6702"/>
                  </a:lnTo>
                  <a:lnTo>
                    <a:pt x="4436" y="6654"/>
                  </a:lnTo>
                  <a:lnTo>
                    <a:pt x="4436" y="6712"/>
                  </a:lnTo>
                  <a:lnTo>
                    <a:pt x="4330" y="7071"/>
                  </a:lnTo>
                  <a:close/>
                  <a:moveTo>
                    <a:pt x="4213" y="6601"/>
                  </a:moveTo>
                  <a:lnTo>
                    <a:pt x="4136" y="6504"/>
                  </a:lnTo>
                  <a:lnTo>
                    <a:pt x="4146" y="6345"/>
                  </a:lnTo>
                  <a:lnTo>
                    <a:pt x="4311" y="6276"/>
                  </a:lnTo>
                  <a:lnTo>
                    <a:pt x="4359" y="6243"/>
                  </a:lnTo>
                  <a:lnTo>
                    <a:pt x="4489" y="6218"/>
                  </a:lnTo>
                  <a:lnTo>
                    <a:pt x="4489" y="6393"/>
                  </a:lnTo>
                  <a:lnTo>
                    <a:pt x="4422" y="6518"/>
                  </a:lnTo>
                  <a:lnTo>
                    <a:pt x="4359" y="6537"/>
                  </a:lnTo>
                  <a:lnTo>
                    <a:pt x="4213" y="6601"/>
                  </a:lnTo>
                  <a:close/>
                  <a:moveTo>
                    <a:pt x="4034" y="6296"/>
                  </a:moveTo>
                  <a:lnTo>
                    <a:pt x="3938" y="6195"/>
                  </a:lnTo>
                  <a:lnTo>
                    <a:pt x="3919" y="6166"/>
                  </a:lnTo>
                  <a:lnTo>
                    <a:pt x="3919" y="6103"/>
                  </a:lnTo>
                  <a:lnTo>
                    <a:pt x="4019" y="6020"/>
                  </a:lnTo>
                  <a:lnTo>
                    <a:pt x="4117" y="5953"/>
                  </a:lnTo>
                  <a:lnTo>
                    <a:pt x="4276" y="5861"/>
                  </a:lnTo>
                  <a:lnTo>
                    <a:pt x="4538" y="5744"/>
                  </a:lnTo>
                  <a:lnTo>
                    <a:pt x="4518" y="5924"/>
                  </a:lnTo>
                  <a:lnTo>
                    <a:pt x="4470" y="6035"/>
                  </a:lnTo>
                  <a:lnTo>
                    <a:pt x="4392" y="6136"/>
                  </a:lnTo>
                  <a:lnTo>
                    <a:pt x="4311" y="6151"/>
                  </a:lnTo>
                  <a:lnTo>
                    <a:pt x="4247" y="6218"/>
                  </a:lnTo>
                  <a:lnTo>
                    <a:pt x="4034" y="6296"/>
                  </a:lnTo>
                  <a:close/>
                  <a:moveTo>
                    <a:pt x="3827" y="5986"/>
                  </a:moveTo>
                  <a:lnTo>
                    <a:pt x="3812" y="5953"/>
                  </a:lnTo>
                  <a:lnTo>
                    <a:pt x="3744" y="5861"/>
                  </a:lnTo>
                  <a:lnTo>
                    <a:pt x="3792" y="5734"/>
                  </a:lnTo>
                  <a:lnTo>
                    <a:pt x="3909" y="5682"/>
                  </a:lnTo>
                  <a:lnTo>
                    <a:pt x="4213" y="5517"/>
                  </a:lnTo>
                  <a:lnTo>
                    <a:pt x="4330" y="5459"/>
                  </a:lnTo>
                  <a:lnTo>
                    <a:pt x="4538" y="5342"/>
                  </a:lnTo>
                  <a:lnTo>
                    <a:pt x="4538" y="5633"/>
                  </a:lnTo>
                  <a:lnTo>
                    <a:pt x="4455" y="5667"/>
                  </a:lnTo>
                  <a:lnTo>
                    <a:pt x="4359" y="5701"/>
                  </a:lnTo>
                  <a:lnTo>
                    <a:pt x="4136" y="5826"/>
                  </a:lnTo>
                  <a:lnTo>
                    <a:pt x="4102" y="5861"/>
                  </a:lnTo>
                  <a:lnTo>
                    <a:pt x="4019" y="5924"/>
                  </a:lnTo>
                  <a:lnTo>
                    <a:pt x="3827" y="5986"/>
                  </a:lnTo>
                  <a:close/>
                  <a:moveTo>
                    <a:pt x="6473" y="5826"/>
                  </a:moveTo>
                  <a:lnTo>
                    <a:pt x="5990" y="5599"/>
                  </a:lnTo>
                  <a:lnTo>
                    <a:pt x="5907" y="5503"/>
                  </a:lnTo>
                  <a:lnTo>
                    <a:pt x="5886" y="5482"/>
                  </a:lnTo>
                  <a:lnTo>
                    <a:pt x="5866" y="5462"/>
                  </a:lnTo>
                  <a:lnTo>
                    <a:pt x="5848" y="5441"/>
                  </a:lnTo>
                  <a:lnTo>
                    <a:pt x="5830" y="5418"/>
                  </a:lnTo>
                  <a:lnTo>
                    <a:pt x="5814" y="5396"/>
                  </a:lnTo>
                  <a:lnTo>
                    <a:pt x="5799" y="5373"/>
                  </a:lnTo>
                  <a:lnTo>
                    <a:pt x="5784" y="5349"/>
                  </a:lnTo>
                  <a:lnTo>
                    <a:pt x="5771" y="5325"/>
                  </a:lnTo>
                  <a:lnTo>
                    <a:pt x="5759" y="5300"/>
                  </a:lnTo>
                  <a:lnTo>
                    <a:pt x="5748" y="5275"/>
                  </a:lnTo>
                  <a:lnTo>
                    <a:pt x="5737" y="5249"/>
                  </a:lnTo>
                  <a:lnTo>
                    <a:pt x="5728" y="5223"/>
                  </a:lnTo>
                  <a:lnTo>
                    <a:pt x="5720" y="5198"/>
                  </a:lnTo>
                  <a:lnTo>
                    <a:pt x="5712" y="5171"/>
                  </a:lnTo>
                  <a:lnTo>
                    <a:pt x="5705" y="5144"/>
                  </a:lnTo>
                  <a:lnTo>
                    <a:pt x="5699" y="5117"/>
                  </a:lnTo>
                  <a:lnTo>
                    <a:pt x="5694" y="5089"/>
                  </a:lnTo>
                  <a:lnTo>
                    <a:pt x="5691" y="5063"/>
                  </a:lnTo>
                  <a:lnTo>
                    <a:pt x="5688" y="5035"/>
                  </a:lnTo>
                  <a:lnTo>
                    <a:pt x="5684" y="5008"/>
                  </a:lnTo>
                  <a:lnTo>
                    <a:pt x="5683" y="4980"/>
                  </a:lnTo>
                  <a:lnTo>
                    <a:pt x="5682" y="4952"/>
                  </a:lnTo>
                  <a:lnTo>
                    <a:pt x="5682" y="4924"/>
                  </a:lnTo>
                  <a:lnTo>
                    <a:pt x="5683" y="4898"/>
                  </a:lnTo>
                  <a:lnTo>
                    <a:pt x="5684" y="4870"/>
                  </a:lnTo>
                  <a:lnTo>
                    <a:pt x="5687" y="4843"/>
                  </a:lnTo>
                  <a:lnTo>
                    <a:pt x="5690" y="4815"/>
                  </a:lnTo>
                  <a:lnTo>
                    <a:pt x="5693" y="4788"/>
                  </a:lnTo>
                  <a:lnTo>
                    <a:pt x="5697" y="4763"/>
                  </a:lnTo>
                  <a:lnTo>
                    <a:pt x="5702" y="4736"/>
                  </a:lnTo>
                  <a:lnTo>
                    <a:pt x="5707" y="4710"/>
                  </a:lnTo>
                  <a:lnTo>
                    <a:pt x="5713" y="4685"/>
                  </a:lnTo>
                  <a:lnTo>
                    <a:pt x="5762" y="4500"/>
                  </a:lnTo>
                  <a:lnTo>
                    <a:pt x="5762" y="4389"/>
                  </a:lnTo>
                  <a:lnTo>
                    <a:pt x="5728" y="4360"/>
                  </a:lnTo>
                  <a:lnTo>
                    <a:pt x="5728" y="4306"/>
                  </a:lnTo>
                  <a:lnTo>
                    <a:pt x="6115" y="4283"/>
                  </a:lnTo>
                  <a:lnTo>
                    <a:pt x="6232" y="4293"/>
                  </a:lnTo>
                  <a:lnTo>
                    <a:pt x="5990" y="4458"/>
                  </a:lnTo>
                  <a:lnTo>
                    <a:pt x="5975" y="4468"/>
                  </a:lnTo>
                  <a:lnTo>
                    <a:pt x="5961" y="4479"/>
                  </a:lnTo>
                  <a:lnTo>
                    <a:pt x="5948" y="4491"/>
                  </a:lnTo>
                  <a:lnTo>
                    <a:pt x="5935" y="4504"/>
                  </a:lnTo>
                  <a:lnTo>
                    <a:pt x="5923" y="4516"/>
                  </a:lnTo>
                  <a:lnTo>
                    <a:pt x="5913" y="4530"/>
                  </a:lnTo>
                  <a:lnTo>
                    <a:pt x="5902" y="4544"/>
                  </a:lnTo>
                  <a:lnTo>
                    <a:pt x="5891" y="4559"/>
                  </a:lnTo>
                  <a:lnTo>
                    <a:pt x="5883" y="4573"/>
                  </a:lnTo>
                  <a:lnTo>
                    <a:pt x="5874" y="4589"/>
                  </a:lnTo>
                  <a:lnTo>
                    <a:pt x="5865" y="4604"/>
                  </a:lnTo>
                  <a:lnTo>
                    <a:pt x="5858" y="4620"/>
                  </a:lnTo>
                  <a:lnTo>
                    <a:pt x="5850" y="4636"/>
                  </a:lnTo>
                  <a:lnTo>
                    <a:pt x="5844" y="4652"/>
                  </a:lnTo>
                  <a:lnTo>
                    <a:pt x="5838" y="4670"/>
                  </a:lnTo>
                  <a:lnTo>
                    <a:pt x="5832" y="4687"/>
                  </a:lnTo>
                  <a:lnTo>
                    <a:pt x="5823" y="4720"/>
                  </a:lnTo>
                  <a:lnTo>
                    <a:pt x="5815" y="4755"/>
                  </a:lnTo>
                  <a:lnTo>
                    <a:pt x="5809" y="4790"/>
                  </a:lnTo>
                  <a:lnTo>
                    <a:pt x="5803" y="4824"/>
                  </a:lnTo>
                  <a:lnTo>
                    <a:pt x="5800" y="4858"/>
                  </a:lnTo>
                  <a:lnTo>
                    <a:pt x="5797" y="4891"/>
                  </a:lnTo>
                  <a:lnTo>
                    <a:pt x="5796" y="4924"/>
                  </a:lnTo>
                  <a:lnTo>
                    <a:pt x="5796" y="4956"/>
                  </a:lnTo>
                  <a:lnTo>
                    <a:pt x="5940" y="5294"/>
                  </a:lnTo>
                  <a:lnTo>
                    <a:pt x="6038" y="5391"/>
                  </a:lnTo>
                  <a:lnTo>
                    <a:pt x="6065" y="5404"/>
                  </a:lnTo>
                  <a:lnTo>
                    <a:pt x="6091" y="5417"/>
                  </a:lnTo>
                  <a:lnTo>
                    <a:pt x="6119" y="5429"/>
                  </a:lnTo>
                  <a:lnTo>
                    <a:pt x="6146" y="5441"/>
                  </a:lnTo>
                  <a:lnTo>
                    <a:pt x="6173" y="5451"/>
                  </a:lnTo>
                  <a:lnTo>
                    <a:pt x="6198" y="5461"/>
                  </a:lnTo>
                  <a:lnTo>
                    <a:pt x="6225" y="5471"/>
                  </a:lnTo>
                  <a:lnTo>
                    <a:pt x="6252" y="5479"/>
                  </a:lnTo>
                  <a:lnTo>
                    <a:pt x="6279" y="5487"/>
                  </a:lnTo>
                  <a:lnTo>
                    <a:pt x="6304" y="5494"/>
                  </a:lnTo>
                  <a:lnTo>
                    <a:pt x="6331" y="5502"/>
                  </a:lnTo>
                  <a:lnTo>
                    <a:pt x="6357" y="5507"/>
                  </a:lnTo>
                  <a:lnTo>
                    <a:pt x="6384" y="5512"/>
                  </a:lnTo>
                  <a:lnTo>
                    <a:pt x="6409" y="5518"/>
                  </a:lnTo>
                  <a:lnTo>
                    <a:pt x="6435" y="5522"/>
                  </a:lnTo>
                  <a:lnTo>
                    <a:pt x="6462" y="5525"/>
                  </a:lnTo>
                  <a:lnTo>
                    <a:pt x="6488" y="5529"/>
                  </a:lnTo>
                  <a:lnTo>
                    <a:pt x="6513" y="5531"/>
                  </a:lnTo>
                  <a:lnTo>
                    <a:pt x="6539" y="5532"/>
                  </a:lnTo>
                  <a:lnTo>
                    <a:pt x="6565" y="5533"/>
                  </a:lnTo>
                  <a:lnTo>
                    <a:pt x="6591" y="5533"/>
                  </a:lnTo>
                  <a:lnTo>
                    <a:pt x="6617" y="5533"/>
                  </a:lnTo>
                  <a:lnTo>
                    <a:pt x="6643" y="5532"/>
                  </a:lnTo>
                  <a:lnTo>
                    <a:pt x="6668" y="5530"/>
                  </a:lnTo>
                  <a:lnTo>
                    <a:pt x="6694" y="5527"/>
                  </a:lnTo>
                  <a:lnTo>
                    <a:pt x="6720" y="5524"/>
                  </a:lnTo>
                  <a:lnTo>
                    <a:pt x="6746" y="5521"/>
                  </a:lnTo>
                  <a:lnTo>
                    <a:pt x="6771" y="5517"/>
                  </a:lnTo>
                  <a:lnTo>
                    <a:pt x="6797" y="5511"/>
                  </a:lnTo>
                  <a:lnTo>
                    <a:pt x="6823" y="5506"/>
                  </a:lnTo>
                  <a:lnTo>
                    <a:pt x="6848" y="5500"/>
                  </a:lnTo>
                  <a:lnTo>
                    <a:pt x="6875" y="5492"/>
                  </a:lnTo>
                  <a:lnTo>
                    <a:pt x="7179" y="5342"/>
                  </a:lnTo>
                  <a:lnTo>
                    <a:pt x="7247" y="5251"/>
                  </a:lnTo>
                  <a:lnTo>
                    <a:pt x="7339" y="5183"/>
                  </a:lnTo>
                  <a:lnTo>
                    <a:pt x="7392" y="5086"/>
                  </a:lnTo>
                  <a:lnTo>
                    <a:pt x="7373" y="4583"/>
                  </a:lnTo>
                  <a:lnTo>
                    <a:pt x="7315" y="4525"/>
                  </a:lnTo>
                  <a:lnTo>
                    <a:pt x="6841" y="4549"/>
                  </a:lnTo>
                  <a:lnTo>
                    <a:pt x="6841" y="4602"/>
                  </a:lnTo>
                  <a:lnTo>
                    <a:pt x="6797" y="4742"/>
                  </a:lnTo>
                  <a:lnTo>
                    <a:pt x="6764" y="4791"/>
                  </a:lnTo>
                  <a:lnTo>
                    <a:pt x="6715" y="4099"/>
                  </a:lnTo>
                  <a:lnTo>
                    <a:pt x="6778" y="4099"/>
                  </a:lnTo>
                  <a:lnTo>
                    <a:pt x="6812" y="4200"/>
                  </a:lnTo>
                  <a:lnTo>
                    <a:pt x="6841" y="4229"/>
                  </a:lnTo>
                  <a:lnTo>
                    <a:pt x="7475" y="4283"/>
                  </a:lnTo>
                  <a:lnTo>
                    <a:pt x="7489" y="4360"/>
                  </a:lnTo>
                  <a:lnTo>
                    <a:pt x="7523" y="4844"/>
                  </a:lnTo>
                  <a:lnTo>
                    <a:pt x="7523" y="4886"/>
                  </a:lnTo>
                  <a:lnTo>
                    <a:pt x="7522" y="4927"/>
                  </a:lnTo>
                  <a:lnTo>
                    <a:pt x="7520" y="4968"/>
                  </a:lnTo>
                  <a:lnTo>
                    <a:pt x="7518" y="5009"/>
                  </a:lnTo>
                  <a:lnTo>
                    <a:pt x="7513" y="5050"/>
                  </a:lnTo>
                  <a:lnTo>
                    <a:pt x="7507" y="5090"/>
                  </a:lnTo>
                  <a:lnTo>
                    <a:pt x="7501" y="5131"/>
                  </a:lnTo>
                  <a:lnTo>
                    <a:pt x="7491" y="5172"/>
                  </a:lnTo>
                  <a:lnTo>
                    <a:pt x="7479" y="5213"/>
                  </a:lnTo>
                  <a:lnTo>
                    <a:pt x="7466" y="5253"/>
                  </a:lnTo>
                  <a:lnTo>
                    <a:pt x="7459" y="5274"/>
                  </a:lnTo>
                  <a:lnTo>
                    <a:pt x="7450" y="5294"/>
                  </a:lnTo>
                  <a:lnTo>
                    <a:pt x="7441" y="5314"/>
                  </a:lnTo>
                  <a:lnTo>
                    <a:pt x="7431" y="5335"/>
                  </a:lnTo>
                  <a:lnTo>
                    <a:pt x="7420" y="5355"/>
                  </a:lnTo>
                  <a:lnTo>
                    <a:pt x="7409" y="5376"/>
                  </a:lnTo>
                  <a:lnTo>
                    <a:pt x="7398" y="5397"/>
                  </a:lnTo>
                  <a:lnTo>
                    <a:pt x="7385" y="5418"/>
                  </a:lnTo>
                  <a:lnTo>
                    <a:pt x="7371" y="5439"/>
                  </a:lnTo>
                  <a:lnTo>
                    <a:pt x="7356" y="5460"/>
                  </a:lnTo>
                  <a:lnTo>
                    <a:pt x="7341" y="5481"/>
                  </a:lnTo>
                  <a:lnTo>
                    <a:pt x="7325" y="5503"/>
                  </a:lnTo>
                  <a:lnTo>
                    <a:pt x="7199" y="5633"/>
                  </a:lnTo>
                  <a:lnTo>
                    <a:pt x="7150" y="5701"/>
                  </a:lnTo>
                  <a:lnTo>
                    <a:pt x="6957" y="5778"/>
                  </a:lnTo>
                  <a:lnTo>
                    <a:pt x="6855" y="5793"/>
                  </a:lnTo>
                  <a:lnTo>
                    <a:pt x="6681" y="5826"/>
                  </a:lnTo>
                  <a:lnTo>
                    <a:pt x="6507" y="5826"/>
                  </a:lnTo>
                  <a:lnTo>
                    <a:pt x="6473" y="5826"/>
                  </a:lnTo>
                  <a:close/>
                  <a:moveTo>
                    <a:pt x="3652" y="5682"/>
                  </a:moveTo>
                  <a:lnTo>
                    <a:pt x="3550" y="5599"/>
                  </a:lnTo>
                  <a:lnTo>
                    <a:pt x="3585" y="5469"/>
                  </a:lnTo>
                  <a:lnTo>
                    <a:pt x="3812" y="5294"/>
                  </a:lnTo>
                  <a:lnTo>
                    <a:pt x="4247" y="5033"/>
                  </a:lnTo>
                  <a:lnTo>
                    <a:pt x="4330" y="4975"/>
                  </a:lnTo>
                  <a:lnTo>
                    <a:pt x="4412" y="4927"/>
                  </a:lnTo>
                  <a:lnTo>
                    <a:pt x="4455" y="4907"/>
                  </a:lnTo>
                  <a:lnTo>
                    <a:pt x="4489" y="4892"/>
                  </a:lnTo>
                  <a:lnTo>
                    <a:pt x="4538" y="4892"/>
                  </a:lnTo>
                  <a:lnTo>
                    <a:pt x="4553" y="5009"/>
                  </a:lnTo>
                  <a:lnTo>
                    <a:pt x="4538" y="5198"/>
                  </a:lnTo>
                  <a:lnTo>
                    <a:pt x="4470" y="5251"/>
                  </a:lnTo>
                  <a:lnTo>
                    <a:pt x="4392" y="5275"/>
                  </a:lnTo>
                  <a:lnTo>
                    <a:pt x="4034" y="5492"/>
                  </a:lnTo>
                  <a:lnTo>
                    <a:pt x="3894" y="5570"/>
                  </a:lnTo>
                  <a:lnTo>
                    <a:pt x="3652" y="5682"/>
                  </a:lnTo>
                  <a:close/>
                  <a:moveTo>
                    <a:pt x="3410" y="5376"/>
                  </a:moveTo>
                  <a:lnTo>
                    <a:pt x="3391" y="5328"/>
                  </a:lnTo>
                  <a:lnTo>
                    <a:pt x="3343" y="5261"/>
                  </a:lnTo>
                  <a:lnTo>
                    <a:pt x="3410" y="5134"/>
                  </a:lnTo>
                  <a:lnTo>
                    <a:pt x="3550" y="5067"/>
                  </a:lnTo>
                  <a:lnTo>
                    <a:pt x="3744" y="4907"/>
                  </a:lnTo>
                  <a:lnTo>
                    <a:pt x="3971" y="4791"/>
                  </a:lnTo>
                  <a:lnTo>
                    <a:pt x="4083" y="4713"/>
                  </a:lnTo>
                  <a:lnTo>
                    <a:pt x="4146" y="4665"/>
                  </a:lnTo>
                  <a:lnTo>
                    <a:pt x="4518" y="4458"/>
                  </a:lnTo>
                  <a:lnTo>
                    <a:pt x="4538" y="4685"/>
                  </a:lnTo>
                  <a:lnTo>
                    <a:pt x="4276" y="4892"/>
                  </a:lnTo>
                  <a:lnTo>
                    <a:pt x="4170" y="4975"/>
                  </a:lnTo>
                  <a:lnTo>
                    <a:pt x="4083" y="5009"/>
                  </a:lnTo>
                  <a:lnTo>
                    <a:pt x="4019" y="5086"/>
                  </a:lnTo>
                  <a:lnTo>
                    <a:pt x="3860" y="5169"/>
                  </a:lnTo>
                  <a:lnTo>
                    <a:pt x="3778" y="5226"/>
                  </a:lnTo>
                  <a:lnTo>
                    <a:pt x="3410" y="5376"/>
                  </a:lnTo>
                  <a:close/>
                  <a:moveTo>
                    <a:pt x="3246" y="5100"/>
                  </a:moveTo>
                  <a:lnTo>
                    <a:pt x="3168" y="5019"/>
                  </a:lnTo>
                  <a:lnTo>
                    <a:pt x="3149" y="4984"/>
                  </a:lnTo>
                  <a:lnTo>
                    <a:pt x="3168" y="4859"/>
                  </a:lnTo>
                  <a:lnTo>
                    <a:pt x="3275" y="4791"/>
                  </a:lnTo>
                  <a:lnTo>
                    <a:pt x="3502" y="4650"/>
                  </a:lnTo>
                  <a:lnTo>
                    <a:pt x="3585" y="4568"/>
                  </a:lnTo>
                  <a:lnTo>
                    <a:pt x="3652" y="4500"/>
                  </a:lnTo>
                  <a:lnTo>
                    <a:pt x="3841" y="4423"/>
                  </a:lnTo>
                  <a:lnTo>
                    <a:pt x="3875" y="4389"/>
                  </a:lnTo>
                  <a:lnTo>
                    <a:pt x="3971" y="4306"/>
                  </a:lnTo>
                  <a:lnTo>
                    <a:pt x="4412" y="4041"/>
                  </a:lnTo>
                  <a:lnTo>
                    <a:pt x="4489" y="4327"/>
                  </a:lnTo>
                  <a:lnTo>
                    <a:pt x="4170" y="4525"/>
                  </a:lnTo>
                  <a:lnTo>
                    <a:pt x="4069" y="4602"/>
                  </a:lnTo>
                  <a:lnTo>
                    <a:pt x="4034" y="4602"/>
                  </a:lnTo>
                  <a:lnTo>
                    <a:pt x="3986" y="4665"/>
                  </a:lnTo>
                  <a:lnTo>
                    <a:pt x="3841" y="4767"/>
                  </a:lnTo>
                  <a:lnTo>
                    <a:pt x="3696" y="4859"/>
                  </a:lnTo>
                  <a:lnTo>
                    <a:pt x="3633" y="4873"/>
                  </a:lnTo>
                  <a:lnTo>
                    <a:pt x="3343" y="5086"/>
                  </a:lnTo>
                  <a:lnTo>
                    <a:pt x="3246" y="5100"/>
                  </a:lnTo>
                  <a:close/>
                  <a:moveTo>
                    <a:pt x="3033" y="4777"/>
                  </a:moveTo>
                  <a:lnTo>
                    <a:pt x="2970" y="4698"/>
                  </a:lnTo>
                  <a:lnTo>
                    <a:pt x="2970" y="4665"/>
                  </a:lnTo>
                  <a:lnTo>
                    <a:pt x="2970" y="4568"/>
                  </a:lnTo>
                  <a:lnTo>
                    <a:pt x="3033" y="4525"/>
                  </a:lnTo>
                  <a:lnTo>
                    <a:pt x="3183" y="4389"/>
                  </a:lnTo>
                  <a:lnTo>
                    <a:pt x="3246" y="4327"/>
                  </a:lnTo>
                  <a:lnTo>
                    <a:pt x="3502" y="4215"/>
                  </a:lnTo>
                  <a:lnTo>
                    <a:pt x="3986" y="3876"/>
                  </a:lnTo>
                  <a:lnTo>
                    <a:pt x="4019" y="3857"/>
                  </a:lnTo>
                  <a:lnTo>
                    <a:pt x="4083" y="3799"/>
                  </a:lnTo>
                  <a:lnTo>
                    <a:pt x="4194" y="3731"/>
                  </a:lnTo>
                  <a:lnTo>
                    <a:pt x="4296" y="3683"/>
                  </a:lnTo>
                  <a:lnTo>
                    <a:pt x="4330" y="3664"/>
                  </a:lnTo>
                  <a:lnTo>
                    <a:pt x="4378" y="3664"/>
                  </a:lnTo>
                  <a:lnTo>
                    <a:pt x="4392" y="3731"/>
                  </a:lnTo>
                  <a:lnTo>
                    <a:pt x="4422" y="3925"/>
                  </a:lnTo>
                  <a:lnTo>
                    <a:pt x="4344" y="3958"/>
                  </a:lnTo>
                  <a:lnTo>
                    <a:pt x="4228" y="4016"/>
                  </a:lnTo>
                  <a:lnTo>
                    <a:pt x="4019" y="4147"/>
                  </a:lnTo>
                  <a:lnTo>
                    <a:pt x="3952" y="4200"/>
                  </a:lnTo>
                  <a:lnTo>
                    <a:pt x="3860" y="4306"/>
                  </a:lnTo>
                  <a:lnTo>
                    <a:pt x="3792" y="4306"/>
                  </a:lnTo>
                  <a:lnTo>
                    <a:pt x="3599" y="4471"/>
                  </a:lnTo>
                  <a:lnTo>
                    <a:pt x="3550" y="4491"/>
                  </a:lnTo>
                  <a:lnTo>
                    <a:pt x="3294" y="4650"/>
                  </a:lnTo>
                  <a:lnTo>
                    <a:pt x="3033" y="4777"/>
                  </a:lnTo>
                  <a:close/>
                  <a:moveTo>
                    <a:pt x="2824" y="4471"/>
                  </a:moveTo>
                  <a:lnTo>
                    <a:pt x="2776" y="4443"/>
                  </a:lnTo>
                  <a:lnTo>
                    <a:pt x="2762" y="4360"/>
                  </a:lnTo>
                  <a:lnTo>
                    <a:pt x="2762" y="4258"/>
                  </a:lnTo>
                  <a:lnTo>
                    <a:pt x="2859" y="4166"/>
                  </a:lnTo>
                  <a:lnTo>
                    <a:pt x="2907" y="4099"/>
                  </a:lnTo>
                  <a:lnTo>
                    <a:pt x="3004" y="4085"/>
                  </a:lnTo>
                  <a:lnTo>
                    <a:pt x="3101" y="4007"/>
                  </a:lnTo>
                  <a:lnTo>
                    <a:pt x="3183" y="3958"/>
                  </a:lnTo>
                  <a:lnTo>
                    <a:pt x="3246" y="3891"/>
                  </a:lnTo>
                  <a:lnTo>
                    <a:pt x="3343" y="3857"/>
                  </a:lnTo>
                  <a:lnTo>
                    <a:pt x="3391" y="3799"/>
                  </a:lnTo>
                  <a:lnTo>
                    <a:pt x="3487" y="3765"/>
                  </a:lnTo>
                  <a:lnTo>
                    <a:pt x="3570" y="3683"/>
                  </a:lnTo>
                  <a:lnTo>
                    <a:pt x="3652" y="3649"/>
                  </a:lnTo>
                  <a:lnTo>
                    <a:pt x="3710" y="3566"/>
                  </a:lnTo>
                  <a:lnTo>
                    <a:pt x="3827" y="3533"/>
                  </a:lnTo>
                  <a:lnTo>
                    <a:pt x="3952" y="3422"/>
                  </a:lnTo>
                  <a:lnTo>
                    <a:pt x="4102" y="3339"/>
                  </a:lnTo>
                  <a:lnTo>
                    <a:pt x="4170" y="3282"/>
                  </a:lnTo>
                  <a:lnTo>
                    <a:pt x="4296" y="3247"/>
                  </a:lnTo>
                  <a:lnTo>
                    <a:pt x="4330" y="3291"/>
                  </a:lnTo>
                  <a:lnTo>
                    <a:pt x="4359" y="3392"/>
                  </a:lnTo>
                  <a:lnTo>
                    <a:pt x="4330" y="3533"/>
                  </a:lnTo>
                  <a:lnTo>
                    <a:pt x="4247" y="3601"/>
                  </a:lnTo>
                  <a:lnTo>
                    <a:pt x="4170" y="3615"/>
                  </a:lnTo>
                  <a:lnTo>
                    <a:pt x="4083" y="3683"/>
                  </a:lnTo>
                  <a:lnTo>
                    <a:pt x="3696" y="3939"/>
                  </a:lnTo>
                  <a:lnTo>
                    <a:pt x="3599" y="4007"/>
                  </a:lnTo>
                  <a:lnTo>
                    <a:pt x="3502" y="4066"/>
                  </a:lnTo>
                  <a:lnTo>
                    <a:pt x="3435" y="4118"/>
                  </a:lnTo>
                  <a:lnTo>
                    <a:pt x="3357" y="4181"/>
                  </a:lnTo>
                  <a:lnTo>
                    <a:pt x="3212" y="4283"/>
                  </a:lnTo>
                  <a:lnTo>
                    <a:pt x="3168" y="4293"/>
                  </a:lnTo>
                  <a:lnTo>
                    <a:pt x="3066" y="4341"/>
                  </a:lnTo>
                  <a:lnTo>
                    <a:pt x="2926" y="4443"/>
                  </a:lnTo>
                  <a:lnTo>
                    <a:pt x="2824" y="4471"/>
                  </a:lnTo>
                  <a:close/>
                  <a:moveTo>
                    <a:pt x="2603" y="4147"/>
                  </a:moveTo>
                  <a:lnTo>
                    <a:pt x="2549" y="4066"/>
                  </a:lnTo>
                  <a:lnTo>
                    <a:pt x="2520" y="4041"/>
                  </a:lnTo>
                  <a:lnTo>
                    <a:pt x="2486" y="3973"/>
                  </a:lnTo>
                  <a:lnTo>
                    <a:pt x="2665" y="3843"/>
                  </a:lnTo>
                  <a:lnTo>
                    <a:pt x="2728" y="3765"/>
                  </a:lnTo>
                  <a:lnTo>
                    <a:pt x="3052" y="3615"/>
                  </a:lnTo>
                  <a:lnTo>
                    <a:pt x="3135" y="3523"/>
                  </a:lnTo>
                  <a:lnTo>
                    <a:pt x="3391" y="3407"/>
                  </a:lnTo>
                  <a:lnTo>
                    <a:pt x="3502" y="3315"/>
                  </a:lnTo>
                  <a:lnTo>
                    <a:pt x="3599" y="3232"/>
                  </a:lnTo>
                  <a:lnTo>
                    <a:pt x="3677" y="3199"/>
                  </a:lnTo>
                  <a:lnTo>
                    <a:pt x="3744" y="3117"/>
                  </a:lnTo>
                  <a:lnTo>
                    <a:pt x="3952" y="2986"/>
                  </a:lnTo>
                  <a:lnTo>
                    <a:pt x="4117" y="2903"/>
                  </a:lnTo>
                  <a:lnTo>
                    <a:pt x="4228" y="2903"/>
                  </a:lnTo>
                  <a:lnTo>
                    <a:pt x="4261" y="3005"/>
                  </a:lnTo>
                  <a:lnTo>
                    <a:pt x="4261" y="3117"/>
                  </a:lnTo>
                  <a:lnTo>
                    <a:pt x="4194" y="3151"/>
                  </a:lnTo>
                  <a:lnTo>
                    <a:pt x="4102" y="3213"/>
                  </a:lnTo>
                  <a:lnTo>
                    <a:pt x="4054" y="3247"/>
                  </a:lnTo>
                  <a:lnTo>
                    <a:pt x="3938" y="3339"/>
                  </a:lnTo>
                  <a:lnTo>
                    <a:pt x="3841" y="3392"/>
                  </a:lnTo>
                  <a:lnTo>
                    <a:pt x="3599" y="3566"/>
                  </a:lnTo>
                  <a:lnTo>
                    <a:pt x="3570" y="3581"/>
                  </a:lnTo>
                  <a:lnTo>
                    <a:pt x="3487" y="3634"/>
                  </a:lnTo>
                  <a:lnTo>
                    <a:pt x="3435" y="3649"/>
                  </a:lnTo>
                  <a:lnTo>
                    <a:pt x="3410" y="3683"/>
                  </a:lnTo>
                  <a:lnTo>
                    <a:pt x="3328" y="3745"/>
                  </a:lnTo>
                  <a:lnTo>
                    <a:pt x="3212" y="3808"/>
                  </a:lnTo>
                  <a:lnTo>
                    <a:pt x="3135" y="3891"/>
                  </a:lnTo>
                  <a:lnTo>
                    <a:pt x="3033" y="3925"/>
                  </a:lnTo>
                  <a:lnTo>
                    <a:pt x="2970" y="4007"/>
                  </a:lnTo>
                  <a:lnTo>
                    <a:pt x="2907" y="4007"/>
                  </a:lnTo>
                  <a:lnTo>
                    <a:pt x="2824" y="4085"/>
                  </a:lnTo>
                  <a:lnTo>
                    <a:pt x="2603" y="4147"/>
                  </a:lnTo>
                  <a:close/>
                  <a:moveTo>
                    <a:pt x="2409" y="3843"/>
                  </a:moveTo>
                  <a:lnTo>
                    <a:pt x="2292" y="3697"/>
                  </a:lnTo>
                  <a:lnTo>
                    <a:pt x="2292" y="3615"/>
                  </a:lnTo>
                  <a:lnTo>
                    <a:pt x="2361" y="3566"/>
                  </a:lnTo>
                  <a:lnTo>
                    <a:pt x="2549" y="3489"/>
                  </a:lnTo>
                  <a:lnTo>
                    <a:pt x="2684" y="3407"/>
                  </a:lnTo>
                  <a:lnTo>
                    <a:pt x="2762" y="3339"/>
                  </a:lnTo>
                  <a:lnTo>
                    <a:pt x="3004" y="3213"/>
                  </a:lnTo>
                  <a:lnTo>
                    <a:pt x="3149" y="3082"/>
                  </a:lnTo>
                  <a:lnTo>
                    <a:pt x="3391" y="2938"/>
                  </a:lnTo>
                  <a:lnTo>
                    <a:pt x="3550" y="2875"/>
                  </a:lnTo>
                  <a:lnTo>
                    <a:pt x="3696" y="2763"/>
                  </a:lnTo>
                  <a:lnTo>
                    <a:pt x="3919" y="2598"/>
                  </a:lnTo>
                  <a:lnTo>
                    <a:pt x="4083" y="2502"/>
                  </a:lnTo>
                  <a:lnTo>
                    <a:pt x="4136" y="2579"/>
                  </a:lnTo>
                  <a:lnTo>
                    <a:pt x="4146" y="2633"/>
                  </a:lnTo>
                  <a:lnTo>
                    <a:pt x="4194" y="2681"/>
                  </a:lnTo>
                  <a:lnTo>
                    <a:pt x="4170" y="2778"/>
                  </a:lnTo>
                  <a:lnTo>
                    <a:pt x="3909" y="2923"/>
                  </a:lnTo>
                  <a:lnTo>
                    <a:pt x="3758" y="3020"/>
                  </a:lnTo>
                  <a:lnTo>
                    <a:pt x="3425" y="3247"/>
                  </a:lnTo>
                  <a:lnTo>
                    <a:pt x="3357" y="3324"/>
                  </a:lnTo>
                  <a:lnTo>
                    <a:pt x="3135" y="3422"/>
                  </a:lnTo>
                  <a:lnTo>
                    <a:pt x="3086" y="3455"/>
                  </a:lnTo>
                  <a:lnTo>
                    <a:pt x="2985" y="3523"/>
                  </a:lnTo>
                  <a:lnTo>
                    <a:pt x="2582" y="3774"/>
                  </a:lnTo>
                  <a:lnTo>
                    <a:pt x="2501" y="3823"/>
                  </a:lnTo>
                  <a:lnTo>
                    <a:pt x="2409" y="3843"/>
                  </a:lnTo>
                  <a:close/>
                  <a:moveTo>
                    <a:pt x="2215" y="3533"/>
                  </a:moveTo>
                  <a:lnTo>
                    <a:pt x="2133" y="3455"/>
                  </a:lnTo>
                  <a:lnTo>
                    <a:pt x="2119" y="3422"/>
                  </a:lnTo>
                  <a:lnTo>
                    <a:pt x="2119" y="3315"/>
                  </a:lnTo>
                  <a:lnTo>
                    <a:pt x="2810" y="2903"/>
                  </a:lnTo>
                  <a:lnTo>
                    <a:pt x="2859" y="2840"/>
                  </a:lnTo>
                  <a:lnTo>
                    <a:pt x="2907" y="2821"/>
                  </a:lnTo>
                  <a:lnTo>
                    <a:pt x="2985" y="2778"/>
                  </a:lnTo>
                  <a:lnTo>
                    <a:pt x="3066" y="2729"/>
                  </a:lnTo>
                  <a:lnTo>
                    <a:pt x="3183" y="2661"/>
                  </a:lnTo>
                  <a:lnTo>
                    <a:pt x="3570" y="2405"/>
                  </a:lnTo>
                  <a:lnTo>
                    <a:pt x="3633" y="2371"/>
                  </a:lnTo>
                  <a:lnTo>
                    <a:pt x="3792" y="2260"/>
                  </a:lnTo>
                  <a:lnTo>
                    <a:pt x="3860" y="2197"/>
                  </a:lnTo>
                  <a:lnTo>
                    <a:pt x="3952" y="2163"/>
                  </a:lnTo>
                  <a:lnTo>
                    <a:pt x="4000" y="2212"/>
                  </a:lnTo>
                  <a:lnTo>
                    <a:pt x="4069" y="2371"/>
                  </a:lnTo>
                  <a:lnTo>
                    <a:pt x="4054" y="2454"/>
                  </a:lnTo>
                  <a:lnTo>
                    <a:pt x="3909" y="2502"/>
                  </a:lnTo>
                  <a:lnTo>
                    <a:pt x="3599" y="2715"/>
                  </a:lnTo>
                  <a:lnTo>
                    <a:pt x="3517" y="2763"/>
                  </a:lnTo>
                  <a:lnTo>
                    <a:pt x="3435" y="2797"/>
                  </a:lnTo>
                  <a:lnTo>
                    <a:pt x="3308" y="2875"/>
                  </a:lnTo>
                  <a:lnTo>
                    <a:pt x="3212" y="2938"/>
                  </a:lnTo>
                  <a:lnTo>
                    <a:pt x="3168" y="2971"/>
                  </a:lnTo>
                  <a:lnTo>
                    <a:pt x="3101" y="3020"/>
                  </a:lnTo>
                  <a:lnTo>
                    <a:pt x="2844" y="3180"/>
                  </a:lnTo>
                  <a:lnTo>
                    <a:pt x="2728" y="3247"/>
                  </a:lnTo>
                  <a:lnTo>
                    <a:pt x="2651" y="3291"/>
                  </a:lnTo>
                  <a:lnTo>
                    <a:pt x="2568" y="3359"/>
                  </a:lnTo>
                  <a:lnTo>
                    <a:pt x="2452" y="3422"/>
                  </a:lnTo>
                  <a:lnTo>
                    <a:pt x="2215" y="3533"/>
                  </a:lnTo>
                  <a:close/>
                  <a:moveTo>
                    <a:pt x="5554" y="3282"/>
                  </a:moveTo>
                  <a:lnTo>
                    <a:pt x="5539" y="3261"/>
                  </a:lnTo>
                  <a:lnTo>
                    <a:pt x="5520" y="3165"/>
                  </a:lnTo>
                  <a:lnTo>
                    <a:pt x="5486" y="3063"/>
                  </a:lnTo>
                  <a:lnTo>
                    <a:pt x="5404" y="2807"/>
                  </a:lnTo>
                  <a:lnTo>
                    <a:pt x="5389" y="2661"/>
                  </a:lnTo>
                  <a:lnTo>
                    <a:pt x="5457" y="2715"/>
                  </a:lnTo>
                  <a:lnTo>
                    <a:pt x="5486" y="2744"/>
                  </a:lnTo>
                  <a:lnTo>
                    <a:pt x="5665" y="2797"/>
                  </a:lnTo>
                  <a:lnTo>
                    <a:pt x="6105" y="2681"/>
                  </a:lnTo>
                  <a:lnTo>
                    <a:pt x="6211" y="2613"/>
                  </a:lnTo>
                  <a:lnTo>
                    <a:pt x="6182" y="2536"/>
                  </a:lnTo>
                  <a:lnTo>
                    <a:pt x="6130" y="2371"/>
                  </a:lnTo>
                  <a:lnTo>
                    <a:pt x="6081" y="2197"/>
                  </a:lnTo>
                  <a:lnTo>
                    <a:pt x="6052" y="2037"/>
                  </a:lnTo>
                  <a:lnTo>
                    <a:pt x="5940" y="1714"/>
                  </a:lnTo>
                  <a:lnTo>
                    <a:pt x="5631" y="1795"/>
                  </a:lnTo>
                  <a:lnTo>
                    <a:pt x="5554" y="1810"/>
                  </a:lnTo>
                  <a:lnTo>
                    <a:pt x="5457" y="1839"/>
                  </a:lnTo>
                  <a:lnTo>
                    <a:pt x="5346" y="1906"/>
                  </a:lnTo>
                  <a:lnTo>
                    <a:pt x="5278" y="1955"/>
                  </a:lnTo>
                  <a:lnTo>
                    <a:pt x="5264" y="2115"/>
                  </a:lnTo>
                  <a:lnTo>
                    <a:pt x="5118" y="1873"/>
                  </a:lnTo>
                  <a:lnTo>
                    <a:pt x="5055" y="1597"/>
                  </a:lnTo>
                  <a:lnTo>
                    <a:pt x="5070" y="1520"/>
                  </a:lnTo>
                  <a:lnTo>
                    <a:pt x="5118" y="1568"/>
                  </a:lnTo>
                  <a:lnTo>
                    <a:pt x="5147" y="1612"/>
                  </a:lnTo>
                  <a:lnTo>
                    <a:pt x="5278" y="1631"/>
                  </a:lnTo>
                  <a:lnTo>
                    <a:pt x="5631" y="1534"/>
                  </a:lnTo>
                  <a:lnTo>
                    <a:pt x="6211" y="1355"/>
                  </a:lnTo>
                  <a:lnTo>
                    <a:pt x="6633" y="1181"/>
                  </a:lnTo>
                  <a:lnTo>
                    <a:pt x="6681" y="1001"/>
                  </a:lnTo>
                  <a:lnTo>
                    <a:pt x="6812" y="1278"/>
                  </a:lnTo>
                  <a:lnTo>
                    <a:pt x="6841" y="1403"/>
                  </a:lnTo>
                  <a:lnTo>
                    <a:pt x="6875" y="1472"/>
                  </a:lnTo>
                  <a:lnTo>
                    <a:pt x="6889" y="1597"/>
                  </a:lnTo>
                  <a:lnTo>
                    <a:pt x="6831" y="1553"/>
                  </a:lnTo>
                  <a:lnTo>
                    <a:pt x="6797" y="1520"/>
                  </a:lnTo>
                  <a:lnTo>
                    <a:pt x="6536" y="1505"/>
                  </a:lnTo>
                  <a:lnTo>
                    <a:pt x="6232" y="1597"/>
                  </a:lnTo>
                  <a:lnTo>
                    <a:pt x="6130" y="1631"/>
                  </a:lnTo>
                  <a:lnTo>
                    <a:pt x="6071" y="1664"/>
                  </a:lnTo>
                  <a:lnTo>
                    <a:pt x="6081" y="1810"/>
                  </a:lnTo>
                  <a:lnTo>
                    <a:pt x="6280" y="2439"/>
                  </a:lnTo>
                  <a:lnTo>
                    <a:pt x="6313" y="2502"/>
                  </a:lnTo>
                  <a:lnTo>
                    <a:pt x="6328" y="2579"/>
                  </a:lnTo>
                  <a:lnTo>
                    <a:pt x="6536" y="2555"/>
                  </a:lnTo>
                  <a:lnTo>
                    <a:pt x="6633" y="2536"/>
                  </a:lnTo>
                  <a:lnTo>
                    <a:pt x="6749" y="2502"/>
                  </a:lnTo>
                  <a:lnTo>
                    <a:pt x="6889" y="2454"/>
                  </a:lnTo>
                  <a:lnTo>
                    <a:pt x="6923" y="2439"/>
                  </a:lnTo>
                  <a:lnTo>
                    <a:pt x="6957" y="2419"/>
                  </a:lnTo>
                  <a:lnTo>
                    <a:pt x="7020" y="2357"/>
                  </a:lnTo>
                  <a:lnTo>
                    <a:pt x="7073" y="2212"/>
                  </a:lnTo>
                  <a:lnTo>
                    <a:pt x="7097" y="2279"/>
                  </a:lnTo>
                  <a:lnTo>
                    <a:pt x="7165" y="2439"/>
                  </a:lnTo>
                  <a:lnTo>
                    <a:pt x="7247" y="2729"/>
                  </a:lnTo>
                  <a:lnTo>
                    <a:pt x="7233" y="2821"/>
                  </a:lnTo>
                  <a:lnTo>
                    <a:pt x="7179" y="2778"/>
                  </a:lnTo>
                  <a:lnTo>
                    <a:pt x="7073" y="2696"/>
                  </a:lnTo>
                  <a:lnTo>
                    <a:pt x="6812" y="2729"/>
                  </a:lnTo>
                  <a:lnTo>
                    <a:pt x="6764" y="2763"/>
                  </a:lnTo>
                  <a:lnTo>
                    <a:pt x="6081" y="2938"/>
                  </a:lnTo>
                  <a:lnTo>
                    <a:pt x="5955" y="2971"/>
                  </a:lnTo>
                  <a:lnTo>
                    <a:pt x="5907" y="3005"/>
                  </a:lnTo>
                  <a:lnTo>
                    <a:pt x="5810" y="3020"/>
                  </a:lnTo>
                  <a:lnTo>
                    <a:pt x="5665" y="3097"/>
                  </a:lnTo>
                  <a:lnTo>
                    <a:pt x="5554" y="3282"/>
                  </a:lnTo>
                  <a:close/>
                  <a:moveTo>
                    <a:pt x="2036" y="3232"/>
                  </a:moveTo>
                  <a:lnTo>
                    <a:pt x="1983" y="3232"/>
                  </a:lnTo>
                  <a:lnTo>
                    <a:pt x="1906" y="3039"/>
                  </a:lnTo>
                  <a:lnTo>
                    <a:pt x="2036" y="2957"/>
                  </a:lnTo>
                  <a:lnTo>
                    <a:pt x="2244" y="2797"/>
                  </a:lnTo>
                  <a:lnTo>
                    <a:pt x="2442" y="2715"/>
                  </a:lnTo>
                  <a:lnTo>
                    <a:pt x="2762" y="2502"/>
                  </a:lnTo>
                  <a:lnTo>
                    <a:pt x="2874" y="2439"/>
                  </a:lnTo>
                  <a:lnTo>
                    <a:pt x="3168" y="2231"/>
                  </a:lnTo>
                  <a:lnTo>
                    <a:pt x="3377" y="2096"/>
                  </a:lnTo>
                  <a:lnTo>
                    <a:pt x="3435" y="2018"/>
                  </a:lnTo>
                  <a:lnTo>
                    <a:pt x="3744" y="1873"/>
                  </a:lnTo>
                  <a:lnTo>
                    <a:pt x="3778" y="1839"/>
                  </a:lnTo>
                  <a:lnTo>
                    <a:pt x="3860" y="1873"/>
                  </a:lnTo>
                  <a:lnTo>
                    <a:pt x="3894" y="1921"/>
                  </a:lnTo>
                  <a:lnTo>
                    <a:pt x="3909" y="2081"/>
                  </a:lnTo>
                  <a:lnTo>
                    <a:pt x="3778" y="2148"/>
                  </a:lnTo>
                  <a:lnTo>
                    <a:pt x="3391" y="2405"/>
                  </a:lnTo>
                  <a:lnTo>
                    <a:pt x="3193" y="2536"/>
                  </a:lnTo>
                  <a:lnTo>
                    <a:pt x="3135" y="2613"/>
                  </a:lnTo>
                  <a:lnTo>
                    <a:pt x="3066" y="2661"/>
                  </a:lnTo>
                  <a:lnTo>
                    <a:pt x="2874" y="2744"/>
                  </a:lnTo>
                  <a:lnTo>
                    <a:pt x="2709" y="2840"/>
                  </a:lnTo>
                  <a:lnTo>
                    <a:pt x="2486" y="2971"/>
                  </a:lnTo>
                  <a:lnTo>
                    <a:pt x="2375" y="3063"/>
                  </a:lnTo>
                  <a:lnTo>
                    <a:pt x="2148" y="3180"/>
                  </a:lnTo>
                  <a:lnTo>
                    <a:pt x="2036" y="3232"/>
                  </a:lnTo>
                  <a:close/>
                  <a:moveTo>
                    <a:pt x="1808" y="2923"/>
                  </a:moveTo>
                  <a:lnTo>
                    <a:pt x="1760" y="2855"/>
                  </a:lnTo>
                  <a:lnTo>
                    <a:pt x="1717" y="2807"/>
                  </a:lnTo>
                  <a:lnTo>
                    <a:pt x="1721" y="2781"/>
                  </a:lnTo>
                  <a:lnTo>
                    <a:pt x="1727" y="2760"/>
                  </a:lnTo>
                  <a:lnTo>
                    <a:pt x="1733" y="2742"/>
                  </a:lnTo>
                  <a:lnTo>
                    <a:pt x="1741" y="2727"/>
                  </a:lnTo>
                  <a:lnTo>
                    <a:pt x="1749" y="2714"/>
                  </a:lnTo>
                  <a:lnTo>
                    <a:pt x="1758" y="2703"/>
                  </a:lnTo>
                  <a:lnTo>
                    <a:pt x="1767" y="2695"/>
                  </a:lnTo>
                  <a:lnTo>
                    <a:pt x="1778" y="2686"/>
                  </a:lnTo>
                  <a:lnTo>
                    <a:pt x="1803" y="2672"/>
                  </a:lnTo>
                  <a:lnTo>
                    <a:pt x="1833" y="2658"/>
                  </a:lnTo>
                  <a:lnTo>
                    <a:pt x="1849" y="2650"/>
                  </a:lnTo>
                  <a:lnTo>
                    <a:pt x="1866" y="2639"/>
                  </a:lnTo>
                  <a:lnTo>
                    <a:pt x="1885" y="2627"/>
                  </a:lnTo>
                  <a:lnTo>
                    <a:pt x="1906" y="2613"/>
                  </a:lnTo>
                  <a:lnTo>
                    <a:pt x="2119" y="2473"/>
                  </a:lnTo>
                  <a:lnTo>
                    <a:pt x="2200" y="2405"/>
                  </a:lnTo>
                  <a:lnTo>
                    <a:pt x="2375" y="2313"/>
                  </a:lnTo>
                  <a:lnTo>
                    <a:pt x="2423" y="2294"/>
                  </a:lnTo>
                  <a:lnTo>
                    <a:pt x="2486" y="2212"/>
                  </a:lnTo>
                  <a:lnTo>
                    <a:pt x="2549" y="2148"/>
                  </a:lnTo>
                  <a:lnTo>
                    <a:pt x="2617" y="2148"/>
                  </a:lnTo>
                  <a:lnTo>
                    <a:pt x="2684" y="2096"/>
                  </a:lnTo>
                  <a:lnTo>
                    <a:pt x="2985" y="1921"/>
                  </a:lnTo>
                  <a:lnTo>
                    <a:pt x="3066" y="1854"/>
                  </a:lnTo>
                  <a:lnTo>
                    <a:pt x="3212" y="1776"/>
                  </a:lnTo>
                  <a:lnTo>
                    <a:pt x="3377" y="1664"/>
                  </a:lnTo>
                  <a:lnTo>
                    <a:pt x="3435" y="1597"/>
                  </a:lnTo>
                  <a:lnTo>
                    <a:pt x="3633" y="1520"/>
                  </a:lnTo>
                  <a:lnTo>
                    <a:pt x="3729" y="1520"/>
                  </a:lnTo>
                  <a:lnTo>
                    <a:pt x="3758" y="1587"/>
                  </a:lnTo>
                  <a:lnTo>
                    <a:pt x="3758" y="1645"/>
                  </a:lnTo>
                  <a:lnTo>
                    <a:pt x="3570" y="1873"/>
                  </a:lnTo>
                  <a:lnTo>
                    <a:pt x="3536" y="1873"/>
                  </a:lnTo>
                  <a:lnTo>
                    <a:pt x="3468" y="1955"/>
                  </a:lnTo>
                  <a:lnTo>
                    <a:pt x="2936" y="2260"/>
                  </a:lnTo>
                  <a:lnTo>
                    <a:pt x="2844" y="2323"/>
                  </a:lnTo>
                  <a:lnTo>
                    <a:pt x="2709" y="2405"/>
                  </a:lnTo>
                  <a:lnTo>
                    <a:pt x="2549" y="2521"/>
                  </a:lnTo>
                  <a:lnTo>
                    <a:pt x="2452" y="2598"/>
                  </a:lnTo>
                  <a:lnTo>
                    <a:pt x="2307" y="2661"/>
                  </a:lnTo>
                  <a:lnTo>
                    <a:pt x="2225" y="2729"/>
                  </a:lnTo>
                  <a:lnTo>
                    <a:pt x="1906" y="2903"/>
                  </a:lnTo>
                  <a:lnTo>
                    <a:pt x="1808" y="2923"/>
                  </a:lnTo>
                  <a:close/>
                  <a:moveTo>
                    <a:pt x="1635" y="2633"/>
                  </a:moveTo>
                  <a:lnTo>
                    <a:pt x="1567" y="2555"/>
                  </a:lnTo>
                  <a:lnTo>
                    <a:pt x="1567" y="2521"/>
                  </a:lnTo>
                  <a:lnTo>
                    <a:pt x="1533" y="2488"/>
                  </a:lnTo>
                  <a:lnTo>
                    <a:pt x="1581" y="2390"/>
                  </a:lnTo>
                  <a:lnTo>
                    <a:pt x="1664" y="2357"/>
                  </a:lnTo>
                  <a:lnTo>
                    <a:pt x="1857" y="2212"/>
                  </a:lnTo>
                  <a:lnTo>
                    <a:pt x="2200" y="1989"/>
                  </a:lnTo>
                  <a:lnTo>
                    <a:pt x="2278" y="1935"/>
                  </a:lnTo>
                  <a:lnTo>
                    <a:pt x="2375" y="1887"/>
                  </a:lnTo>
                  <a:lnTo>
                    <a:pt x="2452" y="1829"/>
                  </a:lnTo>
                  <a:lnTo>
                    <a:pt x="2549" y="1762"/>
                  </a:lnTo>
                  <a:lnTo>
                    <a:pt x="3018" y="1472"/>
                  </a:lnTo>
                  <a:lnTo>
                    <a:pt x="3116" y="1422"/>
                  </a:lnTo>
                  <a:lnTo>
                    <a:pt x="3454" y="1210"/>
                  </a:lnTo>
                  <a:lnTo>
                    <a:pt x="3487" y="1195"/>
                  </a:lnTo>
                  <a:lnTo>
                    <a:pt x="3550" y="1230"/>
                  </a:lnTo>
                  <a:lnTo>
                    <a:pt x="3618" y="1355"/>
                  </a:lnTo>
                  <a:lnTo>
                    <a:pt x="3599" y="1422"/>
                  </a:lnTo>
                  <a:lnTo>
                    <a:pt x="3570" y="1452"/>
                  </a:lnTo>
                  <a:lnTo>
                    <a:pt x="3018" y="1776"/>
                  </a:lnTo>
                  <a:lnTo>
                    <a:pt x="2985" y="1810"/>
                  </a:lnTo>
                  <a:lnTo>
                    <a:pt x="2907" y="1873"/>
                  </a:lnTo>
                  <a:lnTo>
                    <a:pt x="2844" y="1887"/>
                  </a:lnTo>
                  <a:lnTo>
                    <a:pt x="2632" y="2018"/>
                  </a:lnTo>
                  <a:lnTo>
                    <a:pt x="2568" y="2071"/>
                  </a:lnTo>
                  <a:lnTo>
                    <a:pt x="2501" y="2096"/>
                  </a:lnTo>
                  <a:lnTo>
                    <a:pt x="2390" y="2197"/>
                  </a:lnTo>
                  <a:lnTo>
                    <a:pt x="2215" y="2294"/>
                  </a:lnTo>
                  <a:lnTo>
                    <a:pt x="2167" y="2337"/>
                  </a:lnTo>
                  <a:lnTo>
                    <a:pt x="1925" y="2488"/>
                  </a:lnTo>
                  <a:lnTo>
                    <a:pt x="1842" y="2555"/>
                  </a:lnTo>
                  <a:lnTo>
                    <a:pt x="1760" y="2598"/>
                  </a:lnTo>
                  <a:lnTo>
                    <a:pt x="1635" y="2633"/>
                  </a:lnTo>
                  <a:close/>
                  <a:moveTo>
                    <a:pt x="1441" y="2337"/>
                  </a:moveTo>
                  <a:lnTo>
                    <a:pt x="1325" y="2096"/>
                  </a:lnTo>
                  <a:lnTo>
                    <a:pt x="1407" y="2071"/>
                  </a:lnTo>
                  <a:lnTo>
                    <a:pt x="1499" y="1989"/>
                  </a:lnTo>
                  <a:lnTo>
                    <a:pt x="1649" y="1921"/>
                  </a:lnTo>
                  <a:lnTo>
                    <a:pt x="1717" y="1854"/>
                  </a:lnTo>
                  <a:lnTo>
                    <a:pt x="1823" y="1762"/>
                  </a:lnTo>
                  <a:lnTo>
                    <a:pt x="1973" y="1679"/>
                  </a:lnTo>
                  <a:lnTo>
                    <a:pt x="2050" y="1631"/>
                  </a:lnTo>
                  <a:lnTo>
                    <a:pt x="2181" y="1568"/>
                  </a:lnTo>
                  <a:lnTo>
                    <a:pt x="2278" y="1505"/>
                  </a:lnTo>
                  <a:lnTo>
                    <a:pt x="2568" y="1312"/>
                  </a:lnTo>
                  <a:lnTo>
                    <a:pt x="2632" y="1263"/>
                  </a:lnTo>
                  <a:lnTo>
                    <a:pt x="2699" y="1195"/>
                  </a:lnTo>
                  <a:lnTo>
                    <a:pt x="3004" y="1036"/>
                  </a:lnTo>
                  <a:lnTo>
                    <a:pt x="3246" y="871"/>
                  </a:lnTo>
                  <a:lnTo>
                    <a:pt x="3377" y="842"/>
                  </a:lnTo>
                  <a:lnTo>
                    <a:pt x="3454" y="1036"/>
                  </a:lnTo>
                  <a:lnTo>
                    <a:pt x="3377" y="1113"/>
                  </a:lnTo>
                  <a:lnTo>
                    <a:pt x="3066" y="1355"/>
                  </a:lnTo>
                  <a:lnTo>
                    <a:pt x="3004" y="1370"/>
                  </a:lnTo>
                  <a:lnTo>
                    <a:pt x="2762" y="1553"/>
                  </a:lnTo>
                  <a:lnTo>
                    <a:pt x="2709" y="1568"/>
                  </a:lnTo>
                  <a:lnTo>
                    <a:pt x="2632" y="1631"/>
                  </a:lnTo>
                  <a:lnTo>
                    <a:pt x="2520" y="1679"/>
                  </a:lnTo>
                  <a:lnTo>
                    <a:pt x="2307" y="1810"/>
                  </a:lnTo>
                  <a:lnTo>
                    <a:pt x="2215" y="1887"/>
                  </a:lnTo>
                  <a:lnTo>
                    <a:pt x="2002" y="2004"/>
                  </a:lnTo>
                  <a:lnTo>
                    <a:pt x="1959" y="2071"/>
                  </a:lnTo>
                  <a:lnTo>
                    <a:pt x="1794" y="2129"/>
                  </a:lnTo>
                  <a:lnTo>
                    <a:pt x="1664" y="2212"/>
                  </a:lnTo>
                  <a:lnTo>
                    <a:pt x="1567" y="2279"/>
                  </a:lnTo>
                  <a:lnTo>
                    <a:pt x="1441" y="2337"/>
                  </a:lnTo>
                  <a:close/>
                  <a:moveTo>
                    <a:pt x="1233" y="2004"/>
                  </a:moveTo>
                  <a:lnTo>
                    <a:pt x="1214" y="1970"/>
                  </a:lnTo>
                  <a:lnTo>
                    <a:pt x="1151" y="1935"/>
                  </a:lnTo>
                  <a:lnTo>
                    <a:pt x="1131" y="1887"/>
                  </a:lnTo>
                  <a:lnTo>
                    <a:pt x="1116" y="1854"/>
                  </a:lnTo>
                  <a:lnTo>
                    <a:pt x="1151" y="1776"/>
                  </a:lnTo>
                  <a:lnTo>
                    <a:pt x="1441" y="1597"/>
                  </a:lnTo>
                  <a:lnTo>
                    <a:pt x="1615" y="1485"/>
                  </a:lnTo>
                  <a:lnTo>
                    <a:pt x="1717" y="1403"/>
                  </a:lnTo>
                  <a:lnTo>
                    <a:pt x="1775" y="1345"/>
                  </a:lnTo>
                  <a:lnTo>
                    <a:pt x="1906" y="1278"/>
                  </a:lnTo>
                  <a:lnTo>
                    <a:pt x="2099" y="1147"/>
                  </a:lnTo>
                  <a:lnTo>
                    <a:pt x="2409" y="968"/>
                  </a:lnTo>
                  <a:lnTo>
                    <a:pt x="2467" y="886"/>
                  </a:lnTo>
                  <a:lnTo>
                    <a:pt x="3033" y="538"/>
                  </a:lnTo>
                  <a:lnTo>
                    <a:pt x="3066" y="538"/>
                  </a:lnTo>
                  <a:lnTo>
                    <a:pt x="3183" y="552"/>
                  </a:lnTo>
                  <a:lnTo>
                    <a:pt x="3226" y="644"/>
                  </a:lnTo>
                  <a:lnTo>
                    <a:pt x="3260" y="678"/>
                  </a:lnTo>
                  <a:lnTo>
                    <a:pt x="3212" y="759"/>
                  </a:lnTo>
                  <a:lnTo>
                    <a:pt x="3183" y="828"/>
                  </a:lnTo>
                  <a:lnTo>
                    <a:pt x="3066" y="861"/>
                  </a:lnTo>
                  <a:lnTo>
                    <a:pt x="2926" y="953"/>
                  </a:lnTo>
                  <a:lnTo>
                    <a:pt x="2859" y="1001"/>
                  </a:lnTo>
                  <a:lnTo>
                    <a:pt x="2278" y="1389"/>
                  </a:lnTo>
                  <a:lnTo>
                    <a:pt x="2225" y="1452"/>
                  </a:lnTo>
                  <a:lnTo>
                    <a:pt x="1775" y="1693"/>
                  </a:lnTo>
                  <a:lnTo>
                    <a:pt x="1698" y="1762"/>
                  </a:lnTo>
                  <a:lnTo>
                    <a:pt x="1441" y="1921"/>
                  </a:lnTo>
                  <a:lnTo>
                    <a:pt x="1393" y="1935"/>
                  </a:lnTo>
                  <a:lnTo>
                    <a:pt x="1233" y="2004"/>
                  </a:lnTo>
                  <a:close/>
                  <a:moveTo>
                    <a:pt x="1015" y="1693"/>
                  </a:moveTo>
                  <a:lnTo>
                    <a:pt x="938" y="1568"/>
                  </a:lnTo>
                  <a:lnTo>
                    <a:pt x="938" y="1505"/>
                  </a:lnTo>
                  <a:lnTo>
                    <a:pt x="1068" y="1422"/>
                  </a:lnTo>
                  <a:lnTo>
                    <a:pt x="1116" y="1403"/>
                  </a:lnTo>
                  <a:lnTo>
                    <a:pt x="1243" y="1292"/>
                  </a:lnTo>
                  <a:lnTo>
                    <a:pt x="1373" y="1181"/>
                  </a:lnTo>
                  <a:lnTo>
                    <a:pt x="1808" y="953"/>
                  </a:lnTo>
                  <a:lnTo>
                    <a:pt x="1906" y="871"/>
                  </a:lnTo>
                  <a:lnTo>
                    <a:pt x="1973" y="794"/>
                  </a:lnTo>
                  <a:lnTo>
                    <a:pt x="2017" y="794"/>
                  </a:lnTo>
                  <a:lnTo>
                    <a:pt x="2099" y="726"/>
                  </a:lnTo>
                  <a:lnTo>
                    <a:pt x="2200" y="663"/>
                  </a:lnTo>
                  <a:lnTo>
                    <a:pt x="2442" y="503"/>
                  </a:lnTo>
                  <a:lnTo>
                    <a:pt x="2520" y="455"/>
                  </a:lnTo>
                  <a:lnTo>
                    <a:pt x="2617" y="402"/>
                  </a:lnTo>
                  <a:lnTo>
                    <a:pt x="2743" y="310"/>
                  </a:lnTo>
                  <a:lnTo>
                    <a:pt x="2810" y="227"/>
                  </a:lnTo>
                  <a:lnTo>
                    <a:pt x="2874" y="213"/>
                  </a:lnTo>
                  <a:lnTo>
                    <a:pt x="2907" y="194"/>
                  </a:lnTo>
                  <a:lnTo>
                    <a:pt x="3066" y="377"/>
                  </a:lnTo>
                  <a:lnTo>
                    <a:pt x="3018" y="436"/>
                  </a:lnTo>
                  <a:lnTo>
                    <a:pt x="2926" y="517"/>
                  </a:lnTo>
                  <a:lnTo>
                    <a:pt x="2844" y="600"/>
                  </a:lnTo>
                  <a:lnTo>
                    <a:pt x="2791" y="600"/>
                  </a:lnTo>
                  <a:lnTo>
                    <a:pt x="2709" y="663"/>
                  </a:lnTo>
                  <a:lnTo>
                    <a:pt x="2534" y="759"/>
                  </a:lnTo>
                  <a:lnTo>
                    <a:pt x="2442" y="828"/>
                  </a:lnTo>
                  <a:lnTo>
                    <a:pt x="2326" y="939"/>
                  </a:lnTo>
                  <a:lnTo>
                    <a:pt x="2133" y="1036"/>
                  </a:lnTo>
                  <a:lnTo>
                    <a:pt x="2002" y="1103"/>
                  </a:lnTo>
                  <a:lnTo>
                    <a:pt x="1959" y="1161"/>
                  </a:lnTo>
                  <a:lnTo>
                    <a:pt x="1717" y="1312"/>
                  </a:lnTo>
                  <a:lnTo>
                    <a:pt x="1581" y="1370"/>
                  </a:lnTo>
                  <a:lnTo>
                    <a:pt x="1489" y="1437"/>
                  </a:lnTo>
                  <a:lnTo>
                    <a:pt x="1422" y="1485"/>
                  </a:lnTo>
                  <a:lnTo>
                    <a:pt x="1180" y="1631"/>
                  </a:lnTo>
                  <a:lnTo>
                    <a:pt x="1015" y="1693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31775" y="241300"/>
            <a:ext cx="8642350" cy="457200"/>
          </a:xfrm>
          <a:prstGeom prst="rect">
            <a:avLst/>
          </a:prstGeom>
          <a:gradFill rotWithShape="1">
            <a:gsLst>
              <a:gs pos="0">
                <a:srgbClr val="182F76"/>
              </a:gs>
              <a:gs pos="100000">
                <a:srgbClr val="3366FF">
                  <a:alpha val="39998"/>
                </a:srgb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i="0" dirty="0">
                <a:solidFill>
                  <a:schemeClr val="bg1"/>
                </a:solidFill>
                <a:latin typeface="Lucida Sans" pitchFamily="34" charset="0"/>
              </a:rPr>
              <a:t>Summary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9388" y="179388"/>
            <a:ext cx="8780462" cy="6496050"/>
          </a:xfrm>
          <a:prstGeom prst="rect">
            <a:avLst/>
          </a:prstGeom>
          <a:noFill/>
          <a:ln w="4445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9CDE8-C7B3-41D1-B92C-E8FB5C4A26FF}"/>
              </a:ext>
            </a:extLst>
          </p:cNvPr>
          <p:cNvSpPr txBox="1"/>
          <p:nvPr/>
        </p:nvSpPr>
        <p:spPr>
          <a:xfrm>
            <a:off x="971600" y="836712"/>
            <a:ext cx="7200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Typical electronic noise ( keV FWHM ) 24cm x 8cm ‘triple’ DSSSD</a:t>
            </a:r>
          </a:p>
          <a:p>
            <a:endParaRPr lang="en-GB" sz="1800" dirty="0"/>
          </a:p>
          <a:p>
            <a:r>
              <a:rPr lang="en-GB" sz="1800" dirty="0">
                <a:solidFill>
                  <a:srgbClr val="FF0000"/>
                </a:solidFill>
              </a:rPr>
              <a:t>OLD May 2022</a:t>
            </a:r>
          </a:p>
          <a:p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err="1"/>
              <a:t>p+n</a:t>
            </a:r>
            <a:r>
              <a:rPr lang="en-GB" sz="1800" dirty="0"/>
              <a:t> junction strip	~ 90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err="1"/>
              <a:t>n+n</a:t>
            </a:r>
            <a:r>
              <a:rPr lang="en-GB" sz="1800" dirty="0"/>
              <a:t> Ohmic strip	~ 300</a:t>
            </a:r>
          </a:p>
          <a:p>
            <a:endParaRPr lang="en-GB" sz="1800" dirty="0"/>
          </a:p>
          <a:p>
            <a:r>
              <a:rPr lang="en-GB" sz="1800" dirty="0">
                <a:solidFill>
                  <a:srgbClr val="FF0000"/>
                </a:solidFill>
              </a:rPr>
              <a:t>NEW Oct 2023</a:t>
            </a:r>
          </a:p>
          <a:p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err="1"/>
              <a:t>p+n</a:t>
            </a:r>
            <a:r>
              <a:rPr lang="en-GB" sz="1800" dirty="0"/>
              <a:t> junction strip	~ 45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err="1"/>
              <a:t>n+n</a:t>
            </a:r>
            <a:r>
              <a:rPr lang="en-GB" sz="1800" dirty="0"/>
              <a:t> Ohmic strip	~ 75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r>
              <a:rPr lang="en-GB" sz="1800" dirty="0"/>
              <a:t>New values consistent with calculated noise for ‘triple’ DSSSD input</a:t>
            </a:r>
          </a:p>
          <a:p>
            <a:r>
              <a:rPr lang="en-GB" sz="1800" dirty="0"/>
              <a:t>load ( capacitance and leakage current ). Will continue to optimise.</a:t>
            </a:r>
          </a:p>
          <a:p>
            <a:endParaRPr lang="en-GB" sz="1800" dirty="0"/>
          </a:p>
          <a:p>
            <a:r>
              <a:rPr lang="en-GB" sz="1800" dirty="0"/>
              <a:t>Noise of ‘hot’ channels ~ 70-80 keV FWHM</a:t>
            </a:r>
          </a:p>
          <a:p>
            <a:endParaRPr lang="en-GB" sz="1800" dirty="0"/>
          </a:p>
          <a:p>
            <a:r>
              <a:rPr lang="en-GB" sz="1800" dirty="0"/>
              <a:t>Further information see</a:t>
            </a:r>
          </a:p>
          <a:p>
            <a:pPr lvl="1"/>
            <a:r>
              <a:rPr lang="en-GB" sz="1800" dirty="0">
                <a:hlinkClick r:id="rId2"/>
              </a:rPr>
              <a:t>https:/elog.ph.ed.ac.uk/DESPEC/522</a:t>
            </a:r>
            <a:endParaRPr lang="en-GB" sz="1800" dirty="0"/>
          </a:p>
          <a:p>
            <a:pPr lvl="1"/>
            <a:r>
              <a:rPr lang="en-GB" sz="1800" dirty="0">
                <a:hlinkClick r:id="rId3"/>
              </a:rPr>
              <a:t>https://elog.ph.ed.ac.uk/AIDA/907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702474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79512" y="225946"/>
            <a:ext cx="1990725" cy="2266950"/>
            <a:chOff x="114" y="107"/>
            <a:chExt cx="1254" cy="142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4" y="107"/>
              <a:ext cx="1254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117" y="821"/>
              <a:ext cx="1174" cy="714"/>
            </a:xfrm>
            <a:custGeom>
              <a:avLst/>
              <a:gdLst>
                <a:gd name="T0" fmla="*/ 102 w 14090"/>
                <a:gd name="T1" fmla="*/ 1879 h 8566"/>
                <a:gd name="T2" fmla="*/ 769 w 14090"/>
                <a:gd name="T3" fmla="*/ 4012 h 8566"/>
                <a:gd name="T4" fmla="*/ 2047 w 14090"/>
                <a:gd name="T5" fmla="*/ 5163 h 8566"/>
                <a:gd name="T6" fmla="*/ 6428 w 14090"/>
                <a:gd name="T7" fmla="*/ 3502 h 8566"/>
                <a:gd name="T8" fmla="*/ 7528 w 14090"/>
                <a:gd name="T9" fmla="*/ 3288 h 8566"/>
                <a:gd name="T10" fmla="*/ 8106 w 14090"/>
                <a:gd name="T11" fmla="*/ 2168 h 8566"/>
                <a:gd name="T12" fmla="*/ 10160 w 14090"/>
                <a:gd name="T13" fmla="*/ 397 h 8566"/>
                <a:gd name="T14" fmla="*/ 8622 w 14090"/>
                <a:gd name="T15" fmla="*/ 1447 h 8566"/>
                <a:gd name="T16" fmla="*/ 7480 w 14090"/>
                <a:gd name="T17" fmla="*/ 0 h 8566"/>
                <a:gd name="T18" fmla="*/ 5032 w 14090"/>
                <a:gd name="T19" fmla="*/ 1583 h 8566"/>
                <a:gd name="T20" fmla="*/ 5918 w 14090"/>
                <a:gd name="T21" fmla="*/ 146 h 8566"/>
                <a:gd name="T22" fmla="*/ 4596 w 14090"/>
                <a:gd name="T23" fmla="*/ 436 h 8566"/>
                <a:gd name="T24" fmla="*/ 9527 w 14090"/>
                <a:gd name="T25" fmla="*/ 1172 h 8566"/>
                <a:gd name="T26" fmla="*/ 6657 w 14090"/>
                <a:gd name="T27" fmla="*/ 3678 h 8566"/>
                <a:gd name="T28" fmla="*/ 2821 w 14090"/>
                <a:gd name="T29" fmla="*/ 5256 h 8566"/>
                <a:gd name="T30" fmla="*/ 1734 w 14090"/>
                <a:gd name="T31" fmla="*/ 5301 h 8566"/>
                <a:gd name="T32" fmla="*/ 817 w 14090"/>
                <a:gd name="T33" fmla="*/ 4487 h 8566"/>
                <a:gd name="T34" fmla="*/ 416 w 14090"/>
                <a:gd name="T35" fmla="*/ 4452 h 8566"/>
                <a:gd name="T36" fmla="*/ 319 w 14090"/>
                <a:gd name="T37" fmla="*/ 5566 h 8566"/>
                <a:gd name="T38" fmla="*/ 2581 w 14090"/>
                <a:gd name="T39" fmla="*/ 6001 h 8566"/>
                <a:gd name="T40" fmla="*/ 10059 w 14090"/>
                <a:gd name="T41" fmla="*/ 3001 h 8566"/>
                <a:gd name="T42" fmla="*/ 1349 w 14090"/>
                <a:gd name="T43" fmla="*/ 8324 h 8566"/>
                <a:gd name="T44" fmla="*/ 2695 w 14090"/>
                <a:gd name="T45" fmla="*/ 6804 h 8566"/>
                <a:gd name="T46" fmla="*/ 1910 w 14090"/>
                <a:gd name="T47" fmla="*/ 6811 h 8566"/>
                <a:gd name="T48" fmla="*/ 4089 w 14090"/>
                <a:gd name="T49" fmla="*/ 8334 h 8566"/>
                <a:gd name="T50" fmla="*/ 4952 w 14090"/>
                <a:gd name="T51" fmla="*/ 6663 h 8566"/>
                <a:gd name="T52" fmla="*/ 5618 w 14090"/>
                <a:gd name="T53" fmla="*/ 7754 h 8566"/>
                <a:gd name="T54" fmla="*/ 4896 w 14090"/>
                <a:gd name="T55" fmla="*/ 8400 h 8566"/>
                <a:gd name="T56" fmla="*/ 4427 w 14090"/>
                <a:gd name="T57" fmla="*/ 6741 h 8566"/>
                <a:gd name="T58" fmla="*/ 5213 w 14090"/>
                <a:gd name="T59" fmla="*/ 7088 h 8566"/>
                <a:gd name="T60" fmla="*/ 5303 w 14090"/>
                <a:gd name="T61" fmla="*/ 7934 h 8566"/>
                <a:gd name="T62" fmla="*/ 6402 w 14090"/>
                <a:gd name="T63" fmla="*/ 6272 h 8566"/>
                <a:gd name="T64" fmla="*/ 8913 w 14090"/>
                <a:gd name="T65" fmla="*/ 6998 h 8566"/>
                <a:gd name="T66" fmla="*/ 8463 w 14090"/>
                <a:gd name="T67" fmla="*/ 5968 h 8566"/>
                <a:gd name="T68" fmla="*/ 9541 w 14090"/>
                <a:gd name="T69" fmla="*/ 5063 h 8566"/>
                <a:gd name="T70" fmla="*/ 3237 w 14090"/>
                <a:gd name="T71" fmla="*/ 5405 h 8566"/>
                <a:gd name="T72" fmla="*/ 5516 w 14090"/>
                <a:gd name="T73" fmla="*/ 4370 h 8566"/>
                <a:gd name="T74" fmla="*/ 4398 w 14090"/>
                <a:gd name="T75" fmla="*/ 5242 h 8566"/>
                <a:gd name="T76" fmla="*/ 6294 w 14090"/>
                <a:gd name="T77" fmla="*/ 4056 h 8566"/>
                <a:gd name="T78" fmla="*/ 4984 w 14090"/>
                <a:gd name="T79" fmla="*/ 5178 h 8566"/>
                <a:gd name="T80" fmla="*/ 5468 w 14090"/>
                <a:gd name="T81" fmla="*/ 4980 h 8566"/>
                <a:gd name="T82" fmla="*/ 4984 w 14090"/>
                <a:gd name="T83" fmla="*/ 5420 h 8566"/>
                <a:gd name="T84" fmla="*/ 6367 w 14090"/>
                <a:gd name="T85" fmla="*/ 4854 h 8566"/>
                <a:gd name="T86" fmla="*/ 6435 w 14090"/>
                <a:gd name="T87" fmla="*/ 4994 h 8566"/>
                <a:gd name="T88" fmla="*/ 10868 w 14090"/>
                <a:gd name="T89" fmla="*/ 3194 h 8566"/>
                <a:gd name="T90" fmla="*/ 12064 w 14090"/>
                <a:gd name="T91" fmla="*/ 3697 h 8566"/>
                <a:gd name="T92" fmla="*/ 4659 w 14090"/>
                <a:gd name="T93" fmla="*/ 1868 h 8566"/>
                <a:gd name="T94" fmla="*/ 3237 w 14090"/>
                <a:gd name="T95" fmla="*/ 4729 h 8566"/>
                <a:gd name="T96" fmla="*/ 12029 w 14090"/>
                <a:gd name="T97" fmla="*/ 4012 h 8566"/>
                <a:gd name="T98" fmla="*/ 11061 w 14090"/>
                <a:gd name="T99" fmla="*/ 4095 h 8566"/>
                <a:gd name="T100" fmla="*/ 9091 w 14090"/>
                <a:gd name="T101" fmla="*/ 3368 h 8566"/>
                <a:gd name="T102" fmla="*/ 10123 w 14090"/>
                <a:gd name="T103" fmla="*/ 2275 h 8566"/>
                <a:gd name="T104" fmla="*/ 6334 w 14090"/>
                <a:gd name="T105" fmla="*/ 3161 h 8566"/>
                <a:gd name="T106" fmla="*/ 6361 w 14090"/>
                <a:gd name="T107" fmla="*/ 2214 h 8566"/>
                <a:gd name="T108" fmla="*/ 6058 w 14090"/>
                <a:gd name="T109" fmla="*/ 3403 h 8566"/>
                <a:gd name="T110" fmla="*/ 7224 w 14090"/>
                <a:gd name="T111" fmla="*/ 3383 h 8566"/>
                <a:gd name="T112" fmla="*/ 10190 w 14090"/>
                <a:gd name="T113" fmla="*/ 1868 h 8566"/>
                <a:gd name="T114" fmla="*/ 7727 w 14090"/>
                <a:gd name="T115" fmla="*/ 2415 h 8566"/>
                <a:gd name="T116" fmla="*/ 13015 w 14090"/>
                <a:gd name="T117" fmla="*/ 2197 h 8566"/>
                <a:gd name="T118" fmla="*/ 13653 w 14090"/>
                <a:gd name="T119" fmla="*/ 1741 h 8566"/>
                <a:gd name="T120" fmla="*/ 12683 w 14090"/>
                <a:gd name="T121" fmla="*/ 994 h 8566"/>
                <a:gd name="T122" fmla="*/ 13412 w 14090"/>
                <a:gd name="T123" fmla="*/ 2435 h 8566"/>
                <a:gd name="T124" fmla="*/ 6692 w 14090"/>
                <a:gd name="T125" fmla="*/ 882 h 8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090" h="8566">
                  <a:moveTo>
                    <a:pt x="517" y="0"/>
                  </a:moveTo>
                  <a:lnTo>
                    <a:pt x="509" y="44"/>
                  </a:lnTo>
                  <a:lnTo>
                    <a:pt x="499" y="87"/>
                  </a:lnTo>
                  <a:lnTo>
                    <a:pt x="491" y="130"/>
                  </a:lnTo>
                  <a:lnTo>
                    <a:pt x="482" y="173"/>
                  </a:lnTo>
                  <a:lnTo>
                    <a:pt x="474" y="215"/>
                  </a:lnTo>
                  <a:lnTo>
                    <a:pt x="465" y="257"/>
                  </a:lnTo>
                  <a:lnTo>
                    <a:pt x="457" y="301"/>
                  </a:lnTo>
                  <a:lnTo>
                    <a:pt x="450" y="344"/>
                  </a:lnTo>
                  <a:lnTo>
                    <a:pt x="383" y="688"/>
                  </a:lnTo>
                  <a:lnTo>
                    <a:pt x="348" y="755"/>
                  </a:lnTo>
                  <a:lnTo>
                    <a:pt x="339" y="822"/>
                  </a:lnTo>
                  <a:lnTo>
                    <a:pt x="328" y="889"/>
                  </a:lnTo>
                  <a:lnTo>
                    <a:pt x="316" y="955"/>
                  </a:lnTo>
                  <a:lnTo>
                    <a:pt x="303" y="1021"/>
                  </a:lnTo>
                  <a:lnTo>
                    <a:pt x="289" y="1087"/>
                  </a:lnTo>
                  <a:lnTo>
                    <a:pt x="275" y="1154"/>
                  </a:lnTo>
                  <a:lnTo>
                    <a:pt x="260" y="1220"/>
                  </a:lnTo>
                  <a:lnTo>
                    <a:pt x="245" y="1286"/>
                  </a:lnTo>
                  <a:lnTo>
                    <a:pt x="213" y="1418"/>
                  </a:lnTo>
                  <a:lnTo>
                    <a:pt x="180" y="1550"/>
                  </a:lnTo>
                  <a:lnTo>
                    <a:pt x="148" y="1682"/>
                  </a:lnTo>
                  <a:lnTo>
                    <a:pt x="117" y="1812"/>
                  </a:lnTo>
                  <a:lnTo>
                    <a:pt x="102" y="1879"/>
                  </a:lnTo>
                  <a:lnTo>
                    <a:pt x="88" y="1944"/>
                  </a:lnTo>
                  <a:lnTo>
                    <a:pt x="74" y="2010"/>
                  </a:lnTo>
                  <a:lnTo>
                    <a:pt x="61" y="2076"/>
                  </a:lnTo>
                  <a:lnTo>
                    <a:pt x="50" y="2142"/>
                  </a:lnTo>
                  <a:lnTo>
                    <a:pt x="39" y="2207"/>
                  </a:lnTo>
                  <a:lnTo>
                    <a:pt x="29" y="2274"/>
                  </a:lnTo>
                  <a:lnTo>
                    <a:pt x="21" y="2339"/>
                  </a:lnTo>
                  <a:lnTo>
                    <a:pt x="13" y="2406"/>
                  </a:lnTo>
                  <a:lnTo>
                    <a:pt x="8" y="2472"/>
                  </a:lnTo>
                  <a:lnTo>
                    <a:pt x="3" y="2538"/>
                  </a:lnTo>
                  <a:lnTo>
                    <a:pt x="0" y="2604"/>
                  </a:lnTo>
                  <a:lnTo>
                    <a:pt x="0" y="2670"/>
                  </a:lnTo>
                  <a:lnTo>
                    <a:pt x="1" y="2737"/>
                  </a:lnTo>
                  <a:lnTo>
                    <a:pt x="5" y="2804"/>
                  </a:lnTo>
                  <a:lnTo>
                    <a:pt x="10" y="2870"/>
                  </a:lnTo>
                  <a:lnTo>
                    <a:pt x="58" y="2919"/>
                  </a:lnTo>
                  <a:lnTo>
                    <a:pt x="183" y="3126"/>
                  </a:lnTo>
                  <a:lnTo>
                    <a:pt x="300" y="3301"/>
                  </a:lnTo>
                  <a:lnTo>
                    <a:pt x="425" y="3543"/>
                  </a:lnTo>
                  <a:lnTo>
                    <a:pt x="483" y="3625"/>
                  </a:lnTo>
                  <a:lnTo>
                    <a:pt x="494" y="3659"/>
                  </a:lnTo>
                  <a:lnTo>
                    <a:pt x="575" y="3737"/>
                  </a:lnTo>
                  <a:lnTo>
                    <a:pt x="644" y="3868"/>
                  </a:lnTo>
                  <a:lnTo>
                    <a:pt x="769" y="4012"/>
                  </a:lnTo>
                  <a:lnTo>
                    <a:pt x="784" y="4108"/>
                  </a:lnTo>
                  <a:lnTo>
                    <a:pt x="865" y="4162"/>
                  </a:lnTo>
                  <a:lnTo>
                    <a:pt x="934" y="4269"/>
                  </a:lnTo>
                  <a:lnTo>
                    <a:pt x="1011" y="4404"/>
                  </a:lnTo>
                  <a:lnTo>
                    <a:pt x="1079" y="4487"/>
                  </a:lnTo>
                  <a:lnTo>
                    <a:pt x="1142" y="4579"/>
                  </a:lnTo>
                  <a:lnTo>
                    <a:pt x="1336" y="4786"/>
                  </a:lnTo>
                  <a:lnTo>
                    <a:pt x="1428" y="4902"/>
                  </a:lnTo>
                  <a:lnTo>
                    <a:pt x="1468" y="4934"/>
                  </a:lnTo>
                  <a:lnTo>
                    <a:pt x="1508" y="4964"/>
                  </a:lnTo>
                  <a:lnTo>
                    <a:pt x="1549" y="4991"/>
                  </a:lnTo>
                  <a:lnTo>
                    <a:pt x="1588" y="5017"/>
                  </a:lnTo>
                  <a:lnTo>
                    <a:pt x="1628" y="5040"/>
                  </a:lnTo>
                  <a:lnTo>
                    <a:pt x="1668" y="5062"/>
                  </a:lnTo>
                  <a:lnTo>
                    <a:pt x="1707" y="5081"/>
                  </a:lnTo>
                  <a:lnTo>
                    <a:pt x="1746" y="5098"/>
                  </a:lnTo>
                  <a:lnTo>
                    <a:pt x="1784" y="5114"/>
                  </a:lnTo>
                  <a:lnTo>
                    <a:pt x="1823" y="5127"/>
                  </a:lnTo>
                  <a:lnTo>
                    <a:pt x="1861" y="5139"/>
                  </a:lnTo>
                  <a:lnTo>
                    <a:pt x="1899" y="5147"/>
                  </a:lnTo>
                  <a:lnTo>
                    <a:pt x="1936" y="5155"/>
                  </a:lnTo>
                  <a:lnTo>
                    <a:pt x="1974" y="5160"/>
                  </a:lnTo>
                  <a:lnTo>
                    <a:pt x="2010" y="5163"/>
                  </a:lnTo>
                  <a:lnTo>
                    <a:pt x="2047" y="5163"/>
                  </a:lnTo>
                  <a:lnTo>
                    <a:pt x="2075" y="5163"/>
                  </a:lnTo>
                  <a:lnTo>
                    <a:pt x="2187" y="5178"/>
                  </a:lnTo>
                  <a:lnTo>
                    <a:pt x="2821" y="5028"/>
                  </a:lnTo>
                  <a:lnTo>
                    <a:pt x="2932" y="5028"/>
                  </a:lnTo>
                  <a:lnTo>
                    <a:pt x="2961" y="4994"/>
                  </a:lnTo>
                  <a:lnTo>
                    <a:pt x="3063" y="4980"/>
                  </a:lnTo>
                  <a:lnTo>
                    <a:pt x="3305" y="4854"/>
                  </a:lnTo>
                  <a:lnTo>
                    <a:pt x="3397" y="4835"/>
                  </a:lnTo>
                  <a:lnTo>
                    <a:pt x="3499" y="4771"/>
                  </a:lnTo>
                  <a:lnTo>
                    <a:pt x="3580" y="4738"/>
                  </a:lnTo>
                  <a:lnTo>
                    <a:pt x="4031" y="4510"/>
                  </a:lnTo>
                  <a:lnTo>
                    <a:pt x="4112" y="4496"/>
                  </a:lnTo>
                  <a:lnTo>
                    <a:pt x="4838" y="4129"/>
                  </a:lnTo>
                  <a:lnTo>
                    <a:pt x="4930" y="4046"/>
                  </a:lnTo>
                  <a:lnTo>
                    <a:pt x="5255" y="3887"/>
                  </a:lnTo>
                  <a:lnTo>
                    <a:pt x="5332" y="3818"/>
                  </a:lnTo>
                  <a:lnTo>
                    <a:pt x="5434" y="3804"/>
                  </a:lnTo>
                  <a:lnTo>
                    <a:pt x="5516" y="3760"/>
                  </a:lnTo>
                  <a:lnTo>
                    <a:pt x="5598" y="3727"/>
                  </a:lnTo>
                  <a:lnTo>
                    <a:pt x="5898" y="3610"/>
                  </a:lnTo>
                  <a:lnTo>
                    <a:pt x="6319" y="3518"/>
                  </a:lnTo>
                  <a:lnTo>
                    <a:pt x="6355" y="3513"/>
                  </a:lnTo>
                  <a:lnTo>
                    <a:pt x="6392" y="3508"/>
                  </a:lnTo>
                  <a:lnTo>
                    <a:pt x="6428" y="3502"/>
                  </a:lnTo>
                  <a:lnTo>
                    <a:pt x="6465" y="3498"/>
                  </a:lnTo>
                  <a:lnTo>
                    <a:pt x="6539" y="3492"/>
                  </a:lnTo>
                  <a:lnTo>
                    <a:pt x="6611" y="3487"/>
                  </a:lnTo>
                  <a:lnTo>
                    <a:pt x="6685" y="3484"/>
                  </a:lnTo>
                  <a:lnTo>
                    <a:pt x="6760" y="3484"/>
                  </a:lnTo>
                  <a:lnTo>
                    <a:pt x="6834" y="3485"/>
                  </a:lnTo>
                  <a:lnTo>
                    <a:pt x="6909" y="3487"/>
                  </a:lnTo>
                  <a:lnTo>
                    <a:pt x="6983" y="3491"/>
                  </a:lnTo>
                  <a:lnTo>
                    <a:pt x="7058" y="3496"/>
                  </a:lnTo>
                  <a:lnTo>
                    <a:pt x="7133" y="3502"/>
                  </a:lnTo>
                  <a:lnTo>
                    <a:pt x="7208" y="3509"/>
                  </a:lnTo>
                  <a:lnTo>
                    <a:pt x="7284" y="3517"/>
                  </a:lnTo>
                  <a:lnTo>
                    <a:pt x="7359" y="3525"/>
                  </a:lnTo>
                  <a:lnTo>
                    <a:pt x="7434" y="3533"/>
                  </a:lnTo>
                  <a:lnTo>
                    <a:pt x="7510" y="3543"/>
                  </a:lnTo>
                  <a:lnTo>
                    <a:pt x="7509" y="3515"/>
                  </a:lnTo>
                  <a:lnTo>
                    <a:pt x="7509" y="3486"/>
                  </a:lnTo>
                  <a:lnTo>
                    <a:pt x="7510" y="3458"/>
                  </a:lnTo>
                  <a:lnTo>
                    <a:pt x="7511" y="3429"/>
                  </a:lnTo>
                  <a:lnTo>
                    <a:pt x="7513" y="3402"/>
                  </a:lnTo>
                  <a:lnTo>
                    <a:pt x="7516" y="3373"/>
                  </a:lnTo>
                  <a:lnTo>
                    <a:pt x="7519" y="3345"/>
                  </a:lnTo>
                  <a:lnTo>
                    <a:pt x="7524" y="3316"/>
                  </a:lnTo>
                  <a:lnTo>
                    <a:pt x="7528" y="3288"/>
                  </a:lnTo>
                  <a:lnTo>
                    <a:pt x="7533" y="3259"/>
                  </a:lnTo>
                  <a:lnTo>
                    <a:pt x="7539" y="3231"/>
                  </a:lnTo>
                  <a:lnTo>
                    <a:pt x="7545" y="3202"/>
                  </a:lnTo>
                  <a:lnTo>
                    <a:pt x="7558" y="3146"/>
                  </a:lnTo>
                  <a:lnTo>
                    <a:pt x="7574" y="3089"/>
                  </a:lnTo>
                  <a:lnTo>
                    <a:pt x="7591" y="3032"/>
                  </a:lnTo>
                  <a:lnTo>
                    <a:pt x="7610" y="2976"/>
                  </a:lnTo>
                  <a:lnTo>
                    <a:pt x="7631" y="2920"/>
                  </a:lnTo>
                  <a:lnTo>
                    <a:pt x="7653" y="2864"/>
                  </a:lnTo>
                  <a:lnTo>
                    <a:pt x="7676" y="2808"/>
                  </a:lnTo>
                  <a:lnTo>
                    <a:pt x="7700" y="2753"/>
                  </a:lnTo>
                  <a:lnTo>
                    <a:pt x="7725" y="2697"/>
                  </a:lnTo>
                  <a:lnTo>
                    <a:pt x="7752" y="2642"/>
                  </a:lnTo>
                  <a:lnTo>
                    <a:pt x="7852" y="2469"/>
                  </a:lnTo>
                  <a:lnTo>
                    <a:pt x="7864" y="2451"/>
                  </a:lnTo>
                  <a:lnTo>
                    <a:pt x="7876" y="2432"/>
                  </a:lnTo>
                  <a:lnTo>
                    <a:pt x="7889" y="2414"/>
                  </a:lnTo>
                  <a:lnTo>
                    <a:pt x="7903" y="2395"/>
                  </a:lnTo>
                  <a:lnTo>
                    <a:pt x="7932" y="2358"/>
                  </a:lnTo>
                  <a:lnTo>
                    <a:pt x="7963" y="2321"/>
                  </a:lnTo>
                  <a:lnTo>
                    <a:pt x="7996" y="2282"/>
                  </a:lnTo>
                  <a:lnTo>
                    <a:pt x="8031" y="2245"/>
                  </a:lnTo>
                  <a:lnTo>
                    <a:pt x="8068" y="2206"/>
                  </a:lnTo>
                  <a:lnTo>
                    <a:pt x="8106" y="2168"/>
                  </a:lnTo>
                  <a:lnTo>
                    <a:pt x="8185" y="2090"/>
                  </a:lnTo>
                  <a:lnTo>
                    <a:pt x="8267" y="2010"/>
                  </a:lnTo>
                  <a:lnTo>
                    <a:pt x="8349" y="1930"/>
                  </a:lnTo>
                  <a:lnTo>
                    <a:pt x="8429" y="1849"/>
                  </a:lnTo>
                  <a:lnTo>
                    <a:pt x="8622" y="1626"/>
                  </a:lnTo>
                  <a:lnTo>
                    <a:pt x="8980" y="1365"/>
                  </a:lnTo>
                  <a:lnTo>
                    <a:pt x="9043" y="1307"/>
                  </a:lnTo>
                  <a:lnTo>
                    <a:pt x="9072" y="1274"/>
                  </a:lnTo>
                  <a:lnTo>
                    <a:pt x="9174" y="1191"/>
                  </a:lnTo>
                  <a:lnTo>
                    <a:pt x="9299" y="1124"/>
                  </a:lnTo>
                  <a:lnTo>
                    <a:pt x="9382" y="1007"/>
                  </a:lnTo>
                  <a:lnTo>
                    <a:pt x="9556" y="882"/>
                  </a:lnTo>
                  <a:lnTo>
                    <a:pt x="9610" y="832"/>
                  </a:lnTo>
                  <a:lnTo>
                    <a:pt x="9691" y="765"/>
                  </a:lnTo>
                  <a:lnTo>
                    <a:pt x="9750" y="722"/>
                  </a:lnTo>
                  <a:lnTo>
                    <a:pt x="9832" y="640"/>
                  </a:lnTo>
                  <a:lnTo>
                    <a:pt x="9914" y="591"/>
                  </a:lnTo>
                  <a:lnTo>
                    <a:pt x="9959" y="554"/>
                  </a:lnTo>
                  <a:lnTo>
                    <a:pt x="9998" y="523"/>
                  </a:lnTo>
                  <a:lnTo>
                    <a:pt x="10035" y="495"/>
                  </a:lnTo>
                  <a:lnTo>
                    <a:pt x="10068" y="470"/>
                  </a:lnTo>
                  <a:lnTo>
                    <a:pt x="10100" y="447"/>
                  </a:lnTo>
                  <a:lnTo>
                    <a:pt x="10130" y="423"/>
                  </a:lnTo>
                  <a:lnTo>
                    <a:pt x="10160" y="397"/>
                  </a:lnTo>
                  <a:lnTo>
                    <a:pt x="10190" y="369"/>
                  </a:lnTo>
                  <a:lnTo>
                    <a:pt x="10442" y="44"/>
                  </a:lnTo>
                  <a:lnTo>
                    <a:pt x="10480" y="0"/>
                  </a:lnTo>
                  <a:lnTo>
                    <a:pt x="10040" y="0"/>
                  </a:lnTo>
                  <a:lnTo>
                    <a:pt x="10190" y="34"/>
                  </a:lnTo>
                  <a:lnTo>
                    <a:pt x="10123" y="179"/>
                  </a:lnTo>
                  <a:lnTo>
                    <a:pt x="10094" y="242"/>
                  </a:lnTo>
                  <a:lnTo>
                    <a:pt x="9933" y="388"/>
                  </a:lnTo>
                  <a:lnTo>
                    <a:pt x="9852" y="470"/>
                  </a:lnTo>
                  <a:lnTo>
                    <a:pt x="9672" y="591"/>
                  </a:lnTo>
                  <a:lnTo>
                    <a:pt x="9639" y="659"/>
                  </a:lnTo>
                  <a:lnTo>
                    <a:pt x="9556" y="688"/>
                  </a:lnTo>
                  <a:lnTo>
                    <a:pt x="9493" y="755"/>
                  </a:lnTo>
                  <a:lnTo>
                    <a:pt x="9450" y="765"/>
                  </a:lnTo>
                  <a:lnTo>
                    <a:pt x="9368" y="832"/>
                  </a:lnTo>
                  <a:lnTo>
                    <a:pt x="9155" y="997"/>
                  </a:lnTo>
                  <a:lnTo>
                    <a:pt x="9126" y="1032"/>
                  </a:lnTo>
                  <a:lnTo>
                    <a:pt x="9058" y="1124"/>
                  </a:lnTo>
                  <a:lnTo>
                    <a:pt x="8966" y="1157"/>
                  </a:lnTo>
                  <a:lnTo>
                    <a:pt x="8884" y="1224"/>
                  </a:lnTo>
                  <a:lnTo>
                    <a:pt x="8734" y="1331"/>
                  </a:lnTo>
                  <a:lnTo>
                    <a:pt x="8705" y="1365"/>
                  </a:lnTo>
                  <a:lnTo>
                    <a:pt x="8671" y="1399"/>
                  </a:lnTo>
                  <a:lnTo>
                    <a:pt x="8622" y="1447"/>
                  </a:lnTo>
                  <a:lnTo>
                    <a:pt x="8574" y="1516"/>
                  </a:lnTo>
                  <a:lnTo>
                    <a:pt x="8496" y="1525"/>
                  </a:lnTo>
                  <a:lnTo>
                    <a:pt x="8365" y="1399"/>
                  </a:lnTo>
                  <a:lnTo>
                    <a:pt x="8138" y="1041"/>
                  </a:lnTo>
                  <a:lnTo>
                    <a:pt x="8129" y="997"/>
                  </a:lnTo>
                  <a:lnTo>
                    <a:pt x="8075" y="915"/>
                  </a:lnTo>
                  <a:lnTo>
                    <a:pt x="8046" y="867"/>
                  </a:lnTo>
                  <a:lnTo>
                    <a:pt x="7950" y="789"/>
                  </a:lnTo>
                  <a:lnTo>
                    <a:pt x="7950" y="741"/>
                  </a:lnTo>
                  <a:lnTo>
                    <a:pt x="7867" y="799"/>
                  </a:lnTo>
                  <a:lnTo>
                    <a:pt x="7708" y="867"/>
                  </a:lnTo>
                  <a:lnTo>
                    <a:pt x="7562" y="963"/>
                  </a:lnTo>
                  <a:lnTo>
                    <a:pt x="7529" y="997"/>
                  </a:lnTo>
                  <a:lnTo>
                    <a:pt x="7301" y="867"/>
                  </a:lnTo>
                  <a:lnTo>
                    <a:pt x="7268" y="832"/>
                  </a:lnTo>
                  <a:lnTo>
                    <a:pt x="7224" y="832"/>
                  </a:lnTo>
                  <a:lnTo>
                    <a:pt x="7141" y="789"/>
                  </a:lnTo>
                  <a:lnTo>
                    <a:pt x="6967" y="640"/>
                  </a:lnTo>
                  <a:lnTo>
                    <a:pt x="6919" y="581"/>
                  </a:lnTo>
                  <a:lnTo>
                    <a:pt x="7224" y="344"/>
                  </a:lnTo>
                  <a:lnTo>
                    <a:pt x="7320" y="276"/>
                  </a:lnTo>
                  <a:lnTo>
                    <a:pt x="7485" y="146"/>
                  </a:lnTo>
                  <a:lnTo>
                    <a:pt x="7529" y="112"/>
                  </a:lnTo>
                  <a:lnTo>
                    <a:pt x="7480" y="0"/>
                  </a:lnTo>
                  <a:lnTo>
                    <a:pt x="7316" y="0"/>
                  </a:lnTo>
                  <a:lnTo>
                    <a:pt x="7321" y="13"/>
                  </a:lnTo>
                  <a:lnTo>
                    <a:pt x="7326" y="26"/>
                  </a:lnTo>
                  <a:lnTo>
                    <a:pt x="7330" y="39"/>
                  </a:lnTo>
                  <a:lnTo>
                    <a:pt x="7333" y="52"/>
                  </a:lnTo>
                  <a:lnTo>
                    <a:pt x="7335" y="64"/>
                  </a:lnTo>
                  <a:lnTo>
                    <a:pt x="7336" y="76"/>
                  </a:lnTo>
                  <a:lnTo>
                    <a:pt x="7336" y="89"/>
                  </a:lnTo>
                  <a:lnTo>
                    <a:pt x="7335" y="102"/>
                  </a:lnTo>
                  <a:lnTo>
                    <a:pt x="7268" y="179"/>
                  </a:lnTo>
                  <a:lnTo>
                    <a:pt x="7209" y="194"/>
                  </a:lnTo>
                  <a:lnTo>
                    <a:pt x="7093" y="261"/>
                  </a:lnTo>
                  <a:lnTo>
                    <a:pt x="7026" y="344"/>
                  </a:lnTo>
                  <a:lnTo>
                    <a:pt x="6595" y="591"/>
                  </a:lnTo>
                  <a:lnTo>
                    <a:pt x="6498" y="640"/>
                  </a:lnTo>
                  <a:lnTo>
                    <a:pt x="6382" y="688"/>
                  </a:lnTo>
                  <a:lnTo>
                    <a:pt x="6208" y="799"/>
                  </a:lnTo>
                  <a:lnTo>
                    <a:pt x="6173" y="832"/>
                  </a:lnTo>
                  <a:lnTo>
                    <a:pt x="6048" y="949"/>
                  </a:lnTo>
                  <a:lnTo>
                    <a:pt x="5931" y="983"/>
                  </a:lnTo>
                  <a:lnTo>
                    <a:pt x="5656" y="1172"/>
                  </a:lnTo>
                  <a:lnTo>
                    <a:pt x="5240" y="1433"/>
                  </a:lnTo>
                  <a:lnTo>
                    <a:pt x="5109" y="1491"/>
                  </a:lnTo>
                  <a:lnTo>
                    <a:pt x="5032" y="1583"/>
                  </a:lnTo>
                  <a:lnTo>
                    <a:pt x="4930" y="1641"/>
                  </a:lnTo>
                  <a:lnTo>
                    <a:pt x="4824" y="1675"/>
                  </a:lnTo>
                  <a:lnTo>
                    <a:pt x="4688" y="1723"/>
                  </a:lnTo>
                  <a:lnTo>
                    <a:pt x="4606" y="1689"/>
                  </a:lnTo>
                  <a:lnTo>
                    <a:pt x="4596" y="1593"/>
                  </a:lnTo>
                  <a:lnTo>
                    <a:pt x="4742" y="1516"/>
                  </a:lnTo>
                  <a:lnTo>
                    <a:pt x="4838" y="1466"/>
                  </a:lnTo>
                  <a:lnTo>
                    <a:pt x="4916" y="1399"/>
                  </a:lnTo>
                  <a:lnTo>
                    <a:pt x="4984" y="1385"/>
                  </a:lnTo>
                  <a:lnTo>
                    <a:pt x="5399" y="1124"/>
                  </a:lnTo>
                  <a:lnTo>
                    <a:pt x="5598" y="963"/>
                  </a:lnTo>
                  <a:lnTo>
                    <a:pt x="5691" y="901"/>
                  </a:lnTo>
                  <a:lnTo>
                    <a:pt x="5806" y="847"/>
                  </a:lnTo>
                  <a:lnTo>
                    <a:pt x="6000" y="741"/>
                  </a:lnTo>
                  <a:lnTo>
                    <a:pt x="6092" y="673"/>
                  </a:lnTo>
                  <a:lnTo>
                    <a:pt x="6125" y="640"/>
                  </a:lnTo>
                  <a:lnTo>
                    <a:pt x="6450" y="450"/>
                  </a:lnTo>
                  <a:lnTo>
                    <a:pt x="6677" y="310"/>
                  </a:lnTo>
                  <a:lnTo>
                    <a:pt x="6836" y="179"/>
                  </a:lnTo>
                  <a:lnTo>
                    <a:pt x="7093" y="0"/>
                  </a:lnTo>
                  <a:lnTo>
                    <a:pt x="6223" y="0"/>
                  </a:lnTo>
                  <a:lnTo>
                    <a:pt x="6077" y="69"/>
                  </a:lnTo>
                  <a:lnTo>
                    <a:pt x="6000" y="102"/>
                  </a:lnTo>
                  <a:lnTo>
                    <a:pt x="5918" y="146"/>
                  </a:lnTo>
                  <a:lnTo>
                    <a:pt x="5918" y="0"/>
                  </a:lnTo>
                  <a:lnTo>
                    <a:pt x="5762" y="0"/>
                  </a:lnTo>
                  <a:lnTo>
                    <a:pt x="5758" y="69"/>
                  </a:lnTo>
                  <a:lnTo>
                    <a:pt x="5758" y="242"/>
                  </a:lnTo>
                  <a:lnTo>
                    <a:pt x="5710" y="310"/>
                  </a:lnTo>
                  <a:lnTo>
                    <a:pt x="5608" y="310"/>
                  </a:lnTo>
                  <a:lnTo>
                    <a:pt x="5637" y="0"/>
                  </a:lnTo>
                  <a:lnTo>
                    <a:pt x="5235" y="0"/>
                  </a:lnTo>
                  <a:lnTo>
                    <a:pt x="5066" y="112"/>
                  </a:lnTo>
                  <a:lnTo>
                    <a:pt x="5013" y="127"/>
                  </a:lnTo>
                  <a:lnTo>
                    <a:pt x="4984" y="146"/>
                  </a:lnTo>
                  <a:lnTo>
                    <a:pt x="4901" y="261"/>
                  </a:lnTo>
                  <a:lnTo>
                    <a:pt x="5192" y="388"/>
                  </a:lnTo>
                  <a:lnTo>
                    <a:pt x="5366" y="470"/>
                  </a:lnTo>
                  <a:lnTo>
                    <a:pt x="5308" y="552"/>
                  </a:lnTo>
                  <a:lnTo>
                    <a:pt x="5090" y="688"/>
                  </a:lnTo>
                  <a:lnTo>
                    <a:pt x="5013" y="741"/>
                  </a:lnTo>
                  <a:lnTo>
                    <a:pt x="4805" y="832"/>
                  </a:lnTo>
                  <a:lnTo>
                    <a:pt x="4805" y="799"/>
                  </a:lnTo>
                  <a:lnTo>
                    <a:pt x="4848" y="344"/>
                  </a:lnTo>
                  <a:lnTo>
                    <a:pt x="4824" y="286"/>
                  </a:lnTo>
                  <a:lnTo>
                    <a:pt x="4742" y="344"/>
                  </a:lnTo>
                  <a:lnTo>
                    <a:pt x="4688" y="354"/>
                  </a:lnTo>
                  <a:lnTo>
                    <a:pt x="4596" y="436"/>
                  </a:lnTo>
                  <a:lnTo>
                    <a:pt x="4548" y="450"/>
                  </a:lnTo>
                  <a:lnTo>
                    <a:pt x="4481" y="484"/>
                  </a:lnTo>
                  <a:lnTo>
                    <a:pt x="4413" y="561"/>
                  </a:lnTo>
                  <a:lnTo>
                    <a:pt x="4306" y="591"/>
                  </a:lnTo>
                  <a:lnTo>
                    <a:pt x="4190" y="673"/>
                  </a:lnTo>
                  <a:lnTo>
                    <a:pt x="4064" y="707"/>
                  </a:lnTo>
                  <a:lnTo>
                    <a:pt x="4214" y="0"/>
                  </a:lnTo>
                  <a:lnTo>
                    <a:pt x="517" y="0"/>
                  </a:lnTo>
                  <a:close/>
                  <a:moveTo>
                    <a:pt x="10698" y="0"/>
                  </a:moveTo>
                  <a:lnTo>
                    <a:pt x="10607" y="112"/>
                  </a:lnTo>
                  <a:lnTo>
                    <a:pt x="10543" y="228"/>
                  </a:lnTo>
                  <a:lnTo>
                    <a:pt x="10476" y="261"/>
                  </a:lnTo>
                  <a:lnTo>
                    <a:pt x="10442" y="319"/>
                  </a:lnTo>
                  <a:lnTo>
                    <a:pt x="10315" y="436"/>
                  </a:lnTo>
                  <a:lnTo>
                    <a:pt x="10253" y="504"/>
                  </a:lnTo>
                  <a:lnTo>
                    <a:pt x="10190" y="581"/>
                  </a:lnTo>
                  <a:lnTo>
                    <a:pt x="10156" y="625"/>
                  </a:lnTo>
                  <a:lnTo>
                    <a:pt x="10025" y="755"/>
                  </a:lnTo>
                  <a:lnTo>
                    <a:pt x="9958" y="755"/>
                  </a:lnTo>
                  <a:lnTo>
                    <a:pt x="9933" y="823"/>
                  </a:lnTo>
                  <a:lnTo>
                    <a:pt x="9783" y="949"/>
                  </a:lnTo>
                  <a:lnTo>
                    <a:pt x="9672" y="997"/>
                  </a:lnTo>
                  <a:lnTo>
                    <a:pt x="9639" y="1032"/>
                  </a:lnTo>
                  <a:lnTo>
                    <a:pt x="9527" y="1172"/>
                  </a:lnTo>
                  <a:lnTo>
                    <a:pt x="9474" y="1172"/>
                  </a:lnTo>
                  <a:lnTo>
                    <a:pt x="9430" y="1239"/>
                  </a:lnTo>
                  <a:lnTo>
                    <a:pt x="9368" y="1307"/>
                  </a:lnTo>
                  <a:lnTo>
                    <a:pt x="9285" y="1316"/>
                  </a:lnTo>
                  <a:lnTo>
                    <a:pt x="9208" y="1365"/>
                  </a:lnTo>
                  <a:lnTo>
                    <a:pt x="9140" y="1447"/>
                  </a:lnTo>
                  <a:lnTo>
                    <a:pt x="8990" y="1558"/>
                  </a:lnTo>
                  <a:lnTo>
                    <a:pt x="8898" y="1626"/>
                  </a:lnTo>
                  <a:lnTo>
                    <a:pt x="8724" y="1757"/>
                  </a:lnTo>
                  <a:lnTo>
                    <a:pt x="8671" y="1849"/>
                  </a:lnTo>
                  <a:lnTo>
                    <a:pt x="8607" y="1902"/>
                  </a:lnTo>
                  <a:lnTo>
                    <a:pt x="8540" y="1965"/>
                  </a:lnTo>
                  <a:lnTo>
                    <a:pt x="8463" y="2033"/>
                  </a:lnTo>
                  <a:lnTo>
                    <a:pt x="8264" y="2192"/>
                  </a:lnTo>
                  <a:lnTo>
                    <a:pt x="8221" y="2285"/>
                  </a:lnTo>
                  <a:lnTo>
                    <a:pt x="8138" y="2319"/>
                  </a:lnTo>
                  <a:lnTo>
                    <a:pt x="7993" y="2561"/>
                  </a:lnTo>
                  <a:lnTo>
                    <a:pt x="7708" y="3093"/>
                  </a:lnTo>
                  <a:lnTo>
                    <a:pt x="7693" y="3276"/>
                  </a:lnTo>
                  <a:lnTo>
                    <a:pt x="7674" y="3253"/>
                  </a:lnTo>
                  <a:lnTo>
                    <a:pt x="7660" y="3518"/>
                  </a:lnTo>
                  <a:lnTo>
                    <a:pt x="7693" y="3887"/>
                  </a:lnTo>
                  <a:lnTo>
                    <a:pt x="7258" y="3727"/>
                  </a:lnTo>
                  <a:lnTo>
                    <a:pt x="6657" y="3678"/>
                  </a:lnTo>
                  <a:lnTo>
                    <a:pt x="6048" y="3770"/>
                  </a:lnTo>
                  <a:lnTo>
                    <a:pt x="5981" y="3818"/>
                  </a:lnTo>
                  <a:lnTo>
                    <a:pt x="5758" y="3901"/>
                  </a:lnTo>
                  <a:lnTo>
                    <a:pt x="5656" y="3920"/>
                  </a:lnTo>
                  <a:lnTo>
                    <a:pt x="5608" y="3945"/>
                  </a:lnTo>
                  <a:lnTo>
                    <a:pt x="5530" y="3968"/>
                  </a:lnTo>
                  <a:lnTo>
                    <a:pt x="5080" y="4162"/>
                  </a:lnTo>
                  <a:lnTo>
                    <a:pt x="4998" y="4210"/>
                  </a:lnTo>
                  <a:lnTo>
                    <a:pt x="4838" y="4322"/>
                  </a:lnTo>
                  <a:lnTo>
                    <a:pt x="4708" y="4370"/>
                  </a:lnTo>
                  <a:lnTo>
                    <a:pt x="4606" y="4429"/>
                  </a:lnTo>
                  <a:lnTo>
                    <a:pt x="4494" y="4496"/>
                  </a:lnTo>
                  <a:lnTo>
                    <a:pt x="4388" y="4564"/>
                  </a:lnTo>
                  <a:lnTo>
                    <a:pt x="4224" y="4646"/>
                  </a:lnTo>
                  <a:lnTo>
                    <a:pt x="4146" y="4661"/>
                  </a:lnTo>
                  <a:lnTo>
                    <a:pt x="4011" y="4738"/>
                  </a:lnTo>
                  <a:lnTo>
                    <a:pt x="3929" y="4771"/>
                  </a:lnTo>
                  <a:lnTo>
                    <a:pt x="3741" y="4869"/>
                  </a:lnTo>
                  <a:lnTo>
                    <a:pt x="3658" y="4902"/>
                  </a:lnTo>
                  <a:lnTo>
                    <a:pt x="3547" y="4946"/>
                  </a:lnTo>
                  <a:lnTo>
                    <a:pt x="3155" y="5144"/>
                  </a:lnTo>
                  <a:lnTo>
                    <a:pt x="3043" y="5178"/>
                  </a:lnTo>
                  <a:lnTo>
                    <a:pt x="2980" y="5213"/>
                  </a:lnTo>
                  <a:lnTo>
                    <a:pt x="2821" y="5256"/>
                  </a:lnTo>
                  <a:lnTo>
                    <a:pt x="2661" y="5290"/>
                  </a:lnTo>
                  <a:lnTo>
                    <a:pt x="2603" y="5302"/>
                  </a:lnTo>
                  <a:lnTo>
                    <a:pt x="2544" y="5312"/>
                  </a:lnTo>
                  <a:lnTo>
                    <a:pt x="2486" y="5323"/>
                  </a:lnTo>
                  <a:lnTo>
                    <a:pt x="2427" y="5333"/>
                  </a:lnTo>
                  <a:lnTo>
                    <a:pt x="2367" y="5341"/>
                  </a:lnTo>
                  <a:lnTo>
                    <a:pt x="2308" y="5348"/>
                  </a:lnTo>
                  <a:lnTo>
                    <a:pt x="2248" y="5353"/>
                  </a:lnTo>
                  <a:lnTo>
                    <a:pt x="2188" y="5357"/>
                  </a:lnTo>
                  <a:lnTo>
                    <a:pt x="2158" y="5358"/>
                  </a:lnTo>
                  <a:lnTo>
                    <a:pt x="2127" y="5358"/>
                  </a:lnTo>
                  <a:lnTo>
                    <a:pt x="2097" y="5358"/>
                  </a:lnTo>
                  <a:lnTo>
                    <a:pt x="2067" y="5357"/>
                  </a:lnTo>
                  <a:lnTo>
                    <a:pt x="2037" y="5356"/>
                  </a:lnTo>
                  <a:lnTo>
                    <a:pt x="2007" y="5354"/>
                  </a:lnTo>
                  <a:lnTo>
                    <a:pt x="1976" y="5351"/>
                  </a:lnTo>
                  <a:lnTo>
                    <a:pt x="1946" y="5348"/>
                  </a:lnTo>
                  <a:lnTo>
                    <a:pt x="1916" y="5343"/>
                  </a:lnTo>
                  <a:lnTo>
                    <a:pt x="1885" y="5338"/>
                  </a:lnTo>
                  <a:lnTo>
                    <a:pt x="1855" y="5333"/>
                  </a:lnTo>
                  <a:lnTo>
                    <a:pt x="1825" y="5326"/>
                  </a:lnTo>
                  <a:lnTo>
                    <a:pt x="1794" y="5318"/>
                  </a:lnTo>
                  <a:lnTo>
                    <a:pt x="1764" y="5310"/>
                  </a:lnTo>
                  <a:lnTo>
                    <a:pt x="1734" y="5301"/>
                  </a:lnTo>
                  <a:lnTo>
                    <a:pt x="1703" y="5290"/>
                  </a:lnTo>
                  <a:lnTo>
                    <a:pt x="1673" y="5280"/>
                  </a:lnTo>
                  <a:lnTo>
                    <a:pt x="1644" y="5269"/>
                  </a:lnTo>
                  <a:lnTo>
                    <a:pt x="1615" y="5258"/>
                  </a:lnTo>
                  <a:lnTo>
                    <a:pt x="1587" y="5245"/>
                  </a:lnTo>
                  <a:lnTo>
                    <a:pt x="1559" y="5231"/>
                  </a:lnTo>
                  <a:lnTo>
                    <a:pt x="1532" y="5216"/>
                  </a:lnTo>
                  <a:lnTo>
                    <a:pt x="1505" y="5200"/>
                  </a:lnTo>
                  <a:lnTo>
                    <a:pt x="1479" y="5183"/>
                  </a:lnTo>
                  <a:lnTo>
                    <a:pt x="1452" y="5165"/>
                  </a:lnTo>
                  <a:lnTo>
                    <a:pt x="1428" y="5146"/>
                  </a:lnTo>
                  <a:lnTo>
                    <a:pt x="1403" y="5126"/>
                  </a:lnTo>
                  <a:lnTo>
                    <a:pt x="1378" y="5106"/>
                  </a:lnTo>
                  <a:lnTo>
                    <a:pt x="1355" y="5084"/>
                  </a:lnTo>
                  <a:lnTo>
                    <a:pt x="1331" y="5062"/>
                  </a:lnTo>
                  <a:lnTo>
                    <a:pt x="1309" y="5038"/>
                  </a:lnTo>
                  <a:lnTo>
                    <a:pt x="1287" y="5013"/>
                  </a:lnTo>
                  <a:lnTo>
                    <a:pt x="1176" y="4971"/>
                  </a:lnTo>
                  <a:lnTo>
                    <a:pt x="1127" y="4888"/>
                  </a:lnTo>
                  <a:lnTo>
                    <a:pt x="1079" y="4786"/>
                  </a:lnTo>
                  <a:lnTo>
                    <a:pt x="992" y="4729"/>
                  </a:lnTo>
                  <a:lnTo>
                    <a:pt x="944" y="4661"/>
                  </a:lnTo>
                  <a:lnTo>
                    <a:pt x="886" y="4564"/>
                  </a:lnTo>
                  <a:lnTo>
                    <a:pt x="817" y="4487"/>
                  </a:lnTo>
                  <a:lnTo>
                    <a:pt x="750" y="4385"/>
                  </a:lnTo>
                  <a:lnTo>
                    <a:pt x="425" y="3887"/>
                  </a:lnTo>
                  <a:lnTo>
                    <a:pt x="383" y="3818"/>
                  </a:lnTo>
                  <a:lnTo>
                    <a:pt x="348" y="3727"/>
                  </a:lnTo>
                  <a:lnTo>
                    <a:pt x="285" y="3645"/>
                  </a:lnTo>
                  <a:lnTo>
                    <a:pt x="266" y="3597"/>
                  </a:lnTo>
                  <a:lnTo>
                    <a:pt x="208" y="3518"/>
                  </a:lnTo>
                  <a:lnTo>
                    <a:pt x="183" y="3451"/>
                  </a:lnTo>
                  <a:lnTo>
                    <a:pt x="126" y="3417"/>
                  </a:lnTo>
                  <a:lnTo>
                    <a:pt x="77" y="3320"/>
                  </a:lnTo>
                  <a:lnTo>
                    <a:pt x="10" y="3286"/>
                  </a:lnTo>
                  <a:lnTo>
                    <a:pt x="0" y="3901"/>
                  </a:lnTo>
                  <a:lnTo>
                    <a:pt x="0" y="4012"/>
                  </a:lnTo>
                  <a:lnTo>
                    <a:pt x="106" y="3968"/>
                  </a:lnTo>
                  <a:lnTo>
                    <a:pt x="218" y="4108"/>
                  </a:lnTo>
                  <a:lnTo>
                    <a:pt x="242" y="4162"/>
                  </a:lnTo>
                  <a:lnTo>
                    <a:pt x="141" y="4245"/>
                  </a:lnTo>
                  <a:lnTo>
                    <a:pt x="91" y="4254"/>
                  </a:lnTo>
                  <a:lnTo>
                    <a:pt x="0" y="4351"/>
                  </a:lnTo>
                  <a:lnTo>
                    <a:pt x="10" y="4452"/>
                  </a:lnTo>
                  <a:lnTo>
                    <a:pt x="91" y="4452"/>
                  </a:lnTo>
                  <a:lnTo>
                    <a:pt x="368" y="4337"/>
                  </a:lnTo>
                  <a:lnTo>
                    <a:pt x="383" y="4370"/>
                  </a:lnTo>
                  <a:lnTo>
                    <a:pt x="416" y="4452"/>
                  </a:lnTo>
                  <a:lnTo>
                    <a:pt x="368" y="4510"/>
                  </a:lnTo>
                  <a:lnTo>
                    <a:pt x="285" y="4579"/>
                  </a:lnTo>
                  <a:lnTo>
                    <a:pt x="183" y="4612"/>
                  </a:lnTo>
                  <a:lnTo>
                    <a:pt x="10" y="4771"/>
                  </a:lnTo>
                  <a:lnTo>
                    <a:pt x="0" y="4888"/>
                  </a:lnTo>
                  <a:lnTo>
                    <a:pt x="77" y="4869"/>
                  </a:lnTo>
                  <a:lnTo>
                    <a:pt x="174" y="4786"/>
                  </a:lnTo>
                  <a:lnTo>
                    <a:pt x="242" y="4771"/>
                  </a:lnTo>
                  <a:lnTo>
                    <a:pt x="266" y="4704"/>
                  </a:lnTo>
                  <a:lnTo>
                    <a:pt x="383" y="4661"/>
                  </a:lnTo>
                  <a:lnTo>
                    <a:pt x="460" y="4593"/>
                  </a:lnTo>
                  <a:lnTo>
                    <a:pt x="494" y="4579"/>
                  </a:lnTo>
                  <a:lnTo>
                    <a:pt x="542" y="4646"/>
                  </a:lnTo>
                  <a:lnTo>
                    <a:pt x="590" y="4694"/>
                  </a:lnTo>
                  <a:lnTo>
                    <a:pt x="625" y="4752"/>
                  </a:lnTo>
                  <a:lnTo>
                    <a:pt x="590" y="4786"/>
                  </a:lnTo>
                  <a:lnTo>
                    <a:pt x="561" y="4821"/>
                  </a:lnTo>
                  <a:lnTo>
                    <a:pt x="527" y="4854"/>
                  </a:lnTo>
                  <a:lnTo>
                    <a:pt x="368" y="4946"/>
                  </a:lnTo>
                  <a:lnTo>
                    <a:pt x="300" y="4994"/>
                  </a:lnTo>
                  <a:lnTo>
                    <a:pt x="208" y="5063"/>
                  </a:lnTo>
                  <a:lnTo>
                    <a:pt x="24" y="5063"/>
                  </a:lnTo>
                  <a:lnTo>
                    <a:pt x="10" y="5484"/>
                  </a:lnTo>
                  <a:lnTo>
                    <a:pt x="319" y="5566"/>
                  </a:lnTo>
                  <a:lnTo>
                    <a:pt x="494" y="5628"/>
                  </a:lnTo>
                  <a:lnTo>
                    <a:pt x="565" y="5651"/>
                  </a:lnTo>
                  <a:lnTo>
                    <a:pt x="635" y="5672"/>
                  </a:lnTo>
                  <a:lnTo>
                    <a:pt x="706" y="5693"/>
                  </a:lnTo>
                  <a:lnTo>
                    <a:pt x="777" y="5712"/>
                  </a:lnTo>
                  <a:lnTo>
                    <a:pt x="847" y="5730"/>
                  </a:lnTo>
                  <a:lnTo>
                    <a:pt x="918" y="5747"/>
                  </a:lnTo>
                  <a:lnTo>
                    <a:pt x="988" y="5764"/>
                  </a:lnTo>
                  <a:lnTo>
                    <a:pt x="1057" y="5780"/>
                  </a:lnTo>
                  <a:lnTo>
                    <a:pt x="1128" y="5795"/>
                  </a:lnTo>
                  <a:lnTo>
                    <a:pt x="1197" y="5810"/>
                  </a:lnTo>
                  <a:lnTo>
                    <a:pt x="1267" y="5824"/>
                  </a:lnTo>
                  <a:lnTo>
                    <a:pt x="1337" y="5837"/>
                  </a:lnTo>
                  <a:lnTo>
                    <a:pt x="1405" y="5850"/>
                  </a:lnTo>
                  <a:lnTo>
                    <a:pt x="1475" y="5862"/>
                  </a:lnTo>
                  <a:lnTo>
                    <a:pt x="1544" y="5872"/>
                  </a:lnTo>
                  <a:lnTo>
                    <a:pt x="1614" y="5884"/>
                  </a:lnTo>
                  <a:lnTo>
                    <a:pt x="1752" y="5905"/>
                  </a:lnTo>
                  <a:lnTo>
                    <a:pt x="1890" y="5923"/>
                  </a:lnTo>
                  <a:lnTo>
                    <a:pt x="2028" y="5940"/>
                  </a:lnTo>
                  <a:lnTo>
                    <a:pt x="2165" y="5957"/>
                  </a:lnTo>
                  <a:lnTo>
                    <a:pt x="2304" y="5972"/>
                  </a:lnTo>
                  <a:lnTo>
                    <a:pt x="2442" y="5987"/>
                  </a:lnTo>
                  <a:lnTo>
                    <a:pt x="2581" y="6001"/>
                  </a:lnTo>
                  <a:lnTo>
                    <a:pt x="2719" y="6016"/>
                  </a:lnTo>
                  <a:lnTo>
                    <a:pt x="4064" y="5947"/>
                  </a:lnTo>
                  <a:lnTo>
                    <a:pt x="4204" y="5968"/>
                  </a:lnTo>
                  <a:lnTo>
                    <a:pt x="4998" y="5822"/>
                  </a:lnTo>
                  <a:lnTo>
                    <a:pt x="5952" y="5614"/>
                  </a:lnTo>
                  <a:lnTo>
                    <a:pt x="6300" y="5464"/>
                  </a:lnTo>
                  <a:lnTo>
                    <a:pt x="6382" y="5455"/>
                  </a:lnTo>
                  <a:lnTo>
                    <a:pt x="6532" y="5372"/>
                  </a:lnTo>
                  <a:lnTo>
                    <a:pt x="7510" y="4902"/>
                  </a:lnTo>
                  <a:lnTo>
                    <a:pt x="7610" y="4854"/>
                  </a:lnTo>
                  <a:lnTo>
                    <a:pt x="7693" y="4821"/>
                  </a:lnTo>
                  <a:lnTo>
                    <a:pt x="8061" y="4612"/>
                  </a:lnTo>
                  <a:lnTo>
                    <a:pt x="8173" y="4564"/>
                  </a:lnTo>
                  <a:lnTo>
                    <a:pt x="8254" y="4496"/>
                  </a:lnTo>
                  <a:lnTo>
                    <a:pt x="8400" y="4429"/>
                  </a:lnTo>
                  <a:lnTo>
                    <a:pt x="8574" y="4288"/>
                  </a:lnTo>
                  <a:lnTo>
                    <a:pt x="8734" y="4177"/>
                  </a:lnTo>
                  <a:lnTo>
                    <a:pt x="8980" y="4002"/>
                  </a:lnTo>
                  <a:lnTo>
                    <a:pt x="9208" y="3785"/>
                  </a:lnTo>
                  <a:lnTo>
                    <a:pt x="9266" y="3737"/>
                  </a:lnTo>
                  <a:lnTo>
                    <a:pt x="9464" y="3576"/>
                  </a:lnTo>
                  <a:lnTo>
                    <a:pt x="9624" y="3451"/>
                  </a:lnTo>
                  <a:lnTo>
                    <a:pt x="9783" y="3301"/>
                  </a:lnTo>
                  <a:lnTo>
                    <a:pt x="10059" y="3001"/>
                  </a:lnTo>
                  <a:lnTo>
                    <a:pt x="10190" y="2802"/>
                  </a:lnTo>
                  <a:lnTo>
                    <a:pt x="10365" y="2642"/>
                  </a:lnTo>
                  <a:lnTo>
                    <a:pt x="10659" y="2241"/>
                  </a:lnTo>
                  <a:lnTo>
                    <a:pt x="10751" y="2110"/>
                  </a:lnTo>
                  <a:lnTo>
                    <a:pt x="10819" y="2033"/>
                  </a:lnTo>
                  <a:lnTo>
                    <a:pt x="10882" y="1965"/>
                  </a:lnTo>
                  <a:lnTo>
                    <a:pt x="10993" y="1800"/>
                  </a:lnTo>
                  <a:lnTo>
                    <a:pt x="11109" y="1549"/>
                  </a:lnTo>
                  <a:lnTo>
                    <a:pt x="11283" y="1224"/>
                  </a:lnTo>
                  <a:lnTo>
                    <a:pt x="11385" y="1124"/>
                  </a:lnTo>
                  <a:lnTo>
                    <a:pt x="11443" y="930"/>
                  </a:lnTo>
                  <a:lnTo>
                    <a:pt x="11821" y="0"/>
                  </a:lnTo>
                  <a:lnTo>
                    <a:pt x="11385" y="0"/>
                  </a:lnTo>
                  <a:lnTo>
                    <a:pt x="11385" y="44"/>
                  </a:lnTo>
                  <a:lnTo>
                    <a:pt x="11318" y="194"/>
                  </a:lnTo>
                  <a:lnTo>
                    <a:pt x="10978" y="344"/>
                  </a:lnTo>
                  <a:lnTo>
                    <a:pt x="10978" y="261"/>
                  </a:lnTo>
                  <a:lnTo>
                    <a:pt x="11041" y="179"/>
                  </a:lnTo>
                  <a:lnTo>
                    <a:pt x="11109" y="78"/>
                  </a:lnTo>
                  <a:lnTo>
                    <a:pt x="11187" y="0"/>
                  </a:lnTo>
                  <a:lnTo>
                    <a:pt x="10698" y="0"/>
                  </a:lnTo>
                  <a:close/>
                  <a:moveTo>
                    <a:pt x="2317" y="8551"/>
                  </a:moveTo>
                  <a:lnTo>
                    <a:pt x="1186" y="8416"/>
                  </a:lnTo>
                  <a:lnTo>
                    <a:pt x="1349" y="8324"/>
                  </a:lnTo>
                  <a:lnTo>
                    <a:pt x="1363" y="8279"/>
                  </a:lnTo>
                  <a:lnTo>
                    <a:pt x="1375" y="8233"/>
                  </a:lnTo>
                  <a:lnTo>
                    <a:pt x="1387" y="8188"/>
                  </a:lnTo>
                  <a:lnTo>
                    <a:pt x="1398" y="8143"/>
                  </a:lnTo>
                  <a:lnTo>
                    <a:pt x="1408" y="8097"/>
                  </a:lnTo>
                  <a:lnTo>
                    <a:pt x="1418" y="8052"/>
                  </a:lnTo>
                  <a:lnTo>
                    <a:pt x="1427" y="8007"/>
                  </a:lnTo>
                  <a:lnTo>
                    <a:pt x="1435" y="7961"/>
                  </a:lnTo>
                  <a:lnTo>
                    <a:pt x="1450" y="7870"/>
                  </a:lnTo>
                  <a:lnTo>
                    <a:pt x="1463" y="7780"/>
                  </a:lnTo>
                  <a:lnTo>
                    <a:pt x="1475" y="7689"/>
                  </a:lnTo>
                  <a:lnTo>
                    <a:pt x="1485" y="7598"/>
                  </a:lnTo>
                  <a:lnTo>
                    <a:pt x="1495" y="7508"/>
                  </a:lnTo>
                  <a:lnTo>
                    <a:pt x="1504" y="7417"/>
                  </a:lnTo>
                  <a:lnTo>
                    <a:pt x="1512" y="7326"/>
                  </a:lnTo>
                  <a:lnTo>
                    <a:pt x="1521" y="7235"/>
                  </a:lnTo>
                  <a:lnTo>
                    <a:pt x="1530" y="7145"/>
                  </a:lnTo>
                  <a:lnTo>
                    <a:pt x="1540" y="7054"/>
                  </a:lnTo>
                  <a:lnTo>
                    <a:pt x="1551" y="6963"/>
                  </a:lnTo>
                  <a:lnTo>
                    <a:pt x="1563" y="6873"/>
                  </a:lnTo>
                  <a:lnTo>
                    <a:pt x="1529" y="6790"/>
                  </a:lnTo>
                  <a:lnTo>
                    <a:pt x="1509" y="6756"/>
                  </a:lnTo>
                  <a:lnTo>
                    <a:pt x="1418" y="6664"/>
                  </a:lnTo>
                  <a:lnTo>
                    <a:pt x="2695" y="6804"/>
                  </a:lnTo>
                  <a:lnTo>
                    <a:pt x="2671" y="7032"/>
                  </a:lnTo>
                  <a:lnTo>
                    <a:pt x="2613" y="7081"/>
                  </a:lnTo>
                  <a:lnTo>
                    <a:pt x="2594" y="6983"/>
                  </a:lnTo>
                  <a:lnTo>
                    <a:pt x="2573" y="6966"/>
                  </a:lnTo>
                  <a:lnTo>
                    <a:pt x="2554" y="6950"/>
                  </a:lnTo>
                  <a:lnTo>
                    <a:pt x="2534" y="6936"/>
                  </a:lnTo>
                  <a:lnTo>
                    <a:pt x="2513" y="6923"/>
                  </a:lnTo>
                  <a:lnTo>
                    <a:pt x="2492" y="6911"/>
                  </a:lnTo>
                  <a:lnTo>
                    <a:pt x="2472" y="6901"/>
                  </a:lnTo>
                  <a:lnTo>
                    <a:pt x="2450" y="6892"/>
                  </a:lnTo>
                  <a:lnTo>
                    <a:pt x="2429" y="6883"/>
                  </a:lnTo>
                  <a:lnTo>
                    <a:pt x="2407" y="6876"/>
                  </a:lnTo>
                  <a:lnTo>
                    <a:pt x="2386" y="6870"/>
                  </a:lnTo>
                  <a:lnTo>
                    <a:pt x="2365" y="6864"/>
                  </a:lnTo>
                  <a:lnTo>
                    <a:pt x="2342" y="6860"/>
                  </a:lnTo>
                  <a:lnTo>
                    <a:pt x="2298" y="6852"/>
                  </a:lnTo>
                  <a:lnTo>
                    <a:pt x="2253" y="6847"/>
                  </a:lnTo>
                  <a:lnTo>
                    <a:pt x="2162" y="6840"/>
                  </a:lnTo>
                  <a:lnTo>
                    <a:pt x="2070" y="6834"/>
                  </a:lnTo>
                  <a:lnTo>
                    <a:pt x="2024" y="6830"/>
                  </a:lnTo>
                  <a:lnTo>
                    <a:pt x="1978" y="6823"/>
                  </a:lnTo>
                  <a:lnTo>
                    <a:pt x="1956" y="6820"/>
                  </a:lnTo>
                  <a:lnTo>
                    <a:pt x="1932" y="6816"/>
                  </a:lnTo>
                  <a:lnTo>
                    <a:pt x="1910" y="6811"/>
                  </a:lnTo>
                  <a:lnTo>
                    <a:pt x="1887" y="6804"/>
                  </a:lnTo>
                  <a:lnTo>
                    <a:pt x="1833" y="6823"/>
                  </a:lnTo>
                  <a:lnTo>
                    <a:pt x="1770" y="7515"/>
                  </a:lnTo>
                  <a:lnTo>
                    <a:pt x="2337" y="7565"/>
                  </a:lnTo>
                  <a:lnTo>
                    <a:pt x="2419" y="7515"/>
                  </a:lnTo>
                  <a:lnTo>
                    <a:pt x="2477" y="7419"/>
                  </a:lnTo>
                  <a:lnTo>
                    <a:pt x="2429" y="7884"/>
                  </a:lnTo>
                  <a:lnTo>
                    <a:pt x="2371" y="7772"/>
                  </a:lnTo>
                  <a:lnTo>
                    <a:pt x="2337" y="7743"/>
                  </a:lnTo>
                  <a:lnTo>
                    <a:pt x="2304" y="7709"/>
                  </a:lnTo>
                  <a:lnTo>
                    <a:pt x="1737" y="7642"/>
                  </a:lnTo>
                  <a:lnTo>
                    <a:pt x="1670" y="8256"/>
                  </a:lnTo>
                  <a:lnTo>
                    <a:pt x="1670" y="8290"/>
                  </a:lnTo>
                  <a:lnTo>
                    <a:pt x="1737" y="8358"/>
                  </a:lnTo>
                  <a:lnTo>
                    <a:pt x="2337" y="8416"/>
                  </a:lnTo>
                  <a:lnTo>
                    <a:pt x="2419" y="8368"/>
                  </a:lnTo>
                  <a:lnTo>
                    <a:pt x="2496" y="8241"/>
                  </a:lnTo>
                  <a:lnTo>
                    <a:pt x="2579" y="8228"/>
                  </a:lnTo>
                  <a:lnTo>
                    <a:pt x="2429" y="8566"/>
                  </a:lnTo>
                  <a:lnTo>
                    <a:pt x="2317" y="8551"/>
                  </a:lnTo>
                  <a:close/>
                  <a:moveTo>
                    <a:pt x="3948" y="8499"/>
                  </a:moveTo>
                  <a:lnTo>
                    <a:pt x="3948" y="8470"/>
                  </a:lnTo>
                  <a:lnTo>
                    <a:pt x="3982" y="8435"/>
                  </a:lnTo>
                  <a:lnTo>
                    <a:pt x="4089" y="8334"/>
                  </a:lnTo>
                  <a:lnTo>
                    <a:pt x="3929" y="6882"/>
                  </a:lnTo>
                  <a:lnTo>
                    <a:pt x="3900" y="6858"/>
                  </a:lnTo>
                  <a:lnTo>
                    <a:pt x="3789" y="6804"/>
                  </a:lnTo>
                  <a:lnTo>
                    <a:pt x="3789" y="6742"/>
                  </a:lnTo>
                  <a:lnTo>
                    <a:pt x="3838" y="6739"/>
                  </a:lnTo>
                  <a:lnTo>
                    <a:pt x="3888" y="6736"/>
                  </a:lnTo>
                  <a:lnTo>
                    <a:pt x="3938" y="6730"/>
                  </a:lnTo>
                  <a:lnTo>
                    <a:pt x="3987" y="6725"/>
                  </a:lnTo>
                  <a:lnTo>
                    <a:pt x="4085" y="6711"/>
                  </a:lnTo>
                  <a:lnTo>
                    <a:pt x="4183" y="6696"/>
                  </a:lnTo>
                  <a:lnTo>
                    <a:pt x="4280" y="6680"/>
                  </a:lnTo>
                  <a:lnTo>
                    <a:pt x="4377" y="6665"/>
                  </a:lnTo>
                  <a:lnTo>
                    <a:pt x="4425" y="6659"/>
                  </a:lnTo>
                  <a:lnTo>
                    <a:pt x="4473" y="6652"/>
                  </a:lnTo>
                  <a:lnTo>
                    <a:pt x="4521" y="6648"/>
                  </a:lnTo>
                  <a:lnTo>
                    <a:pt x="4569" y="6642"/>
                  </a:lnTo>
                  <a:lnTo>
                    <a:pt x="4618" y="6640"/>
                  </a:lnTo>
                  <a:lnTo>
                    <a:pt x="4665" y="6638"/>
                  </a:lnTo>
                  <a:lnTo>
                    <a:pt x="4713" y="6638"/>
                  </a:lnTo>
                  <a:lnTo>
                    <a:pt x="4761" y="6639"/>
                  </a:lnTo>
                  <a:lnTo>
                    <a:pt x="4808" y="6642"/>
                  </a:lnTo>
                  <a:lnTo>
                    <a:pt x="4856" y="6647"/>
                  </a:lnTo>
                  <a:lnTo>
                    <a:pt x="4903" y="6654"/>
                  </a:lnTo>
                  <a:lnTo>
                    <a:pt x="4952" y="6663"/>
                  </a:lnTo>
                  <a:lnTo>
                    <a:pt x="4999" y="6675"/>
                  </a:lnTo>
                  <a:lnTo>
                    <a:pt x="5047" y="6690"/>
                  </a:lnTo>
                  <a:lnTo>
                    <a:pt x="5094" y="6707"/>
                  </a:lnTo>
                  <a:lnTo>
                    <a:pt x="5141" y="6726"/>
                  </a:lnTo>
                  <a:lnTo>
                    <a:pt x="5189" y="6750"/>
                  </a:lnTo>
                  <a:lnTo>
                    <a:pt x="5236" y="6775"/>
                  </a:lnTo>
                  <a:lnTo>
                    <a:pt x="5285" y="6805"/>
                  </a:lnTo>
                  <a:lnTo>
                    <a:pt x="5332" y="6838"/>
                  </a:lnTo>
                  <a:lnTo>
                    <a:pt x="5497" y="7017"/>
                  </a:lnTo>
                  <a:lnTo>
                    <a:pt x="5574" y="7177"/>
                  </a:lnTo>
                  <a:lnTo>
                    <a:pt x="5598" y="7259"/>
                  </a:lnTo>
                  <a:lnTo>
                    <a:pt x="5608" y="7308"/>
                  </a:lnTo>
                  <a:lnTo>
                    <a:pt x="5617" y="7355"/>
                  </a:lnTo>
                  <a:lnTo>
                    <a:pt x="5624" y="7402"/>
                  </a:lnTo>
                  <a:lnTo>
                    <a:pt x="5629" y="7450"/>
                  </a:lnTo>
                  <a:lnTo>
                    <a:pt x="5634" y="7496"/>
                  </a:lnTo>
                  <a:lnTo>
                    <a:pt x="5635" y="7543"/>
                  </a:lnTo>
                  <a:lnTo>
                    <a:pt x="5635" y="7590"/>
                  </a:lnTo>
                  <a:lnTo>
                    <a:pt x="5633" y="7636"/>
                  </a:lnTo>
                  <a:lnTo>
                    <a:pt x="5632" y="7660"/>
                  </a:lnTo>
                  <a:lnTo>
                    <a:pt x="5628" y="7683"/>
                  </a:lnTo>
                  <a:lnTo>
                    <a:pt x="5626" y="7707"/>
                  </a:lnTo>
                  <a:lnTo>
                    <a:pt x="5622" y="7731"/>
                  </a:lnTo>
                  <a:lnTo>
                    <a:pt x="5618" y="7754"/>
                  </a:lnTo>
                  <a:lnTo>
                    <a:pt x="5613" y="7778"/>
                  </a:lnTo>
                  <a:lnTo>
                    <a:pt x="5608" y="7800"/>
                  </a:lnTo>
                  <a:lnTo>
                    <a:pt x="5603" y="7824"/>
                  </a:lnTo>
                  <a:lnTo>
                    <a:pt x="5595" y="7847"/>
                  </a:lnTo>
                  <a:lnTo>
                    <a:pt x="5589" y="7871"/>
                  </a:lnTo>
                  <a:lnTo>
                    <a:pt x="5580" y="7896"/>
                  </a:lnTo>
                  <a:lnTo>
                    <a:pt x="5572" y="7919"/>
                  </a:lnTo>
                  <a:lnTo>
                    <a:pt x="5562" y="7943"/>
                  </a:lnTo>
                  <a:lnTo>
                    <a:pt x="5552" y="7966"/>
                  </a:lnTo>
                  <a:lnTo>
                    <a:pt x="5542" y="7990"/>
                  </a:lnTo>
                  <a:lnTo>
                    <a:pt x="5530" y="8014"/>
                  </a:lnTo>
                  <a:lnTo>
                    <a:pt x="5434" y="8159"/>
                  </a:lnTo>
                  <a:lnTo>
                    <a:pt x="5390" y="8192"/>
                  </a:lnTo>
                  <a:lnTo>
                    <a:pt x="5346" y="8221"/>
                  </a:lnTo>
                  <a:lnTo>
                    <a:pt x="5301" y="8248"/>
                  </a:lnTo>
                  <a:lnTo>
                    <a:pt x="5257" y="8273"/>
                  </a:lnTo>
                  <a:lnTo>
                    <a:pt x="5212" y="8295"/>
                  </a:lnTo>
                  <a:lnTo>
                    <a:pt x="5167" y="8315"/>
                  </a:lnTo>
                  <a:lnTo>
                    <a:pt x="5122" y="8334"/>
                  </a:lnTo>
                  <a:lnTo>
                    <a:pt x="5077" y="8351"/>
                  </a:lnTo>
                  <a:lnTo>
                    <a:pt x="5032" y="8365"/>
                  </a:lnTo>
                  <a:lnTo>
                    <a:pt x="4986" y="8378"/>
                  </a:lnTo>
                  <a:lnTo>
                    <a:pt x="4941" y="8389"/>
                  </a:lnTo>
                  <a:lnTo>
                    <a:pt x="4896" y="8400"/>
                  </a:lnTo>
                  <a:lnTo>
                    <a:pt x="4850" y="8409"/>
                  </a:lnTo>
                  <a:lnTo>
                    <a:pt x="4805" y="8416"/>
                  </a:lnTo>
                  <a:lnTo>
                    <a:pt x="4759" y="8424"/>
                  </a:lnTo>
                  <a:lnTo>
                    <a:pt x="4713" y="8429"/>
                  </a:lnTo>
                  <a:lnTo>
                    <a:pt x="4622" y="8440"/>
                  </a:lnTo>
                  <a:lnTo>
                    <a:pt x="4530" y="8448"/>
                  </a:lnTo>
                  <a:lnTo>
                    <a:pt x="4439" y="8456"/>
                  </a:lnTo>
                  <a:lnTo>
                    <a:pt x="4347" y="8463"/>
                  </a:lnTo>
                  <a:lnTo>
                    <a:pt x="4301" y="8467"/>
                  </a:lnTo>
                  <a:lnTo>
                    <a:pt x="4256" y="8472"/>
                  </a:lnTo>
                  <a:lnTo>
                    <a:pt x="4210" y="8477"/>
                  </a:lnTo>
                  <a:lnTo>
                    <a:pt x="4164" y="8484"/>
                  </a:lnTo>
                  <a:lnTo>
                    <a:pt x="4119" y="8491"/>
                  </a:lnTo>
                  <a:lnTo>
                    <a:pt x="4073" y="8499"/>
                  </a:lnTo>
                  <a:lnTo>
                    <a:pt x="4028" y="8507"/>
                  </a:lnTo>
                  <a:lnTo>
                    <a:pt x="3982" y="8518"/>
                  </a:lnTo>
                  <a:lnTo>
                    <a:pt x="3948" y="8499"/>
                  </a:lnTo>
                  <a:close/>
                  <a:moveTo>
                    <a:pt x="4529" y="8358"/>
                  </a:moveTo>
                  <a:lnTo>
                    <a:pt x="4466" y="8334"/>
                  </a:lnTo>
                  <a:lnTo>
                    <a:pt x="4398" y="8276"/>
                  </a:lnTo>
                  <a:lnTo>
                    <a:pt x="4190" y="6775"/>
                  </a:lnTo>
                  <a:lnTo>
                    <a:pt x="4286" y="6761"/>
                  </a:lnTo>
                  <a:lnTo>
                    <a:pt x="4380" y="6747"/>
                  </a:lnTo>
                  <a:lnTo>
                    <a:pt x="4427" y="6741"/>
                  </a:lnTo>
                  <a:lnTo>
                    <a:pt x="4473" y="6736"/>
                  </a:lnTo>
                  <a:lnTo>
                    <a:pt x="4519" y="6731"/>
                  </a:lnTo>
                  <a:lnTo>
                    <a:pt x="4566" y="6728"/>
                  </a:lnTo>
                  <a:lnTo>
                    <a:pt x="4589" y="6728"/>
                  </a:lnTo>
                  <a:lnTo>
                    <a:pt x="4611" y="6727"/>
                  </a:lnTo>
                  <a:lnTo>
                    <a:pt x="4635" y="6728"/>
                  </a:lnTo>
                  <a:lnTo>
                    <a:pt x="4657" y="6729"/>
                  </a:lnTo>
                  <a:lnTo>
                    <a:pt x="4681" y="6730"/>
                  </a:lnTo>
                  <a:lnTo>
                    <a:pt x="4703" y="6734"/>
                  </a:lnTo>
                  <a:lnTo>
                    <a:pt x="4726" y="6737"/>
                  </a:lnTo>
                  <a:lnTo>
                    <a:pt x="4748" y="6740"/>
                  </a:lnTo>
                  <a:lnTo>
                    <a:pt x="4772" y="6745"/>
                  </a:lnTo>
                  <a:lnTo>
                    <a:pt x="4794" y="6751"/>
                  </a:lnTo>
                  <a:lnTo>
                    <a:pt x="4817" y="6757"/>
                  </a:lnTo>
                  <a:lnTo>
                    <a:pt x="4839" y="6765"/>
                  </a:lnTo>
                  <a:lnTo>
                    <a:pt x="4863" y="6773"/>
                  </a:lnTo>
                  <a:lnTo>
                    <a:pt x="4885" y="6783"/>
                  </a:lnTo>
                  <a:lnTo>
                    <a:pt x="4908" y="6792"/>
                  </a:lnTo>
                  <a:lnTo>
                    <a:pt x="4930" y="6804"/>
                  </a:lnTo>
                  <a:lnTo>
                    <a:pt x="5090" y="6882"/>
                  </a:lnTo>
                  <a:lnTo>
                    <a:pt x="5158" y="6983"/>
                  </a:lnTo>
                  <a:lnTo>
                    <a:pt x="5177" y="7018"/>
                  </a:lnTo>
                  <a:lnTo>
                    <a:pt x="5196" y="7054"/>
                  </a:lnTo>
                  <a:lnTo>
                    <a:pt x="5213" y="7088"/>
                  </a:lnTo>
                  <a:lnTo>
                    <a:pt x="5230" y="7123"/>
                  </a:lnTo>
                  <a:lnTo>
                    <a:pt x="5246" y="7158"/>
                  </a:lnTo>
                  <a:lnTo>
                    <a:pt x="5262" y="7193"/>
                  </a:lnTo>
                  <a:lnTo>
                    <a:pt x="5276" y="7227"/>
                  </a:lnTo>
                  <a:lnTo>
                    <a:pt x="5290" y="7263"/>
                  </a:lnTo>
                  <a:lnTo>
                    <a:pt x="5303" y="7298"/>
                  </a:lnTo>
                  <a:lnTo>
                    <a:pt x="5314" y="7332"/>
                  </a:lnTo>
                  <a:lnTo>
                    <a:pt x="5324" y="7368"/>
                  </a:lnTo>
                  <a:lnTo>
                    <a:pt x="5334" y="7402"/>
                  </a:lnTo>
                  <a:lnTo>
                    <a:pt x="5341" y="7437"/>
                  </a:lnTo>
                  <a:lnTo>
                    <a:pt x="5348" y="7473"/>
                  </a:lnTo>
                  <a:lnTo>
                    <a:pt x="5354" y="7508"/>
                  </a:lnTo>
                  <a:lnTo>
                    <a:pt x="5357" y="7542"/>
                  </a:lnTo>
                  <a:lnTo>
                    <a:pt x="5361" y="7577"/>
                  </a:lnTo>
                  <a:lnTo>
                    <a:pt x="5362" y="7613"/>
                  </a:lnTo>
                  <a:lnTo>
                    <a:pt x="5362" y="7648"/>
                  </a:lnTo>
                  <a:lnTo>
                    <a:pt x="5361" y="7683"/>
                  </a:lnTo>
                  <a:lnTo>
                    <a:pt x="5357" y="7719"/>
                  </a:lnTo>
                  <a:lnTo>
                    <a:pt x="5352" y="7754"/>
                  </a:lnTo>
                  <a:lnTo>
                    <a:pt x="5346" y="7791"/>
                  </a:lnTo>
                  <a:lnTo>
                    <a:pt x="5338" y="7826"/>
                  </a:lnTo>
                  <a:lnTo>
                    <a:pt x="5329" y="7862"/>
                  </a:lnTo>
                  <a:lnTo>
                    <a:pt x="5317" y="7898"/>
                  </a:lnTo>
                  <a:lnTo>
                    <a:pt x="5303" y="7934"/>
                  </a:lnTo>
                  <a:lnTo>
                    <a:pt x="5288" y="7971"/>
                  </a:lnTo>
                  <a:lnTo>
                    <a:pt x="5271" y="8006"/>
                  </a:lnTo>
                  <a:lnTo>
                    <a:pt x="5251" y="8042"/>
                  </a:lnTo>
                  <a:lnTo>
                    <a:pt x="5230" y="8080"/>
                  </a:lnTo>
                  <a:lnTo>
                    <a:pt x="5207" y="8116"/>
                  </a:lnTo>
                  <a:lnTo>
                    <a:pt x="5066" y="8241"/>
                  </a:lnTo>
                  <a:lnTo>
                    <a:pt x="4901" y="8310"/>
                  </a:lnTo>
                  <a:lnTo>
                    <a:pt x="4771" y="8324"/>
                  </a:lnTo>
                  <a:lnTo>
                    <a:pt x="4529" y="8358"/>
                  </a:lnTo>
                  <a:close/>
                  <a:moveTo>
                    <a:pt x="7001" y="7874"/>
                  </a:moveTo>
                  <a:lnTo>
                    <a:pt x="7026" y="7826"/>
                  </a:lnTo>
                  <a:lnTo>
                    <a:pt x="7108" y="7709"/>
                  </a:lnTo>
                  <a:lnTo>
                    <a:pt x="7078" y="7515"/>
                  </a:lnTo>
                  <a:lnTo>
                    <a:pt x="6967" y="7206"/>
                  </a:lnTo>
                  <a:lnTo>
                    <a:pt x="6934" y="7158"/>
                  </a:lnTo>
                  <a:lnTo>
                    <a:pt x="6919" y="7081"/>
                  </a:lnTo>
                  <a:lnTo>
                    <a:pt x="6866" y="6950"/>
                  </a:lnTo>
                  <a:lnTo>
                    <a:pt x="6817" y="6804"/>
                  </a:lnTo>
                  <a:lnTo>
                    <a:pt x="6759" y="6674"/>
                  </a:lnTo>
                  <a:lnTo>
                    <a:pt x="6726" y="6548"/>
                  </a:lnTo>
                  <a:lnTo>
                    <a:pt x="6692" y="6466"/>
                  </a:lnTo>
                  <a:lnTo>
                    <a:pt x="6609" y="6320"/>
                  </a:lnTo>
                  <a:lnTo>
                    <a:pt x="6575" y="6291"/>
                  </a:lnTo>
                  <a:lnTo>
                    <a:pt x="6402" y="6272"/>
                  </a:lnTo>
                  <a:lnTo>
                    <a:pt x="6498" y="6189"/>
                  </a:lnTo>
                  <a:lnTo>
                    <a:pt x="6595" y="6156"/>
                  </a:lnTo>
                  <a:lnTo>
                    <a:pt x="6740" y="6112"/>
                  </a:lnTo>
                  <a:lnTo>
                    <a:pt x="6919" y="6064"/>
                  </a:lnTo>
                  <a:lnTo>
                    <a:pt x="7001" y="6030"/>
                  </a:lnTo>
                  <a:lnTo>
                    <a:pt x="6899" y="6147"/>
                  </a:lnTo>
                  <a:lnTo>
                    <a:pt x="6899" y="6306"/>
                  </a:lnTo>
                  <a:lnTo>
                    <a:pt x="6967" y="6466"/>
                  </a:lnTo>
                  <a:lnTo>
                    <a:pt x="6982" y="6562"/>
                  </a:lnTo>
                  <a:lnTo>
                    <a:pt x="7078" y="6775"/>
                  </a:lnTo>
                  <a:lnTo>
                    <a:pt x="7093" y="6858"/>
                  </a:lnTo>
                  <a:lnTo>
                    <a:pt x="7161" y="6998"/>
                  </a:lnTo>
                  <a:lnTo>
                    <a:pt x="7176" y="7081"/>
                  </a:lnTo>
                  <a:lnTo>
                    <a:pt x="7209" y="7123"/>
                  </a:lnTo>
                  <a:lnTo>
                    <a:pt x="7224" y="7206"/>
                  </a:lnTo>
                  <a:lnTo>
                    <a:pt x="7268" y="7342"/>
                  </a:lnTo>
                  <a:lnTo>
                    <a:pt x="7383" y="7584"/>
                  </a:lnTo>
                  <a:lnTo>
                    <a:pt x="7418" y="7607"/>
                  </a:lnTo>
                  <a:lnTo>
                    <a:pt x="7577" y="7661"/>
                  </a:lnTo>
                  <a:lnTo>
                    <a:pt x="7287" y="7807"/>
                  </a:lnTo>
                  <a:lnTo>
                    <a:pt x="7190" y="7826"/>
                  </a:lnTo>
                  <a:lnTo>
                    <a:pt x="7093" y="7850"/>
                  </a:lnTo>
                  <a:lnTo>
                    <a:pt x="7001" y="7874"/>
                  </a:lnTo>
                  <a:close/>
                  <a:moveTo>
                    <a:pt x="8913" y="6998"/>
                  </a:moveTo>
                  <a:lnTo>
                    <a:pt x="8947" y="6935"/>
                  </a:lnTo>
                  <a:lnTo>
                    <a:pt x="8950" y="6922"/>
                  </a:lnTo>
                  <a:lnTo>
                    <a:pt x="8953" y="6908"/>
                  </a:lnTo>
                  <a:lnTo>
                    <a:pt x="8954" y="6894"/>
                  </a:lnTo>
                  <a:lnTo>
                    <a:pt x="8956" y="6880"/>
                  </a:lnTo>
                  <a:lnTo>
                    <a:pt x="8956" y="6866"/>
                  </a:lnTo>
                  <a:lnTo>
                    <a:pt x="8956" y="6853"/>
                  </a:lnTo>
                  <a:lnTo>
                    <a:pt x="8955" y="6840"/>
                  </a:lnTo>
                  <a:lnTo>
                    <a:pt x="8953" y="6826"/>
                  </a:lnTo>
                  <a:lnTo>
                    <a:pt x="8951" y="6812"/>
                  </a:lnTo>
                  <a:lnTo>
                    <a:pt x="8949" y="6798"/>
                  </a:lnTo>
                  <a:lnTo>
                    <a:pt x="8945" y="6784"/>
                  </a:lnTo>
                  <a:lnTo>
                    <a:pt x="8941" y="6771"/>
                  </a:lnTo>
                  <a:lnTo>
                    <a:pt x="8932" y="6743"/>
                  </a:lnTo>
                  <a:lnTo>
                    <a:pt x="8921" y="6715"/>
                  </a:lnTo>
                  <a:lnTo>
                    <a:pt x="8908" y="6689"/>
                  </a:lnTo>
                  <a:lnTo>
                    <a:pt x="8894" y="6661"/>
                  </a:lnTo>
                  <a:lnTo>
                    <a:pt x="8880" y="6634"/>
                  </a:lnTo>
                  <a:lnTo>
                    <a:pt x="8864" y="6606"/>
                  </a:lnTo>
                  <a:lnTo>
                    <a:pt x="8833" y="6553"/>
                  </a:lnTo>
                  <a:lnTo>
                    <a:pt x="8801" y="6500"/>
                  </a:lnTo>
                  <a:lnTo>
                    <a:pt x="8734" y="6398"/>
                  </a:lnTo>
                  <a:lnTo>
                    <a:pt x="8525" y="6049"/>
                  </a:lnTo>
                  <a:lnTo>
                    <a:pt x="8463" y="5968"/>
                  </a:lnTo>
                  <a:lnTo>
                    <a:pt x="8415" y="5890"/>
                  </a:lnTo>
                  <a:lnTo>
                    <a:pt x="8346" y="5755"/>
                  </a:lnTo>
                  <a:lnTo>
                    <a:pt x="8284" y="5672"/>
                  </a:lnTo>
                  <a:lnTo>
                    <a:pt x="7993" y="5595"/>
                  </a:lnTo>
                  <a:lnTo>
                    <a:pt x="7950" y="5532"/>
                  </a:lnTo>
                  <a:lnTo>
                    <a:pt x="8013" y="5513"/>
                  </a:lnTo>
                  <a:lnTo>
                    <a:pt x="8264" y="5386"/>
                  </a:lnTo>
                  <a:lnTo>
                    <a:pt x="9933" y="5807"/>
                  </a:lnTo>
                  <a:lnTo>
                    <a:pt x="9852" y="5697"/>
                  </a:lnTo>
                  <a:lnTo>
                    <a:pt x="9783" y="5614"/>
                  </a:lnTo>
                  <a:lnTo>
                    <a:pt x="9769" y="5566"/>
                  </a:lnTo>
                  <a:lnTo>
                    <a:pt x="9735" y="5532"/>
                  </a:lnTo>
                  <a:lnTo>
                    <a:pt x="9541" y="5271"/>
                  </a:lnTo>
                  <a:lnTo>
                    <a:pt x="9493" y="5178"/>
                  </a:lnTo>
                  <a:lnTo>
                    <a:pt x="9430" y="5077"/>
                  </a:lnTo>
                  <a:lnTo>
                    <a:pt x="9348" y="4971"/>
                  </a:lnTo>
                  <a:lnTo>
                    <a:pt x="9208" y="4869"/>
                  </a:lnTo>
                  <a:lnTo>
                    <a:pt x="9106" y="4888"/>
                  </a:lnTo>
                  <a:lnTo>
                    <a:pt x="9058" y="4821"/>
                  </a:lnTo>
                  <a:lnTo>
                    <a:pt x="9266" y="4704"/>
                  </a:lnTo>
                  <a:lnTo>
                    <a:pt x="9348" y="4646"/>
                  </a:lnTo>
                  <a:lnTo>
                    <a:pt x="9450" y="4612"/>
                  </a:lnTo>
                  <a:lnTo>
                    <a:pt x="9397" y="4704"/>
                  </a:lnTo>
                  <a:lnTo>
                    <a:pt x="9541" y="5063"/>
                  </a:lnTo>
                  <a:lnTo>
                    <a:pt x="9610" y="5144"/>
                  </a:lnTo>
                  <a:lnTo>
                    <a:pt x="9691" y="5242"/>
                  </a:lnTo>
                  <a:lnTo>
                    <a:pt x="9706" y="5290"/>
                  </a:lnTo>
                  <a:lnTo>
                    <a:pt x="9750" y="5353"/>
                  </a:lnTo>
                  <a:lnTo>
                    <a:pt x="10315" y="6180"/>
                  </a:lnTo>
                  <a:lnTo>
                    <a:pt x="8496" y="5726"/>
                  </a:lnTo>
                  <a:lnTo>
                    <a:pt x="8540" y="5822"/>
                  </a:lnTo>
                  <a:lnTo>
                    <a:pt x="8622" y="5938"/>
                  </a:lnTo>
                  <a:lnTo>
                    <a:pt x="8671" y="6064"/>
                  </a:lnTo>
                  <a:lnTo>
                    <a:pt x="8734" y="6180"/>
                  </a:lnTo>
                  <a:lnTo>
                    <a:pt x="8816" y="6306"/>
                  </a:lnTo>
                  <a:lnTo>
                    <a:pt x="8980" y="6562"/>
                  </a:lnTo>
                  <a:lnTo>
                    <a:pt x="9058" y="6674"/>
                  </a:lnTo>
                  <a:lnTo>
                    <a:pt x="9091" y="6708"/>
                  </a:lnTo>
                  <a:lnTo>
                    <a:pt x="9314" y="6756"/>
                  </a:lnTo>
                  <a:lnTo>
                    <a:pt x="9155" y="6873"/>
                  </a:lnTo>
                  <a:lnTo>
                    <a:pt x="8913" y="6998"/>
                  </a:lnTo>
                  <a:close/>
                  <a:moveTo>
                    <a:pt x="2671" y="5580"/>
                  </a:moveTo>
                  <a:lnTo>
                    <a:pt x="2613" y="5532"/>
                  </a:lnTo>
                  <a:lnTo>
                    <a:pt x="3145" y="5372"/>
                  </a:lnTo>
                  <a:lnTo>
                    <a:pt x="3237" y="5353"/>
                  </a:lnTo>
                  <a:lnTo>
                    <a:pt x="3270" y="5338"/>
                  </a:lnTo>
                  <a:lnTo>
                    <a:pt x="3338" y="5372"/>
                  </a:lnTo>
                  <a:lnTo>
                    <a:pt x="3237" y="5405"/>
                  </a:lnTo>
                  <a:lnTo>
                    <a:pt x="3155" y="5484"/>
                  </a:lnTo>
                  <a:lnTo>
                    <a:pt x="3077" y="5513"/>
                  </a:lnTo>
                  <a:lnTo>
                    <a:pt x="3028" y="5566"/>
                  </a:lnTo>
                  <a:lnTo>
                    <a:pt x="2903" y="5580"/>
                  </a:lnTo>
                  <a:lnTo>
                    <a:pt x="2753" y="5580"/>
                  </a:lnTo>
                  <a:lnTo>
                    <a:pt x="2671" y="5580"/>
                  </a:lnTo>
                  <a:close/>
                  <a:moveTo>
                    <a:pt x="3285" y="5566"/>
                  </a:moveTo>
                  <a:lnTo>
                    <a:pt x="3270" y="5532"/>
                  </a:lnTo>
                  <a:lnTo>
                    <a:pt x="3387" y="5464"/>
                  </a:lnTo>
                  <a:lnTo>
                    <a:pt x="3445" y="5386"/>
                  </a:lnTo>
                  <a:lnTo>
                    <a:pt x="3547" y="5372"/>
                  </a:lnTo>
                  <a:lnTo>
                    <a:pt x="4123" y="4994"/>
                  </a:lnTo>
                  <a:lnTo>
                    <a:pt x="4204" y="4936"/>
                  </a:lnTo>
                  <a:lnTo>
                    <a:pt x="4582" y="4771"/>
                  </a:lnTo>
                  <a:lnTo>
                    <a:pt x="4674" y="4704"/>
                  </a:lnTo>
                  <a:lnTo>
                    <a:pt x="4805" y="4646"/>
                  </a:lnTo>
                  <a:lnTo>
                    <a:pt x="4882" y="4579"/>
                  </a:lnTo>
                  <a:lnTo>
                    <a:pt x="5192" y="4452"/>
                  </a:lnTo>
                  <a:lnTo>
                    <a:pt x="5274" y="4419"/>
                  </a:lnTo>
                  <a:lnTo>
                    <a:pt x="5449" y="4337"/>
                  </a:lnTo>
                  <a:lnTo>
                    <a:pt x="5530" y="4302"/>
                  </a:lnTo>
                  <a:lnTo>
                    <a:pt x="5710" y="4245"/>
                  </a:lnTo>
                  <a:lnTo>
                    <a:pt x="5598" y="4288"/>
                  </a:lnTo>
                  <a:lnTo>
                    <a:pt x="5516" y="4370"/>
                  </a:lnTo>
                  <a:lnTo>
                    <a:pt x="5449" y="4385"/>
                  </a:lnTo>
                  <a:lnTo>
                    <a:pt x="5124" y="4646"/>
                  </a:lnTo>
                  <a:lnTo>
                    <a:pt x="4771" y="4869"/>
                  </a:lnTo>
                  <a:lnTo>
                    <a:pt x="4723" y="4888"/>
                  </a:lnTo>
                  <a:lnTo>
                    <a:pt x="4630" y="4946"/>
                  </a:lnTo>
                  <a:lnTo>
                    <a:pt x="4548" y="4994"/>
                  </a:lnTo>
                  <a:lnTo>
                    <a:pt x="4481" y="5048"/>
                  </a:lnTo>
                  <a:lnTo>
                    <a:pt x="4398" y="5111"/>
                  </a:lnTo>
                  <a:lnTo>
                    <a:pt x="4354" y="5130"/>
                  </a:lnTo>
                  <a:lnTo>
                    <a:pt x="4273" y="5188"/>
                  </a:lnTo>
                  <a:lnTo>
                    <a:pt x="4224" y="5213"/>
                  </a:lnTo>
                  <a:lnTo>
                    <a:pt x="4089" y="5324"/>
                  </a:lnTo>
                  <a:lnTo>
                    <a:pt x="4031" y="5353"/>
                  </a:lnTo>
                  <a:lnTo>
                    <a:pt x="3948" y="5372"/>
                  </a:lnTo>
                  <a:lnTo>
                    <a:pt x="3837" y="5430"/>
                  </a:lnTo>
                  <a:lnTo>
                    <a:pt x="3720" y="5513"/>
                  </a:lnTo>
                  <a:lnTo>
                    <a:pt x="3561" y="5546"/>
                  </a:lnTo>
                  <a:lnTo>
                    <a:pt x="3445" y="5580"/>
                  </a:lnTo>
                  <a:lnTo>
                    <a:pt x="3285" y="5566"/>
                  </a:lnTo>
                  <a:close/>
                  <a:moveTo>
                    <a:pt x="3962" y="5513"/>
                  </a:moveTo>
                  <a:lnTo>
                    <a:pt x="4031" y="5464"/>
                  </a:lnTo>
                  <a:lnTo>
                    <a:pt x="4146" y="5386"/>
                  </a:lnTo>
                  <a:lnTo>
                    <a:pt x="4224" y="5324"/>
                  </a:lnTo>
                  <a:lnTo>
                    <a:pt x="4398" y="5242"/>
                  </a:lnTo>
                  <a:lnTo>
                    <a:pt x="4515" y="5130"/>
                  </a:lnTo>
                  <a:lnTo>
                    <a:pt x="4582" y="5077"/>
                  </a:lnTo>
                  <a:lnTo>
                    <a:pt x="4771" y="4980"/>
                  </a:lnTo>
                  <a:lnTo>
                    <a:pt x="5013" y="4835"/>
                  </a:lnTo>
                  <a:lnTo>
                    <a:pt x="5172" y="4729"/>
                  </a:lnTo>
                  <a:lnTo>
                    <a:pt x="5255" y="4661"/>
                  </a:lnTo>
                  <a:lnTo>
                    <a:pt x="5322" y="4646"/>
                  </a:lnTo>
                  <a:lnTo>
                    <a:pt x="5407" y="4594"/>
                  </a:lnTo>
                  <a:lnTo>
                    <a:pt x="5491" y="4538"/>
                  </a:lnTo>
                  <a:lnTo>
                    <a:pt x="5576" y="4481"/>
                  </a:lnTo>
                  <a:lnTo>
                    <a:pt x="5659" y="4424"/>
                  </a:lnTo>
                  <a:lnTo>
                    <a:pt x="5744" y="4367"/>
                  </a:lnTo>
                  <a:lnTo>
                    <a:pt x="5829" y="4311"/>
                  </a:lnTo>
                  <a:lnTo>
                    <a:pt x="5871" y="4284"/>
                  </a:lnTo>
                  <a:lnTo>
                    <a:pt x="5913" y="4257"/>
                  </a:lnTo>
                  <a:lnTo>
                    <a:pt x="5956" y="4231"/>
                  </a:lnTo>
                  <a:lnTo>
                    <a:pt x="5998" y="4205"/>
                  </a:lnTo>
                  <a:lnTo>
                    <a:pt x="6041" y="4180"/>
                  </a:lnTo>
                  <a:lnTo>
                    <a:pt x="6082" y="4157"/>
                  </a:lnTo>
                  <a:lnTo>
                    <a:pt x="6125" y="4134"/>
                  </a:lnTo>
                  <a:lnTo>
                    <a:pt x="6167" y="4113"/>
                  </a:lnTo>
                  <a:lnTo>
                    <a:pt x="6210" y="4092"/>
                  </a:lnTo>
                  <a:lnTo>
                    <a:pt x="6252" y="4073"/>
                  </a:lnTo>
                  <a:lnTo>
                    <a:pt x="6294" y="4056"/>
                  </a:lnTo>
                  <a:lnTo>
                    <a:pt x="6337" y="4040"/>
                  </a:lnTo>
                  <a:lnTo>
                    <a:pt x="6379" y="4025"/>
                  </a:lnTo>
                  <a:lnTo>
                    <a:pt x="6422" y="4013"/>
                  </a:lnTo>
                  <a:lnTo>
                    <a:pt x="6465" y="4001"/>
                  </a:lnTo>
                  <a:lnTo>
                    <a:pt x="6506" y="3993"/>
                  </a:lnTo>
                  <a:lnTo>
                    <a:pt x="6549" y="3986"/>
                  </a:lnTo>
                  <a:lnTo>
                    <a:pt x="6592" y="3981"/>
                  </a:lnTo>
                  <a:lnTo>
                    <a:pt x="6635" y="3979"/>
                  </a:lnTo>
                  <a:lnTo>
                    <a:pt x="6677" y="3978"/>
                  </a:lnTo>
                  <a:lnTo>
                    <a:pt x="6706" y="4060"/>
                  </a:lnTo>
                  <a:lnTo>
                    <a:pt x="6542" y="4162"/>
                  </a:lnTo>
                  <a:lnTo>
                    <a:pt x="6402" y="4254"/>
                  </a:lnTo>
                  <a:lnTo>
                    <a:pt x="6319" y="4322"/>
                  </a:lnTo>
                  <a:lnTo>
                    <a:pt x="6223" y="4385"/>
                  </a:lnTo>
                  <a:lnTo>
                    <a:pt x="5966" y="4544"/>
                  </a:lnTo>
                  <a:lnTo>
                    <a:pt x="5918" y="4564"/>
                  </a:lnTo>
                  <a:lnTo>
                    <a:pt x="5772" y="4661"/>
                  </a:lnTo>
                  <a:lnTo>
                    <a:pt x="5724" y="4729"/>
                  </a:lnTo>
                  <a:lnTo>
                    <a:pt x="5564" y="4786"/>
                  </a:lnTo>
                  <a:lnTo>
                    <a:pt x="5482" y="4821"/>
                  </a:lnTo>
                  <a:lnTo>
                    <a:pt x="5289" y="4971"/>
                  </a:lnTo>
                  <a:lnTo>
                    <a:pt x="5192" y="5028"/>
                  </a:lnTo>
                  <a:lnTo>
                    <a:pt x="5080" y="5111"/>
                  </a:lnTo>
                  <a:lnTo>
                    <a:pt x="4984" y="5178"/>
                  </a:lnTo>
                  <a:lnTo>
                    <a:pt x="4901" y="5242"/>
                  </a:lnTo>
                  <a:lnTo>
                    <a:pt x="4756" y="5338"/>
                  </a:lnTo>
                  <a:lnTo>
                    <a:pt x="4724" y="5351"/>
                  </a:lnTo>
                  <a:lnTo>
                    <a:pt x="4691" y="5365"/>
                  </a:lnTo>
                  <a:lnTo>
                    <a:pt x="4660" y="5380"/>
                  </a:lnTo>
                  <a:lnTo>
                    <a:pt x="4629" y="5395"/>
                  </a:lnTo>
                  <a:lnTo>
                    <a:pt x="4568" y="5424"/>
                  </a:lnTo>
                  <a:lnTo>
                    <a:pt x="4508" y="5453"/>
                  </a:lnTo>
                  <a:lnTo>
                    <a:pt x="4479" y="5467"/>
                  </a:lnTo>
                  <a:lnTo>
                    <a:pt x="4449" y="5479"/>
                  </a:lnTo>
                  <a:lnTo>
                    <a:pt x="4421" y="5492"/>
                  </a:lnTo>
                  <a:lnTo>
                    <a:pt x="4391" y="5503"/>
                  </a:lnTo>
                  <a:lnTo>
                    <a:pt x="4362" y="5513"/>
                  </a:lnTo>
                  <a:lnTo>
                    <a:pt x="4332" y="5521"/>
                  </a:lnTo>
                  <a:lnTo>
                    <a:pt x="4302" y="5528"/>
                  </a:lnTo>
                  <a:lnTo>
                    <a:pt x="4273" y="5532"/>
                  </a:lnTo>
                  <a:lnTo>
                    <a:pt x="4112" y="5532"/>
                  </a:lnTo>
                  <a:lnTo>
                    <a:pt x="3962" y="5513"/>
                  </a:lnTo>
                  <a:close/>
                  <a:moveTo>
                    <a:pt x="4805" y="5430"/>
                  </a:moveTo>
                  <a:lnTo>
                    <a:pt x="4930" y="5353"/>
                  </a:lnTo>
                  <a:lnTo>
                    <a:pt x="5226" y="5178"/>
                  </a:lnTo>
                  <a:lnTo>
                    <a:pt x="5332" y="5077"/>
                  </a:lnTo>
                  <a:lnTo>
                    <a:pt x="5414" y="4994"/>
                  </a:lnTo>
                  <a:lnTo>
                    <a:pt x="5468" y="4980"/>
                  </a:lnTo>
                  <a:lnTo>
                    <a:pt x="5691" y="4854"/>
                  </a:lnTo>
                  <a:lnTo>
                    <a:pt x="5850" y="4752"/>
                  </a:lnTo>
                  <a:lnTo>
                    <a:pt x="5918" y="4671"/>
                  </a:lnTo>
                  <a:lnTo>
                    <a:pt x="6242" y="4496"/>
                  </a:lnTo>
                  <a:lnTo>
                    <a:pt x="6484" y="4370"/>
                  </a:lnTo>
                  <a:lnTo>
                    <a:pt x="6919" y="4060"/>
                  </a:lnTo>
                  <a:lnTo>
                    <a:pt x="7026" y="4002"/>
                  </a:lnTo>
                  <a:lnTo>
                    <a:pt x="7224" y="4027"/>
                  </a:lnTo>
                  <a:lnTo>
                    <a:pt x="7335" y="4143"/>
                  </a:lnTo>
                  <a:lnTo>
                    <a:pt x="7268" y="4143"/>
                  </a:lnTo>
                  <a:lnTo>
                    <a:pt x="7176" y="4220"/>
                  </a:lnTo>
                  <a:lnTo>
                    <a:pt x="7108" y="4254"/>
                  </a:lnTo>
                  <a:lnTo>
                    <a:pt x="7001" y="4351"/>
                  </a:lnTo>
                  <a:lnTo>
                    <a:pt x="6807" y="4462"/>
                  </a:lnTo>
                  <a:lnTo>
                    <a:pt x="6575" y="4593"/>
                  </a:lnTo>
                  <a:lnTo>
                    <a:pt x="6542" y="4627"/>
                  </a:lnTo>
                  <a:lnTo>
                    <a:pt x="6242" y="4821"/>
                  </a:lnTo>
                  <a:lnTo>
                    <a:pt x="6140" y="4869"/>
                  </a:lnTo>
                  <a:lnTo>
                    <a:pt x="5772" y="5096"/>
                  </a:lnTo>
                  <a:lnTo>
                    <a:pt x="5710" y="5130"/>
                  </a:lnTo>
                  <a:lnTo>
                    <a:pt x="5356" y="5324"/>
                  </a:lnTo>
                  <a:lnTo>
                    <a:pt x="5226" y="5338"/>
                  </a:lnTo>
                  <a:lnTo>
                    <a:pt x="5143" y="5372"/>
                  </a:lnTo>
                  <a:lnTo>
                    <a:pt x="4984" y="5420"/>
                  </a:lnTo>
                  <a:lnTo>
                    <a:pt x="4882" y="5430"/>
                  </a:lnTo>
                  <a:lnTo>
                    <a:pt x="4805" y="5430"/>
                  </a:lnTo>
                  <a:close/>
                  <a:moveTo>
                    <a:pt x="934" y="5324"/>
                  </a:moveTo>
                  <a:lnTo>
                    <a:pt x="817" y="5290"/>
                  </a:lnTo>
                  <a:lnTo>
                    <a:pt x="803" y="5222"/>
                  </a:lnTo>
                  <a:lnTo>
                    <a:pt x="865" y="5178"/>
                  </a:lnTo>
                  <a:lnTo>
                    <a:pt x="909" y="5178"/>
                  </a:lnTo>
                  <a:lnTo>
                    <a:pt x="1011" y="5178"/>
                  </a:lnTo>
                  <a:lnTo>
                    <a:pt x="1094" y="5305"/>
                  </a:lnTo>
                  <a:lnTo>
                    <a:pt x="934" y="5324"/>
                  </a:lnTo>
                  <a:close/>
                  <a:moveTo>
                    <a:pt x="542" y="5213"/>
                  </a:moveTo>
                  <a:lnTo>
                    <a:pt x="333" y="5163"/>
                  </a:lnTo>
                  <a:lnTo>
                    <a:pt x="383" y="5077"/>
                  </a:lnTo>
                  <a:lnTo>
                    <a:pt x="542" y="4971"/>
                  </a:lnTo>
                  <a:lnTo>
                    <a:pt x="625" y="4902"/>
                  </a:lnTo>
                  <a:lnTo>
                    <a:pt x="784" y="4888"/>
                  </a:lnTo>
                  <a:lnTo>
                    <a:pt x="865" y="5028"/>
                  </a:lnTo>
                  <a:lnTo>
                    <a:pt x="735" y="5144"/>
                  </a:lnTo>
                  <a:lnTo>
                    <a:pt x="644" y="5222"/>
                  </a:lnTo>
                  <a:lnTo>
                    <a:pt x="542" y="5213"/>
                  </a:lnTo>
                  <a:close/>
                  <a:moveTo>
                    <a:pt x="5869" y="5163"/>
                  </a:moveTo>
                  <a:lnTo>
                    <a:pt x="5931" y="5111"/>
                  </a:lnTo>
                  <a:lnTo>
                    <a:pt x="6290" y="4913"/>
                  </a:lnTo>
                  <a:lnTo>
                    <a:pt x="6367" y="4854"/>
                  </a:lnTo>
                  <a:lnTo>
                    <a:pt x="6498" y="4806"/>
                  </a:lnTo>
                  <a:lnTo>
                    <a:pt x="6677" y="4694"/>
                  </a:lnTo>
                  <a:lnTo>
                    <a:pt x="6740" y="4612"/>
                  </a:lnTo>
                  <a:lnTo>
                    <a:pt x="6807" y="4612"/>
                  </a:lnTo>
                  <a:lnTo>
                    <a:pt x="6886" y="4544"/>
                  </a:lnTo>
                  <a:lnTo>
                    <a:pt x="6919" y="4544"/>
                  </a:lnTo>
                  <a:lnTo>
                    <a:pt x="7209" y="4404"/>
                  </a:lnTo>
                  <a:lnTo>
                    <a:pt x="7466" y="4220"/>
                  </a:lnTo>
                  <a:lnTo>
                    <a:pt x="7660" y="4210"/>
                  </a:lnTo>
                  <a:lnTo>
                    <a:pt x="7752" y="4288"/>
                  </a:lnTo>
                  <a:lnTo>
                    <a:pt x="7660" y="4404"/>
                  </a:lnTo>
                  <a:lnTo>
                    <a:pt x="7577" y="4429"/>
                  </a:lnTo>
                  <a:lnTo>
                    <a:pt x="7500" y="4452"/>
                  </a:lnTo>
                  <a:lnTo>
                    <a:pt x="7403" y="4510"/>
                  </a:lnTo>
                  <a:lnTo>
                    <a:pt x="7268" y="4564"/>
                  </a:lnTo>
                  <a:lnTo>
                    <a:pt x="7078" y="4661"/>
                  </a:lnTo>
                  <a:lnTo>
                    <a:pt x="7049" y="4704"/>
                  </a:lnTo>
                  <a:lnTo>
                    <a:pt x="6967" y="4752"/>
                  </a:lnTo>
                  <a:lnTo>
                    <a:pt x="6851" y="4786"/>
                  </a:lnTo>
                  <a:lnTo>
                    <a:pt x="6774" y="4821"/>
                  </a:lnTo>
                  <a:lnTo>
                    <a:pt x="6740" y="4835"/>
                  </a:lnTo>
                  <a:lnTo>
                    <a:pt x="6624" y="4913"/>
                  </a:lnTo>
                  <a:lnTo>
                    <a:pt x="6517" y="4946"/>
                  </a:lnTo>
                  <a:lnTo>
                    <a:pt x="6435" y="4994"/>
                  </a:lnTo>
                  <a:lnTo>
                    <a:pt x="6353" y="5013"/>
                  </a:lnTo>
                  <a:lnTo>
                    <a:pt x="6319" y="5028"/>
                  </a:lnTo>
                  <a:lnTo>
                    <a:pt x="6242" y="5063"/>
                  </a:lnTo>
                  <a:lnTo>
                    <a:pt x="6140" y="5111"/>
                  </a:lnTo>
                  <a:lnTo>
                    <a:pt x="6058" y="5130"/>
                  </a:lnTo>
                  <a:lnTo>
                    <a:pt x="5869" y="5163"/>
                  </a:lnTo>
                  <a:close/>
                  <a:moveTo>
                    <a:pt x="11491" y="5063"/>
                  </a:moveTo>
                  <a:lnTo>
                    <a:pt x="11510" y="4869"/>
                  </a:lnTo>
                  <a:lnTo>
                    <a:pt x="11462" y="4771"/>
                  </a:lnTo>
                  <a:lnTo>
                    <a:pt x="11385" y="4704"/>
                  </a:lnTo>
                  <a:lnTo>
                    <a:pt x="11249" y="4579"/>
                  </a:lnTo>
                  <a:lnTo>
                    <a:pt x="11041" y="4385"/>
                  </a:lnTo>
                  <a:lnTo>
                    <a:pt x="10834" y="4245"/>
                  </a:lnTo>
                  <a:lnTo>
                    <a:pt x="10442" y="3887"/>
                  </a:lnTo>
                  <a:lnTo>
                    <a:pt x="10315" y="3887"/>
                  </a:lnTo>
                  <a:lnTo>
                    <a:pt x="10219" y="3920"/>
                  </a:lnTo>
                  <a:lnTo>
                    <a:pt x="10282" y="3838"/>
                  </a:lnTo>
                  <a:lnTo>
                    <a:pt x="10398" y="3703"/>
                  </a:lnTo>
                  <a:lnTo>
                    <a:pt x="10427" y="3659"/>
                  </a:lnTo>
                  <a:lnTo>
                    <a:pt x="10461" y="3625"/>
                  </a:lnTo>
                  <a:lnTo>
                    <a:pt x="10495" y="3597"/>
                  </a:lnTo>
                  <a:lnTo>
                    <a:pt x="10557" y="3485"/>
                  </a:lnTo>
                  <a:lnTo>
                    <a:pt x="10703" y="3320"/>
                  </a:lnTo>
                  <a:lnTo>
                    <a:pt x="10868" y="3194"/>
                  </a:lnTo>
                  <a:lnTo>
                    <a:pt x="10959" y="3141"/>
                  </a:lnTo>
                  <a:lnTo>
                    <a:pt x="11124" y="3112"/>
                  </a:lnTo>
                  <a:lnTo>
                    <a:pt x="11429" y="3243"/>
                  </a:lnTo>
                  <a:lnTo>
                    <a:pt x="11462" y="3253"/>
                  </a:lnTo>
                  <a:lnTo>
                    <a:pt x="11510" y="3368"/>
                  </a:lnTo>
                  <a:lnTo>
                    <a:pt x="11510" y="3693"/>
                  </a:lnTo>
                  <a:lnTo>
                    <a:pt x="11608" y="3659"/>
                  </a:lnTo>
                  <a:lnTo>
                    <a:pt x="11638" y="3650"/>
                  </a:lnTo>
                  <a:lnTo>
                    <a:pt x="11669" y="3644"/>
                  </a:lnTo>
                  <a:lnTo>
                    <a:pt x="11699" y="3637"/>
                  </a:lnTo>
                  <a:lnTo>
                    <a:pt x="11731" y="3633"/>
                  </a:lnTo>
                  <a:lnTo>
                    <a:pt x="11762" y="3630"/>
                  </a:lnTo>
                  <a:lnTo>
                    <a:pt x="11794" y="3629"/>
                  </a:lnTo>
                  <a:lnTo>
                    <a:pt x="11825" y="3629"/>
                  </a:lnTo>
                  <a:lnTo>
                    <a:pt x="11857" y="3631"/>
                  </a:lnTo>
                  <a:lnTo>
                    <a:pt x="11889" y="3635"/>
                  </a:lnTo>
                  <a:lnTo>
                    <a:pt x="11922" y="3642"/>
                  </a:lnTo>
                  <a:lnTo>
                    <a:pt x="11954" y="3650"/>
                  </a:lnTo>
                  <a:lnTo>
                    <a:pt x="11986" y="3661"/>
                  </a:lnTo>
                  <a:lnTo>
                    <a:pt x="12001" y="3666"/>
                  </a:lnTo>
                  <a:lnTo>
                    <a:pt x="12017" y="3674"/>
                  </a:lnTo>
                  <a:lnTo>
                    <a:pt x="12033" y="3680"/>
                  </a:lnTo>
                  <a:lnTo>
                    <a:pt x="12049" y="3689"/>
                  </a:lnTo>
                  <a:lnTo>
                    <a:pt x="12064" y="3697"/>
                  </a:lnTo>
                  <a:lnTo>
                    <a:pt x="12080" y="3706"/>
                  </a:lnTo>
                  <a:lnTo>
                    <a:pt x="12095" y="3717"/>
                  </a:lnTo>
                  <a:lnTo>
                    <a:pt x="12111" y="3727"/>
                  </a:lnTo>
                  <a:lnTo>
                    <a:pt x="12236" y="3887"/>
                  </a:lnTo>
                  <a:lnTo>
                    <a:pt x="12222" y="4254"/>
                  </a:lnTo>
                  <a:lnTo>
                    <a:pt x="12154" y="4419"/>
                  </a:lnTo>
                  <a:lnTo>
                    <a:pt x="12111" y="4462"/>
                  </a:lnTo>
                  <a:lnTo>
                    <a:pt x="12063" y="4530"/>
                  </a:lnTo>
                  <a:lnTo>
                    <a:pt x="11980" y="4612"/>
                  </a:lnTo>
                  <a:lnTo>
                    <a:pt x="11821" y="4786"/>
                  </a:lnTo>
                  <a:lnTo>
                    <a:pt x="11671" y="4946"/>
                  </a:lnTo>
                  <a:lnTo>
                    <a:pt x="11491" y="5063"/>
                  </a:lnTo>
                  <a:close/>
                  <a:moveTo>
                    <a:pt x="3178" y="4729"/>
                  </a:moveTo>
                  <a:lnTo>
                    <a:pt x="3257" y="4385"/>
                  </a:lnTo>
                  <a:lnTo>
                    <a:pt x="3257" y="4245"/>
                  </a:lnTo>
                  <a:lnTo>
                    <a:pt x="3363" y="3868"/>
                  </a:lnTo>
                  <a:lnTo>
                    <a:pt x="3387" y="3760"/>
                  </a:lnTo>
                  <a:lnTo>
                    <a:pt x="3464" y="3403"/>
                  </a:lnTo>
                  <a:lnTo>
                    <a:pt x="3658" y="2469"/>
                  </a:lnTo>
                  <a:lnTo>
                    <a:pt x="3962" y="1109"/>
                  </a:lnTo>
                  <a:lnTo>
                    <a:pt x="4190" y="1433"/>
                  </a:lnTo>
                  <a:lnTo>
                    <a:pt x="4321" y="1626"/>
                  </a:lnTo>
                  <a:lnTo>
                    <a:pt x="4388" y="1723"/>
                  </a:lnTo>
                  <a:lnTo>
                    <a:pt x="4659" y="1868"/>
                  </a:lnTo>
                  <a:lnTo>
                    <a:pt x="4742" y="1883"/>
                  </a:lnTo>
                  <a:lnTo>
                    <a:pt x="5032" y="1708"/>
                  </a:lnTo>
                  <a:lnTo>
                    <a:pt x="5226" y="1593"/>
                  </a:lnTo>
                  <a:lnTo>
                    <a:pt x="5255" y="1675"/>
                  </a:lnTo>
                  <a:lnTo>
                    <a:pt x="5399" y="2367"/>
                  </a:lnTo>
                  <a:lnTo>
                    <a:pt x="5143" y="2551"/>
                  </a:lnTo>
                  <a:lnTo>
                    <a:pt x="5047" y="2628"/>
                  </a:lnTo>
                  <a:lnTo>
                    <a:pt x="5013" y="2677"/>
                  </a:lnTo>
                  <a:lnTo>
                    <a:pt x="5109" y="2836"/>
                  </a:lnTo>
                  <a:lnTo>
                    <a:pt x="5289" y="3059"/>
                  </a:lnTo>
                  <a:lnTo>
                    <a:pt x="5399" y="3276"/>
                  </a:lnTo>
                  <a:lnTo>
                    <a:pt x="5449" y="3355"/>
                  </a:lnTo>
                  <a:lnTo>
                    <a:pt x="5482" y="3383"/>
                  </a:lnTo>
                  <a:lnTo>
                    <a:pt x="5550" y="3461"/>
                  </a:lnTo>
                  <a:lnTo>
                    <a:pt x="5550" y="3597"/>
                  </a:lnTo>
                  <a:lnTo>
                    <a:pt x="4582" y="4046"/>
                  </a:lnTo>
                  <a:lnTo>
                    <a:pt x="4287" y="4187"/>
                  </a:lnTo>
                  <a:lnTo>
                    <a:pt x="4224" y="4220"/>
                  </a:lnTo>
                  <a:lnTo>
                    <a:pt x="3982" y="4351"/>
                  </a:lnTo>
                  <a:lnTo>
                    <a:pt x="3900" y="4385"/>
                  </a:lnTo>
                  <a:lnTo>
                    <a:pt x="3672" y="4496"/>
                  </a:lnTo>
                  <a:lnTo>
                    <a:pt x="3605" y="4530"/>
                  </a:lnTo>
                  <a:lnTo>
                    <a:pt x="3353" y="4646"/>
                  </a:lnTo>
                  <a:lnTo>
                    <a:pt x="3237" y="4729"/>
                  </a:lnTo>
                  <a:lnTo>
                    <a:pt x="3178" y="4729"/>
                  </a:lnTo>
                  <a:close/>
                  <a:moveTo>
                    <a:pt x="11671" y="4627"/>
                  </a:moveTo>
                  <a:lnTo>
                    <a:pt x="11545" y="4530"/>
                  </a:lnTo>
                  <a:lnTo>
                    <a:pt x="11429" y="4487"/>
                  </a:lnTo>
                  <a:lnTo>
                    <a:pt x="11168" y="4187"/>
                  </a:lnTo>
                  <a:lnTo>
                    <a:pt x="11220" y="4046"/>
                  </a:lnTo>
                  <a:lnTo>
                    <a:pt x="11429" y="3901"/>
                  </a:lnTo>
                  <a:lnTo>
                    <a:pt x="11456" y="3887"/>
                  </a:lnTo>
                  <a:lnTo>
                    <a:pt x="11482" y="3875"/>
                  </a:lnTo>
                  <a:lnTo>
                    <a:pt x="11509" y="3865"/>
                  </a:lnTo>
                  <a:lnTo>
                    <a:pt x="11535" y="3857"/>
                  </a:lnTo>
                  <a:lnTo>
                    <a:pt x="11562" y="3851"/>
                  </a:lnTo>
                  <a:lnTo>
                    <a:pt x="11587" y="3847"/>
                  </a:lnTo>
                  <a:lnTo>
                    <a:pt x="11613" y="3845"/>
                  </a:lnTo>
                  <a:lnTo>
                    <a:pt x="11639" y="3845"/>
                  </a:lnTo>
                  <a:lnTo>
                    <a:pt x="11665" y="3846"/>
                  </a:lnTo>
                  <a:lnTo>
                    <a:pt x="11691" y="3848"/>
                  </a:lnTo>
                  <a:lnTo>
                    <a:pt x="11717" y="3851"/>
                  </a:lnTo>
                  <a:lnTo>
                    <a:pt x="11743" y="3857"/>
                  </a:lnTo>
                  <a:lnTo>
                    <a:pt x="11769" y="3863"/>
                  </a:lnTo>
                  <a:lnTo>
                    <a:pt x="11796" y="3870"/>
                  </a:lnTo>
                  <a:lnTo>
                    <a:pt x="11823" y="3878"/>
                  </a:lnTo>
                  <a:lnTo>
                    <a:pt x="11850" y="3887"/>
                  </a:lnTo>
                  <a:lnTo>
                    <a:pt x="12029" y="4012"/>
                  </a:lnTo>
                  <a:lnTo>
                    <a:pt x="12029" y="4080"/>
                  </a:lnTo>
                  <a:lnTo>
                    <a:pt x="12063" y="4162"/>
                  </a:lnTo>
                  <a:lnTo>
                    <a:pt x="12063" y="4254"/>
                  </a:lnTo>
                  <a:lnTo>
                    <a:pt x="11850" y="4612"/>
                  </a:lnTo>
                  <a:lnTo>
                    <a:pt x="11821" y="4627"/>
                  </a:lnTo>
                  <a:lnTo>
                    <a:pt x="11671" y="4627"/>
                  </a:lnTo>
                  <a:close/>
                  <a:moveTo>
                    <a:pt x="11061" y="4095"/>
                  </a:moveTo>
                  <a:lnTo>
                    <a:pt x="10978" y="4046"/>
                  </a:lnTo>
                  <a:lnTo>
                    <a:pt x="10926" y="3968"/>
                  </a:lnTo>
                  <a:lnTo>
                    <a:pt x="10737" y="3818"/>
                  </a:lnTo>
                  <a:lnTo>
                    <a:pt x="10640" y="3737"/>
                  </a:lnTo>
                  <a:lnTo>
                    <a:pt x="10607" y="3703"/>
                  </a:lnTo>
                  <a:lnTo>
                    <a:pt x="10592" y="3659"/>
                  </a:lnTo>
                  <a:lnTo>
                    <a:pt x="10674" y="3518"/>
                  </a:lnTo>
                  <a:lnTo>
                    <a:pt x="10703" y="3461"/>
                  </a:lnTo>
                  <a:lnTo>
                    <a:pt x="10819" y="3368"/>
                  </a:lnTo>
                  <a:lnTo>
                    <a:pt x="10868" y="3355"/>
                  </a:lnTo>
                  <a:lnTo>
                    <a:pt x="10978" y="3335"/>
                  </a:lnTo>
                  <a:lnTo>
                    <a:pt x="11249" y="3403"/>
                  </a:lnTo>
                  <a:lnTo>
                    <a:pt x="11303" y="3518"/>
                  </a:lnTo>
                  <a:lnTo>
                    <a:pt x="11366" y="3659"/>
                  </a:lnTo>
                  <a:lnTo>
                    <a:pt x="11303" y="3920"/>
                  </a:lnTo>
                  <a:lnTo>
                    <a:pt x="11187" y="4060"/>
                  </a:lnTo>
                  <a:lnTo>
                    <a:pt x="11061" y="4095"/>
                  </a:lnTo>
                  <a:close/>
                  <a:moveTo>
                    <a:pt x="8254" y="3978"/>
                  </a:moveTo>
                  <a:lnTo>
                    <a:pt x="8206" y="3945"/>
                  </a:lnTo>
                  <a:lnTo>
                    <a:pt x="8187" y="3838"/>
                  </a:lnTo>
                  <a:lnTo>
                    <a:pt x="8206" y="3703"/>
                  </a:lnTo>
                  <a:lnTo>
                    <a:pt x="8317" y="3645"/>
                  </a:lnTo>
                  <a:lnTo>
                    <a:pt x="8365" y="3625"/>
                  </a:lnTo>
                  <a:lnTo>
                    <a:pt x="8448" y="3543"/>
                  </a:lnTo>
                  <a:lnTo>
                    <a:pt x="8506" y="3528"/>
                  </a:lnTo>
                  <a:lnTo>
                    <a:pt x="8607" y="3461"/>
                  </a:lnTo>
                  <a:lnTo>
                    <a:pt x="8947" y="3243"/>
                  </a:lnTo>
                  <a:lnTo>
                    <a:pt x="8990" y="3161"/>
                  </a:lnTo>
                  <a:lnTo>
                    <a:pt x="9232" y="3001"/>
                  </a:lnTo>
                  <a:lnTo>
                    <a:pt x="9382" y="2933"/>
                  </a:lnTo>
                  <a:lnTo>
                    <a:pt x="9464" y="2870"/>
                  </a:lnTo>
                  <a:lnTo>
                    <a:pt x="9556" y="2802"/>
                  </a:lnTo>
                  <a:lnTo>
                    <a:pt x="9610" y="2792"/>
                  </a:lnTo>
                  <a:lnTo>
                    <a:pt x="9590" y="2884"/>
                  </a:lnTo>
                  <a:lnTo>
                    <a:pt x="9527" y="2953"/>
                  </a:lnTo>
                  <a:lnTo>
                    <a:pt x="9493" y="2976"/>
                  </a:lnTo>
                  <a:lnTo>
                    <a:pt x="9450" y="3011"/>
                  </a:lnTo>
                  <a:lnTo>
                    <a:pt x="9348" y="3126"/>
                  </a:lnTo>
                  <a:lnTo>
                    <a:pt x="9251" y="3243"/>
                  </a:lnTo>
                  <a:lnTo>
                    <a:pt x="9155" y="3335"/>
                  </a:lnTo>
                  <a:lnTo>
                    <a:pt x="9091" y="3368"/>
                  </a:lnTo>
                  <a:lnTo>
                    <a:pt x="9024" y="3461"/>
                  </a:lnTo>
                  <a:lnTo>
                    <a:pt x="8849" y="3597"/>
                  </a:lnTo>
                  <a:lnTo>
                    <a:pt x="8724" y="3678"/>
                  </a:lnTo>
                  <a:lnTo>
                    <a:pt x="8642" y="3737"/>
                  </a:lnTo>
                  <a:lnTo>
                    <a:pt x="8588" y="3770"/>
                  </a:lnTo>
                  <a:lnTo>
                    <a:pt x="8540" y="3853"/>
                  </a:lnTo>
                  <a:lnTo>
                    <a:pt x="8317" y="3945"/>
                  </a:lnTo>
                  <a:lnTo>
                    <a:pt x="8254" y="3978"/>
                  </a:lnTo>
                  <a:close/>
                  <a:moveTo>
                    <a:pt x="8158" y="3576"/>
                  </a:moveTo>
                  <a:lnTo>
                    <a:pt x="8138" y="3485"/>
                  </a:lnTo>
                  <a:lnTo>
                    <a:pt x="8138" y="3286"/>
                  </a:lnTo>
                  <a:lnTo>
                    <a:pt x="8240" y="3243"/>
                  </a:lnTo>
                  <a:lnTo>
                    <a:pt x="8317" y="3175"/>
                  </a:lnTo>
                  <a:lnTo>
                    <a:pt x="8400" y="3078"/>
                  </a:lnTo>
                  <a:lnTo>
                    <a:pt x="8966" y="2769"/>
                  </a:lnTo>
                  <a:lnTo>
                    <a:pt x="9382" y="2492"/>
                  </a:lnTo>
                  <a:lnTo>
                    <a:pt x="9556" y="2352"/>
                  </a:lnTo>
                  <a:lnTo>
                    <a:pt x="9639" y="2309"/>
                  </a:lnTo>
                  <a:lnTo>
                    <a:pt x="10011" y="2091"/>
                  </a:lnTo>
                  <a:lnTo>
                    <a:pt x="10094" y="2043"/>
                  </a:lnTo>
                  <a:lnTo>
                    <a:pt x="10123" y="2008"/>
                  </a:lnTo>
                  <a:lnTo>
                    <a:pt x="10350" y="1902"/>
                  </a:lnTo>
                  <a:lnTo>
                    <a:pt x="10156" y="2173"/>
                  </a:lnTo>
                  <a:lnTo>
                    <a:pt x="10123" y="2275"/>
                  </a:lnTo>
                  <a:lnTo>
                    <a:pt x="9958" y="2400"/>
                  </a:lnTo>
                  <a:lnTo>
                    <a:pt x="9914" y="2469"/>
                  </a:lnTo>
                  <a:lnTo>
                    <a:pt x="9866" y="2469"/>
                  </a:lnTo>
                  <a:lnTo>
                    <a:pt x="9769" y="2551"/>
                  </a:lnTo>
                  <a:lnTo>
                    <a:pt x="9658" y="2594"/>
                  </a:lnTo>
                  <a:lnTo>
                    <a:pt x="9556" y="2657"/>
                  </a:lnTo>
                  <a:lnTo>
                    <a:pt x="9493" y="2759"/>
                  </a:lnTo>
                  <a:lnTo>
                    <a:pt x="9333" y="2836"/>
                  </a:lnTo>
                  <a:lnTo>
                    <a:pt x="9285" y="2884"/>
                  </a:lnTo>
                  <a:lnTo>
                    <a:pt x="9208" y="2884"/>
                  </a:lnTo>
                  <a:lnTo>
                    <a:pt x="9072" y="3001"/>
                  </a:lnTo>
                  <a:lnTo>
                    <a:pt x="8980" y="3059"/>
                  </a:lnTo>
                  <a:lnTo>
                    <a:pt x="8913" y="3078"/>
                  </a:lnTo>
                  <a:lnTo>
                    <a:pt x="8884" y="3112"/>
                  </a:lnTo>
                  <a:lnTo>
                    <a:pt x="8849" y="3141"/>
                  </a:lnTo>
                  <a:lnTo>
                    <a:pt x="8782" y="3194"/>
                  </a:lnTo>
                  <a:lnTo>
                    <a:pt x="8671" y="3320"/>
                  </a:lnTo>
                  <a:lnTo>
                    <a:pt x="8540" y="3368"/>
                  </a:lnTo>
                  <a:lnTo>
                    <a:pt x="8482" y="3436"/>
                  </a:lnTo>
                  <a:lnTo>
                    <a:pt x="8400" y="3451"/>
                  </a:lnTo>
                  <a:lnTo>
                    <a:pt x="8158" y="3576"/>
                  </a:lnTo>
                  <a:close/>
                  <a:moveTo>
                    <a:pt x="6058" y="3403"/>
                  </a:moveTo>
                  <a:lnTo>
                    <a:pt x="6058" y="3368"/>
                  </a:lnTo>
                  <a:lnTo>
                    <a:pt x="6334" y="3161"/>
                  </a:lnTo>
                  <a:lnTo>
                    <a:pt x="6532" y="3034"/>
                  </a:lnTo>
                  <a:lnTo>
                    <a:pt x="6575" y="2967"/>
                  </a:lnTo>
                  <a:lnTo>
                    <a:pt x="6644" y="2933"/>
                  </a:lnTo>
                  <a:lnTo>
                    <a:pt x="6565" y="2792"/>
                  </a:lnTo>
                  <a:lnTo>
                    <a:pt x="6498" y="2692"/>
                  </a:lnTo>
                  <a:lnTo>
                    <a:pt x="6476" y="2654"/>
                  </a:lnTo>
                  <a:lnTo>
                    <a:pt x="6457" y="2618"/>
                  </a:lnTo>
                  <a:lnTo>
                    <a:pt x="6439" y="2581"/>
                  </a:lnTo>
                  <a:lnTo>
                    <a:pt x="6422" y="2546"/>
                  </a:lnTo>
                  <a:lnTo>
                    <a:pt x="6407" y="2511"/>
                  </a:lnTo>
                  <a:lnTo>
                    <a:pt x="6394" y="2476"/>
                  </a:lnTo>
                  <a:lnTo>
                    <a:pt x="6382" y="2441"/>
                  </a:lnTo>
                  <a:lnTo>
                    <a:pt x="6373" y="2407"/>
                  </a:lnTo>
                  <a:lnTo>
                    <a:pt x="6369" y="2388"/>
                  </a:lnTo>
                  <a:lnTo>
                    <a:pt x="6365" y="2371"/>
                  </a:lnTo>
                  <a:lnTo>
                    <a:pt x="6363" y="2354"/>
                  </a:lnTo>
                  <a:lnTo>
                    <a:pt x="6361" y="2337"/>
                  </a:lnTo>
                  <a:lnTo>
                    <a:pt x="6359" y="2320"/>
                  </a:lnTo>
                  <a:lnTo>
                    <a:pt x="6358" y="2302"/>
                  </a:lnTo>
                  <a:lnTo>
                    <a:pt x="6357" y="2285"/>
                  </a:lnTo>
                  <a:lnTo>
                    <a:pt x="6358" y="2267"/>
                  </a:lnTo>
                  <a:lnTo>
                    <a:pt x="6358" y="2249"/>
                  </a:lnTo>
                  <a:lnTo>
                    <a:pt x="6360" y="2232"/>
                  </a:lnTo>
                  <a:lnTo>
                    <a:pt x="6361" y="2214"/>
                  </a:lnTo>
                  <a:lnTo>
                    <a:pt x="6364" y="2197"/>
                  </a:lnTo>
                  <a:lnTo>
                    <a:pt x="6367" y="2179"/>
                  </a:lnTo>
                  <a:lnTo>
                    <a:pt x="6372" y="2161"/>
                  </a:lnTo>
                  <a:lnTo>
                    <a:pt x="6377" y="2143"/>
                  </a:lnTo>
                  <a:lnTo>
                    <a:pt x="6382" y="2125"/>
                  </a:lnTo>
                  <a:lnTo>
                    <a:pt x="6484" y="1985"/>
                  </a:lnTo>
                  <a:lnTo>
                    <a:pt x="6595" y="1950"/>
                  </a:lnTo>
                  <a:lnTo>
                    <a:pt x="6726" y="1999"/>
                  </a:lnTo>
                  <a:lnTo>
                    <a:pt x="6692" y="2008"/>
                  </a:lnTo>
                  <a:lnTo>
                    <a:pt x="6657" y="2067"/>
                  </a:lnTo>
                  <a:lnTo>
                    <a:pt x="6595" y="2173"/>
                  </a:lnTo>
                  <a:lnTo>
                    <a:pt x="6595" y="2309"/>
                  </a:lnTo>
                  <a:lnTo>
                    <a:pt x="6595" y="2352"/>
                  </a:lnTo>
                  <a:lnTo>
                    <a:pt x="6609" y="2386"/>
                  </a:lnTo>
                  <a:lnTo>
                    <a:pt x="6807" y="2759"/>
                  </a:lnTo>
                  <a:lnTo>
                    <a:pt x="6851" y="2836"/>
                  </a:lnTo>
                  <a:lnTo>
                    <a:pt x="6982" y="3011"/>
                  </a:lnTo>
                  <a:lnTo>
                    <a:pt x="6899" y="3126"/>
                  </a:lnTo>
                  <a:lnTo>
                    <a:pt x="6807" y="3194"/>
                  </a:lnTo>
                  <a:lnTo>
                    <a:pt x="6644" y="3276"/>
                  </a:lnTo>
                  <a:lnTo>
                    <a:pt x="6565" y="3320"/>
                  </a:lnTo>
                  <a:lnTo>
                    <a:pt x="6256" y="3403"/>
                  </a:lnTo>
                  <a:lnTo>
                    <a:pt x="6194" y="3417"/>
                  </a:lnTo>
                  <a:lnTo>
                    <a:pt x="6058" y="3403"/>
                  </a:lnTo>
                  <a:close/>
                  <a:moveTo>
                    <a:pt x="7224" y="3383"/>
                  </a:moveTo>
                  <a:lnTo>
                    <a:pt x="7128" y="3335"/>
                  </a:lnTo>
                  <a:lnTo>
                    <a:pt x="6899" y="3355"/>
                  </a:lnTo>
                  <a:lnTo>
                    <a:pt x="6967" y="3253"/>
                  </a:lnTo>
                  <a:lnTo>
                    <a:pt x="7059" y="3175"/>
                  </a:lnTo>
                  <a:lnTo>
                    <a:pt x="7108" y="3112"/>
                  </a:lnTo>
                  <a:lnTo>
                    <a:pt x="7190" y="3059"/>
                  </a:lnTo>
                  <a:lnTo>
                    <a:pt x="7108" y="2899"/>
                  </a:lnTo>
                  <a:lnTo>
                    <a:pt x="7026" y="2836"/>
                  </a:lnTo>
                  <a:lnTo>
                    <a:pt x="7016" y="2759"/>
                  </a:lnTo>
                  <a:lnTo>
                    <a:pt x="6919" y="2692"/>
                  </a:lnTo>
                  <a:lnTo>
                    <a:pt x="6836" y="2517"/>
                  </a:lnTo>
                  <a:lnTo>
                    <a:pt x="6817" y="2435"/>
                  </a:lnTo>
                  <a:lnTo>
                    <a:pt x="6774" y="2309"/>
                  </a:lnTo>
                  <a:lnTo>
                    <a:pt x="6817" y="2159"/>
                  </a:lnTo>
                  <a:lnTo>
                    <a:pt x="6919" y="2144"/>
                  </a:lnTo>
                  <a:lnTo>
                    <a:pt x="7001" y="2250"/>
                  </a:lnTo>
                  <a:lnTo>
                    <a:pt x="7128" y="2469"/>
                  </a:lnTo>
                  <a:lnTo>
                    <a:pt x="7190" y="2551"/>
                  </a:lnTo>
                  <a:lnTo>
                    <a:pt x="7209" y="2575"/>
                  </a:lnTo>
                  <a:lnTo>
                    <a:pt x="7320" y="2642"/>
                  </a:lnTo>
                  <a:lnTo>
                    <a:pt x="7466" y="2759"/>
                  </a:lnTo>
                  <a:lnTo>
                    <a:pt x="7349" y="3403"/>
                  </a:lnTo>
                  <a:lnTo>
                    <a:pt x="7224" y="3383"/>
                  </a:lnTo>
                  <a:close/>
                  <a:moveTo>
                    <a:pt x="8221" y="3044"/>
                  </a:moveTo>
                  <a:lnTo>
                    <a:pt x="8240" y="3001"/>
                  </a:lnTo>
                  <a:lnTo>
                    <a:pt x="8284" y="2851"/>
                  </a:lnTo>
                  <a:lnTo>
                    <a:pt x="8365" y="2725"/>
                  </a:lnTo>
                  <a:lnTo>
                    <a:pt x="8400" y="2692"/>
                  </a:lnTo>
                  <a:lnTo>
                    <a:pt x="8463" y="2594"/>
                  </a:lnTo>
                  <a:lnTo>
                    <a:pt x="8864" y="2352"/>
                  </a:lnTo>
                  <a:lnTo>
                    <a:pt x="8966" y="2275"/>
                  </a:lnTo>
                  <a:lnTo>
                    <a:pt x="9091" y="2207"/>
                  </a:lnTo>
                  <a:lnTo>
                    <a:pt x="9208" y="2125"/>
                  </a:lnTo>
                  <a:lnTo>
                    <a:pt x="9464" y="1950"/>
                  </a:lnTo>
                  <a:lnTo>
                    <a:pt x="9527" y="1883"/>
                  </a:lnTo>
                  <a:lnTo>
                    <a:pt x="9691" y="1800"/>
                  </a:lnTo>
                  <a:lnTo>
                    <a:pt x="10175" y="1481"/>
                  </a:lnTo>
                  <a:lnTo>
                    <a:pt x="10219" y="1466"/>
                  </a:lnTo>
                  <a:lnTo>
                    <a:pt x="10282" y="1414"/>
                  </a:lnTo>
                  <a:lnTo>
                    <a:pt x="10717" y="1109"/>
                  </a:lnTo>
                  <a:lnTo>
                    <a:pt x="10848" y="1041"/>
                  </a:lnTo>
                  <a:lnTo>
                    <a:pt x="10766" y="1307"/>
                  </a:lnTo>
                  <a:lnTo>
                    <a:pt x="10659" y="1481"/>
                  </a:lnTo>
                  <a:lnTo>
                    <a:pt x="10509" y="1626"/>
                  </a:lnTo>
                  <a:lnTo>
                    <a:pt x="10417" y="1675"/>
                  </a:lnTo>
                  <a:lnTo>
                    <a:pt x="10234" y="1767"/>
                  </a:lnTo>
                  <a:lnTo>
                    <a:pt x="10190" y="1868"/>
                  </a:lnTo>
                  <a:lnTo>
                    <a:pt x="9992" y="1965"/>
                  </a:lnTo>
                  <a:lnTo>
                    <a:pt x="9900" y="2067"/>
                  </a:lnTo>
                  <a:lnTo>
                    <a:pt x="9832" y="2067"/>
                  </a:lnTo>
                  <a:lnTo>
                    <a:pt x="9750" y="2125"/>
                  </a:lnTo>
                  <a:lnTo>
                    <a:pt x="9639" y="2192"/>
                  </a:lnTo>
                  <a:lnTo>
                    <a:pt x="9493" y="2285"/>
                  </a:lnTo>
                  <a:lnTo>
                    <a:pt x="9397" y="2367"/>
                  </a:lnTo>
                  <a:lnTo>
                    <a:pt x="9251" y="2435"/>
                  </a:lnTo>
                  <a:lnTo>
                    <a:pt x="9072" y="2575"/>
                  </a:lnTo>
                  <a:lnTo>
                    <a:pt x="8767" y="2769"/>
                  </a:lnTo>
                  <a:lnTo>
                    <a:pt x="8642" y="2836"/>
                  </a:lnTo>
                  <a:lnTo>
                    <a:pt x="8574" y="2919"/>
                  </a:lnTo>
                  <a:lnTo>
                    <a:pt x="8346" y="3001"/>
                  </a:lnTo>
                  <a:lnTo>
                    <a:pt x="8221" y="3044"/>
                  </a:lnTo>
                  <a:close/>
                  <a:moveTo>
                    <a:pt x="7510" y="2628"/>
                  </a:moveTo>
                  <a:lnTo>
                    <a:pt x="7403" y="2551"/>
                  </a:lnTo>
                  <a:lnTo>
                    <a:pt x="7418" y="2469"/>
                  </a:lnTo>
                  <a:lnTo>
                    <a:pt x="7451" y="2450"/>
                  </a:lnTo>
                  <a:lnTo>
                    <a:pt x="7591" y="2352"/>
                  </a:lnTo>
                  <a:lnTo>
                    <a:pt x="7645" y="2319"/>
                  </a:lnTo>
                  <a:lnTo>
                    <a:pt x="7819" y="2173"/>
                  </a:lnTo>
                  <a:lnTo>
                    <a:pt x="7916" y="2159"/>
                  </a:lnTo>
                  <a:lnTo>
                    <a:pt x="7852" y="2309"/>
                  </a:lnTo>
                  <a:lnTo>
                    <a:pt x="7727" y="2415"/>
                  </a:lnTo>
                  <a:lnTo>
                    <a:pt x="7674" y="2527"/>
                  </a:lnTo>
                  <a:lnTo>
                    <a:pt x="7610" y="2628"/>
                  </a:lnTo>
                  <a:lnTo>
                    <a:pt x="7510" y="2628"/>
                  </a:lnTo>
                  <a:close/>
                  <a:moveTo>
                    <a:pt x="13079" y="2492"/>
                  </a:moveTo>
                  <a:lnTo>
                    <a:pt x="12353" y="2173"/>
                  </a:lnTo>
                  <a:lnTo>
                    <a:pt x="11980" y="1965"/>
                  </a:lnTo>
                  <a:lnTo>
                    <a:pt x="11883" y="1965"/>
                  </a:lnTo>
                  <a:lnTo>
                    <a:pt x="11787" y="2008"/>
                  </a:lnTo>
                  <a:lnTo>
                    <a:pt x="11738" y="2043"/>
                  </a:lnTo>
                  <a:lnTo>
                    <a:pt x="11821" y="1791"/>
                  </a:lnTo>
                  <a:lnTo>
                    <a:pt x="11961" y="1583"/>
                  </a:lnTo>
                  <a:lnTo>
                    <a:pt x="11961" y="1525"/>
                  </a:lnTo>
                  <a:lnTo>
                    <a:pt x="12044" y="1491"/>
                  </a:lnTo>
                  <a:lnTo>
                    <a:pt x="12029" y="1593"/>
                  </a:lnTo>
                  <a:lnTo>
                    <a:pt x="12077" y="1708"/>
                  </a:lnTo>
                  <a:lnTo>
                    <a:pt x="12638" y="1999"/>
                  </a:lnTo>
                  <a:lnTo>
                    <a:pt x="12692" y="2028"/>
                  </a:lnTo>
                  <a:lnTo>
                    <a:pt x="12746" y="2056"/>
                  </a:lnTo>
                  <a:lnTo>
                    <a:pt x="12801" y="2088"/>
                  </a:lnTo>
                  <a:lnTo>
                    <a:pt x="12854" y="2118"/>
                  </a:lnTo>
                  <a:lnTo>
                    <a:pt x="12908" y="2145"/>
                  </a:lnTo>
                  <a:lnTo>
                    <a:pt x="12961" y="2172"/>
                  </a:lnTo>
                  <a:lnTo>
                    <a:pt x="12988" y="2185"/>
                  </a:lnTo>
                  <a:lnTo>
                    <a:pt x="13015" y="2197"/>
                  </a:lnTo>
                  <a:lnTo>
                    <a:pt x="13042" y="2207"/>
                  </a:lnTo>
                  <a:lnTo>
                    <a:pt x="13068" y="2217"/>
                  </a:lnTo>
                  <a:lnTo>
                    <a:pt x="13096" y="2226"/>
                  </a:lnTo>
                  <a:lnTo>
                    <a:pt x="13123" y="2232"/>
                  </a:lnTo>
                  <a:lnTo>
                    <a:pt x="13150" y="2239"/>
                  </a:lnTo>
                  <a:lnTo>
                    <a:pt x="13178" y="2243"/>
                  </a:lnTo>
                  <a:lnTo>
                    <a:pt x="13204" y="2246"/>
                  </a:lnTo>
                  <a:lnTo>
                    <a:pt x="13232" y="2247"/>
                  </a:lnTo>
                  <a:lnTo>
                    <a:pt x="13260" y="2246"/>
                  </a:lnTo>
                  <a:lnTo>
                    <a:pt x="13288" y="2244"/>
                  </a:lnTo>
                  <a:lnTo>
                    <a:pt x="13315" y="2240"/>
                  </a:lnTo>
                  <a:lnTo>
                    <a:pt x="13344" y="2233"/>
                  </a:lnTo>
                  <a:lnTo>
                    <a:pt x="13371" y="2225"/>
                  </a:lnTo>
                  <a:lnTo>
                    <a:pt x="13399" y="2214"/>
                  </a:lnTo>
                  <a:lnTo>
                    <a:pt x="13428" y="2200"/>
                  </a:lnTo>
                  <a:lnTo>
                    <a:pt x="13456" y="2184"/>
                  </a:lnTo>
                  <a:lnTo>
                    <a:pt x="13485" y="2166"/>
                  </a:lnTo>
                  <a:lnTo>
                    <a:pt x="13514" y="2144"/>
                  </a:lnTo>
                  <a:lnTo>
                    <a:pt x="13640" y="1950"/>
                  </a:lnTo>
                  <a:lnTo>
                    <a:pt x="13646" y="1890"/>
                  </a:lnTo>
                  <a:lnTo>
                    <a:pt x="13650" y="1830"/>
                  </a:lnTo>
                  <a:lnTo>
                    <a:pt x="13652" y="1800"/>
                  </a:lnTo>
                  <a:lnTo>
                    <a:pt x="13653" y="1771"/>
                  </a:lnTo>
                  <a:lnTo>
                    <a:pt x="13653" y="1741"/>
                  </a:lnTo>
                  <a:lnTo>
                    <a:pt x="13653" y="1711"/>
                  </a:lnTo>
                  <a:lnTo>
                    <a:pt x="13651" y="1681"/>
                  </a:lnTo>
                  <a:lnTo>
                    <a:pt x="13648" y="1652"/>
                  </a:lnTo>
                  <a:lnTo>
                    <a:pt x="13643" y="1623"/>
                  </a:lnTo>
                  <a:lnTo>
                    <a:pt x="13638" y="1594"/>
                  </a:lnTo>
                  <a:lnTo>
                    <a:pt x="13631" y="1565"/>
                  </a:lnTo>
                  <a:lnTo>
                    <a:pt x="13621" y="1537"/>
                  </a:lnTo>
                  <a:lnTo>
                    <a:pt x="13610" y="1509"/>
                  </a:lnTo>
                  <a:lnTo>
                    <a:pt x="13596" y="1481"/>
                  </a:lnTo>
                  <a:lnTo>
                    <a:pt x="13520" y="1442"/>
                  </a:lnTo>
                  <a:lnTo>
                    <a:pt x="13445" y="1401"/>
                  </a:lnTo>
                  <a:lnTo>
                    <a:pt x="13371" y="1359"/>
                  </a:lnTo>
                  <a:lnTo>
                    <a:pt x="13298" y="1316"/>
                  </a:lnTo>
                  <a:lnTo>
                    <a:pt x="13224" y="1275"/>
                  </a:lnTo>
                  <a:lnTo>
                    <a:pt x="13151" y="1233"/>
                  </a:lnTo>
                  <a:lnTo>
                    <a:pt x="13078" y="1191"/>
                  </a:lnTo>
                  <a:lnTo>
                    <a:pt x="13006" y="1151"/>
                  </a:lnTo>
                  <a:lnTo>
                    <a:pt x="12933" y="1112"/>
                  </a:lnTo>
                  <a:lnTo>
                    <a:pt x="12862" y="1075"/>
                  </a:lnTo>
                  <a:lnTo>
                    <a:pt x="12826" y="1058"/>
                  </a:lnTo>
                  <a:lnTo>
                    <a:pt x="12790" y="1041"/>
                  </a:lnTo>
                  <a:lnTo>
                    <a:pt x="12755" y="1025"/>
                  </a:lnTo>
                  <a:lnTo>
                    <a:pt x="12718" y="1009"/>
                  </a:lnTo>
                  <a:lnTo>
                    <a:pt x="12683" y="994"/>
                  </a:lnTo>
                  <a:lnTo>
                    <a:pt x="12646" y="980"/>
                  </a:lnTo>
                  <a:lnTo>
                    <a:pt x="12611" y="967"/>
                  </a:lnTo>
                  <a:lnTo>
                    <a:pt x="12575" y="954"/>
                  </a:lnTo>
                  <a:lnTo>
                    <a:pt x="12538" y="943"/>
                  </a:lnTo>
                  <a:lnTo>
                    <a:pt x="12503" y="933"/>
                  </a:lnTo>
                  <a:lnTo>
                    <a:pt x="12467" y="923"/>
                  </a:lnTo>
                  <a:lnTo>
                    <a:pt x="12430" y="915"/>
                  </a:lnTo>
                  <a:lnTo>
                    <a:pt x="12319" y="997"/>
                  </a:lnTo>
                  <a:lnTo>
                    <a:pt x="12595" y="450"/>
                  </a:lnTo>
                  <a:lnTo>
                    <a:pt x="12576" y="591"/>
                  </a:lnTo>
                  <a:lnTo>
                    <a:pt x="12638" y="673"/>
                  </a:lnTo>
                  <a:lnTo>
                    <a:pt x="13354" y="1065"/>
                  </a:lnTo>
                  <a:lnTo>
                    <a:pt x="13431" y="1109"/>
                  </a:lnTo>
                  <a:lnTo>
                    <a:pt x="13848" y="1307"/>
                  </a:lnTo>
                  <a:lnTo>
                    <a:pt x="14090" y="1239"/>
                  </a:lnTo>
                  <a:lnTo>
                    <a:pt x="14046" y="1433"/>
                  </a:lnTo>
                  <a:lnTo>
                    <a:pt x="13915" y="1607"/>
                  </a:lnTo>
                  <a:lnTo>
                    <a:pt x="13723" y="1549"/>
                  </a:lnTo>
                  <a:lnTo>
                    <a:pt x="13737" y="1593"/>
                  </a:lnTo>
                  <a:lnTo>
                    <a:pt x="13756" y="1757"/>
                  </a:lnTo>
                  <a:lnTo>
                    <a:pt x="13654" y="2241"/>
                  </a:lnTo>
                  <a:lnTo>
                    <a:pt x="13562" y="2367"/>
                  </a:lnTo>
                  <a:lnTo>
                    <a:pt x="13481" y="2415"/>
                  </a:lnTo>
                  <a:lnTo>
                    <a:pt x="13412" y="2435"/>
                  </a:lnTo>
                  <a:lnTo>
                    <a:pt x="13364" y="2483"/>
                  </a:lnTo>
                  <a:lnTo>
                    <a:pt x="13079" y="2492"/>
                  </a:lnTo>
                  <a:close/>
                  <a:moveTo>
                    <a:pt x="8187" y="1743"/>
                  </a:moveTo>
                  <a:lnTo>
                    <a:pt x="8173" y="1708"/>
                  </a:lnTo>
                  <a:lnTo>
                    <a:pt x="8129" y="1675"/>
                  </a:lnTo>
                  <a:lnTo>
                    <a:pt x="8075" y="1593"/>
                  </a:lnTo>
                  <a:lnTo>
                    <a:pt x="8013" y="1481"/>
                  </a:lnTo>
                  <a:lnTo>
                    <a:pt x="7983" y="1414"/>
                  </a:lnTo>
                  <a:lnTo>
                    <a:pt x="7902" y="1316"/>
                  </a:lnTo>
                  <a:lnTo>
                    <a:pt x="7887" y="1274"/>
                  </a:lnTo>
                  <a:lnTo>
                    <a:pt x="7785" y="1124"/>
                  </a:lnTo>
                  <a:lnTo>
                    <a:pt x="7775" y="1089"/>
                  </a:lnTo>
                  <a:lnTo>
                    <a:pt x="7833" y="1007"/>
                  </a:lnTo>
                  <a:lnTo>
                    <a:pt x="7950" y="983"/>
                  </a:lnTo>
                  <a:lnTo>
                    <a:pt x="8061" y="1124"/>
                  </a:lnTo>
                  <a:lnTo>
                    <a:pt x="8187" y="1351"/>
                  </a:lnTo>
                  <a:lnTo>
                    <a:pt x="8254" y="1399"/>
                  </a:lnTo>
                  <a:lnTo>
                    <a:pt x="8346" y="1593"/>
                  </a:lnTo>
                  <a:lnTo>
                    <a:pt x="8284" y="1723"/>
                  </a:lnTo>
                  <a:lnTo>
                    <a:pt x="8187" y="1743"/>
                  </a:lnTo>
                  <a:close/>
                  <a:moveTo>
                    <a:pt x="7128" y="1157"/>
                  </a:moveTo>
                  <a:lnTo>
                    <a:pt x="6886" y="1041"/>
                  </a:lnTo>
                  <a:lnTo>
                    <a:pt x="6817" y="983"/>
                  </a:lnTo>
                  <a:lnTo>
                    <a:pt x="6692" y="882"/>
                  </a:lnTo>
                  <a:lnTo>
                    <a:pt x="6677" y="832"/>
                  </a:lnTo>
                  <a:lnTo>
                    <a:pt x="6692" y="673"/>
                  </a:lnTo>
                  <a:lnTo>
                    <a:pt x="6740" y="673"/>
                  </a:lnTo>
                  <a:lnTo>
                    <a:pt x="7190" y="983"/>
                  </a:lnTo>
                  <a:lnTo>
                    <a:pt x="7320" y="1089"/>
                  </a:lnTo>
                  <a:lnTo>
                    <a:pt x="7128" y="1157"/>
                  </a:lnTo>
                  <a:close/>
                  <a:moveTo>
                    <a:pt x="4413" y="1032"/>
                  </a:moveTo>
                  <a:lnTo>
                    <a:pt x="4466" y="722"/>
                  </a:lnTo>
                  <a:lnTo>
                    <a:pt x="4529" y="591"/>
                  </a:lnTo>
                  <a:lnTo>
                    <a:pt x="4630" y="528"/>
                  </a:lnTo>
                  <a:lnTo>
                    <a:pt x="4548" y="1007"/>
                  </a:lnTo>
                  <a:lnTo>
                    <a:pt x="4413" y="1032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114" y="109"/>
              <a:ext cx="627" cy="712"/>
            </a:xfrm>
            <a:custGeom>
              <a:avLst/>
              <a:gdLst>
                <a:gd name="T0" fmla="*/ 7525 w 7525"/>
                <a:gd name="T1" fmla="*/ 1341 h 8551"/>
                <a:gd name="T2" fmla="*/ 6678 w 7525"/>
                <a:gd name="T3" fmla="*/ 402 h 8551"/>
                <a:gd name="T4" fmla="*/ 5308 w 7525"/>
                <a:gd name="T5" fmla="*/ 3857 h 8551"/>
                <a:gd name="T6" fmla="*/ 1839 w 7525"/>
                <a:gd name="T7" fmla="*/ 2967 h 8551"/>
                <a:gd name="T8" fmla="*/ 1495 w 7525"/>
                <a:gd name="T9" fmla="*/ 35 h 8551"/>
                <a:gd name="T10" fmla="*/ 561 w 7525"/>
                <a:gd name="T11" fmla="*/ 790 h 8551"/>
                <a:gd name="T12" fmla="*/ 484 w 7525"/>
                <a:gd name="T13" fmla="*/ 35 h 8551"/>
                <a:gd name="T14" fmla="*/ 10 w 7525"/>
                <a:gd name="T15" fmla="*/ 1293 h 8551"/>
                <a:gd name="T16" fmla="*/ 1597 w 7525"/>
                <a:gd name="T17" fmla="*/ 3078 h 8551"/>
                <a:gd name="T18" fmla="*/ 893 w 7525"/>
                <a:gd name="T19" fmla="*/ 6923 h 8551"/>
                <a:gd name="T20" fmla="*/ 551 w 7525"/>
                <a:gd name="T21" fmla="*/ 8551 h 8551"/>
                <a:gd name="T22" fmla="*/ 6257 w 7525"/>
                <a:gd name="T23" fmla="*/ 8551 h 8551"/>
                <a:gd name="T24" fmla="*/ 7175 w 7525"/>
                <a:gd name="T25" fmla="*/ 8276 h 8551"/>
                <a:gd name="T26" fmla="*/ 7500 w 7525"/>
                <a:gd name="T27" fmla="*/ 8518 h 8551"/>
                <a:gd name="T28" fmla="*/ 5952 w 7525"/>
                <a:gd name="T29" fmla="*/ 8551 h 8551"/>
                <a:gd name="T30" fmla="*/ 2729 w 7525"/>
                <a:gd name="T31" fmla="*/ 7119 h 8551"/>
                <a:gd name="T32" fmla="*/ 3434 w 7525"/>
                <a:gd name="T33" fmla="*/ 6835 h 8551"/>
                <a:gd name="T34" fmla="*/ 4018 w 7525"/>
                <a:gd name="T35" fmla="*/ 6851 h 8551"/>
                <a:gd name="T36" fmla="*/ 5661 w 7525"/>
                <a:gd name="T37" fmla="*/ 5774 h 8551"/>
                <a:gd name="T38" fmla="*/ 4307 w 7525"/>
                <a:gd name="T39" fmla="*/ 7133 h 8551"/>
                <a:gd name="T40" fmla="*/ 2787 w 7525"/>
                <a:gd name="T41" fmla="*/ 7709 h 8551"/>
                <a:gd name="T42" fmla="*/ 1403 w 7525"/>
                <a:gd name="T43" fmla="*/ 6877 h 8551"/>
                <a:gd name="T44" fmla="*/ 528 w 7525"/>
                <a:gd name="T45" fmla="*/ 5498 h 8551"/>
                <a:gd name="T46" fmla="*/ 837 w 7525"/>
                <a:gd name="T47" fmla="*/ 5275 h 8551"/>
                <a:gd name="T48" fmla="*/ 2177 w 7525"/>
                <a:gd name="T49" fmla="*/ 7375 h 8551"/>
                <a:gd name="T50" fmla="*/ 1383 w 7525"/>
                <a:gd name="T51" fmla="*/ 5890 h 8551"/>
                <a:gd name="T52" fmla="*/ 436 w 7525"/>
                <a:gd name="T53" fmla="*/ 4389 h 8551"/>
                <a:gd name="T54" fmla="*/ 1372 w 7525"/>
                <a:gd name="T55" fmla="*/ 3665 h 8551"/>
                <a:gd name="T56" fmla="*/ 1839 w 7525"/>
                <a:gd name="T57" fmla="*/ 3645 h 8551"/>
                <a:gd name="T58" fmla="*/ 2870 w 7525"/>
                <a:gd name="T59" fmla="*/ 5081 h 8551"/>
                <a:gd name="T60" fmla="*/ 3561 w 7525"/>
                <a:gd name="T61" fmla="*/ 6683 h 8551"/>
                <a:gd name="T62" fmla="*/ 2288 w 7525"/>
                <a:gd name="T63" fmla="*/ 6209 h 8551"/>
                <a:gd name="T64" fmla="*/ 3091 w 7525"/>
                <a:gd name="T65" fmla="*/ 6044 h 8551"/>
                <a:gd name="T66" fmla="*/ 3175 w 7525"/>
                <a:gd name="T67" fmla="*/ 6114 h 8551"/>
                <a:gd name="T68" fmla="*/ 2027 w 7525"/>
                <a:gd name="T69" fmla="*/ 6499 h 8551"/>
                <a:gd name="T70" fmla="*/ 3077 w 7525"/>
                <a:gd name="T71" fmla="*/ 5067 h 8551"/>
                <a:gd name="T72" fmla="*/ 2323 w 7525"/>
                <a:gd name="T73" fmla="*/ 3132 h 8551"/>
                <a:gd name="T74" fmla="*/ 3454 w 7525"/>
                <a:gd name="T75" fmla="*/ 2560 h 8551"/>
                <a:gd name="T76" fmla="*/ 4355 w 7525"/>
                <a:gd name="T77" fmla="*/ 3906 h 8551"/>
                <a:gd name="T78" fmla="*/ 4500 w 7525"/>
                <a:gd name="T79" fmla="*/ 5822 h 8551"/>
                <a:gd name="T80" fmla="*/ 4515 w 7525"/>
                <a:gd name="T81" fmla="*/ 4748 h 8551"/>
                <a:gd name="T82" fmla="*/ 1756 w 7525"/>
                <a:gd name="T83" fmla="*/ 5323 h 8551"/>
                <a:gd name="T84" fmla="*/ 2325 w 7525"/>
                <a:gd name="T85" fmla="*/ 5352 h 8551"/>
                <a:gd name="T86" fmla="*/ 1730 w 7525"/>
                <a:gd name="T87" fmla="*/ 5524 h 8551"/>
                <a:gd name="T88" fmla="*/ 4935 w 7525"/>
                <a:gd name="T89" fmla="*/ 4308 h 8551"/>
                <a:gd name="T90" fmla="*/ 4882 w 7525"/>
                <a:gd name="T91" fmla="*/ 4583 h 8551"/>
                <a:gd name="T92" fmla="*/ 3614 w 7525"/>
                <a:gd name="T93" fmla="*/ 2502 h 8551"/>
                <a:gd name="T94" fmla="*/ 4157 w 7525"/>
                <a:gd name="T95" fmla="*/ 3001 h 8551"/>
                <a:gd name="T96" fmla="*/ 4858 w 7525"/>
                <a:gd name="T97" fmla="*/ 3824 h 8551"/>
                <a:gd name="T98" fmla="*/ 3179 w 7525"/>
                <a:gd name="T99" fmla="*/ 4873 h 8551"/>
                <a:gd name="T100" fmla="*/ 3212 w 7525"/>
                <a:gd name="T101" fmla="*/ 5014 h 8551"/>
                <a:gd name="T102" fmla="*/ 1685 w 7525"/>
                <a:gd name="T103" fmla="*/ 4397 h 8551"/>
                <a:gd name="T104" fmla="*/ 2293 w 7525"/>
                <a:gd name="T105" fmla="*/ 4367 h 8551"/>
                <a:gd name="T106" fmla="*/ 3271 w 7525"/>
                <a:gd name="T107" fmla="*/ 3044 h 8551"/>
                <a:gd name="T108" fmla="*/ 726 w 7525"/>
                <a:gd name="T109" fmla="*/ 2386 h 8551"/>
                <a:gd name="T110" fmla="*/ 1563 w 7525"/>
                <a:gd name="T111" fmla="*/ 2158 h 8551"/>
                <a:gd name="T112" fmla="*/ 1220 w 7525"/>
                <a:gd name="T113" fmla="*/ 2338 h 8551"/>
                <a:gd name="T114" fmla="*/ 125 w 7525"/>
                <a:gd name="T115" fmla="*/ 1999 h 8551"/>
                <a:gd name="T116" fmla="*/ 1597 w 7525"/>
                <a:gd name="T117" fmla="*/ 1951 h 8551"/>
                <a:gd name="T118" fmla="*/ 968 w 7525"/>
                <a:gd name="T119" fmla="*/ 1728 h 8551"/>
                <a:gd name="T120" fmla="*/ 1645 w 7525"/>
                <a:gd name="T121" fmla="*/ 1384 h 8551"/>
                <a:gd name="T122" fmla="*/ 1001 w 7525"/>
                <a:gd name="T123" fmla="*/ 1370 h 8551"/>
                <a:gd name="T124" fmla="*/ 1176 w 7525"/>
                <a:gd name="T125" fmla="*/ 659 h 8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5" h="8551">
                  <a:moveTo>
                    <a:pt x="7525" y="68"/>
                  </a:moveTo>
                  <a:lnTo>
                    <a:pt x="7519" y="63"/>
                  </a:lnTo>
                  <a:lnTo>
                    <a:pt x="7519" y="0"/>
                  </a:lnTo>
                  <a:lnTo>
                    <a:pt x="6953" y="15"/>
                  </a:lnTo>
                  <a:lnTo>
                    <a:pt x="6953" y="83"/>
                  </a:lnTo>
                  <a:lnTo>
                    <a:pt x="7050" y="223"/>
                  </a:lnTo>
                  <a:lnTo>
                    <a:pt x="7083" y="325"/>
                  </a:lnTo>
                  <a:lnTo>
                    <a:pt x="7162" y="436"/>
                  </a:lnTo>
                  <a:lnTo>
                    <a:pt x="7302" y="659"/>
                  </a:lnTo>
                  <a:lnTo>
                    <a:pt x="7354" y="740"/>
                  </a:lnTo>
                  <a:lnTo>
                    <a:pt x="7437" y="823"/>
                  </a:lnTo>
                  <a:lnTo>
                    <a:pt x="7525" y="959"/>
                  </a:lnTo>
                  <a:lnTo>
                    <a:pt x="7525" y="68"/>
                  </a:lnTo>
                  <a:close/>
                  <a:moveTo>
                    <a:pt x="7525" y="1341"/>
                  </a:moveTo>
                  <a:lnTo>
                    <a:pt x="7466" y="1307"/>
                  </a:lnTo>
                  <a:lnTo>
                    <a:pt x="7437" y="1224"/>
                  </a:lnTo>
                  <a:lnTo>
                    <a:pt x="7258" y="949"/>
                  </a:lnTo>
                  <a:lnTo>
                    <a:pt x="7195" y="842"/>
                  </a:lnTo>
                  <a:lnTo>
                    <a:pt x="7142" y="775"/>
                  </a:lnTo>
                  <a:lnTo>
                    <a:pt x="7035" y="581"/>
                  </a:lnTo>
                  <a:lnTo>
                    <a:pt x="6982" y="519"/>
                  </a:lnTo>
                  <a:lnTo>
                    <a:pt x="6885" y="368"/>
                  </a:lnTo>
                  <a:lnTo>
                    <a:pt x="6691" y="63"/>
                  </a:lnTo>
                  <a:lnTo>
                    <a:pt x="6643" y="15"/>
                  </a:lnTo>
                  <a:lnTo>
                    <a:pt x="6449" y="15"/>
                  </a:lnTo>
                  <a:lnTo>
                    <a:pt x="6566" y="208"/>
                  </a:lnTo>
                  <a:lnTo>
                    <a:pt x="6658" y="339"/>
                  </a:lnTo>
                  <a:lnTo>
                    <a:pt x="6678" y="402"/>
                  </a:lnTo>
                  <a:lnTo>
                    <a:pt x="6774" y="567"/>
                  </a:lnTo>
                  <a:lnTo>
                    <a:pt x="6920" y="775"/>
                  </a:lnTo>
                  <a:lnTo>
                    <a:pt x="6982" y="852"/>
                  </a:lnTo>
                  <a:lnTo>
                    <a:pt x="7016" y="934"/>
                  </a:lnTo>
                  <a:lnTo>
                    <a:pt x="7093" y="1032"/>
                  </a:lnTo>
                  <a:lnTo>
                    <a:pt x="7195" y="1176"/>
                  </a:lnTo>
                  <a:lnTo>
                    <a:pt x="7258" y="1293"/>
                  </a:lnTo>
                  <a:lnTo>
                    <a:pt x="7302" y="1403"/>
                  </a:lnTo>
                  <a:lnTo>
                    <a:pt x="7500" y="1695"/>
                  </a:lnTo>
                  <a:lnTo>
                    <a:pt x="7525" y="1714"/>
                  </a:lnTo>
                  <a:lnTo>
                    <a:pt x="7525" y="1341"/>
                  </a:lnTo>
                  <a:close/>
                  <a:moveTo>
                    <a:pt x="7525" y="4356"/>
                  </a:moveTo>
                  <a:lnTo>
                    <a:pt x="6566" y="4147"/>
                  </a:lnTo>
                  <a:lnTo>
                    <a:pt x="5308" y="3857"/>
                  </a:lnTo>
                  <a:lnTo>
                    <a:pt x="5516" y="2919"/>
                  </a:lnTo>
                  <a:lnTo>
                    <a:pt x="5965" y="678"/>
                  </a:lnTo>
                  <a:lnTo>
                    <a:pt x="6111" y="15"/>
                  </a:lnTo>
                  <a:lnTo>
                    <a:pt x="5356" y="48"/>
                  </a:lnTo>
                  <a:lnTo>
                    <a:pt x="5342" y="15"/>
                  </a:lnTo>
                  <a:lnTo>
                    <a:pt x="3871" y="35"/>
                  </a:lnTo>
                  <a:lnTo>
                    <a:pt x="3721" y="35"/>
                  </a:lnTo>
                  <a:lnTo>
                    <a:pt x="3639" y="35"/>
                  </a:lnTo>
                  <a:lnTo>
                    <a:pt x="3561" y="35"/>
                  </a:lnTo>
                  <a:lnTo>
                    <a:pt x="3372" y="15"/>
                  </a:lnTo>
                  <a:lnTo>
                    <a:pt x="2463" y="48"/>
                  </a:lnTo>
                  <a:lnTo>
                    <a:pt x="2269" y="934"/>
                  </a:lnTo>
                  <a:lnTo>
                    <a:pt x="2211" y="1326"/>
                  </a:lnTo>
                  <a:lnTo>
                    <a:pt x="1839" y="2967"/>
                  </a:lnTo>
                  <a:lnTo>
                    <a:pt x="1704" y="2802"/>
                  </a:lnTo>
                  <a:lnTo>
                    <a:pt x="1679" y="2696"/>
                  </a:lnTo>
                  <a:lnTo>
                    <a:pt x="1612" y="2614"/>
                  </a:lnTo>
                  <a:lnTo>
                    <a:pt x="1612" y="2560"/>
                  </a:lnTo>
                  <a:lnTo>
                    <a:pt x="1694" y="2260"/>
                  </a:lnTo>
                  <a:lnTo>
                    <a:pt x="1839" y="1999"/>
                  </a:lnTo>
                  <a:lnTo>
                    <a:pt x="1935" y="1645"/>
                  </a:lnTo>
                  <a:lnTo>
                    <a:pt x="1902" y="1370"/>
                  </a:lnTo>
                  <a:lnTo>
                    <a:pt x="1867" y="1224"/>
                  </a:lnTo>
                  <a:lnTo>
                    <a:pt x="1704" y="1002"/>
                  </a:lnTo>
                  <a:lnTo>
                    <a:pt x="1529" y="867"/>
                  </a:lnTo>
                  <a:lnTo>
                    <a:pt x="1403" y="852"/>
                  </a:lnTo>
                  <a:lnTo>
                    <a:pt x="1462" y="223"/>
                  </a:lnTo>
                  <a:lnTo>
                    <a:pt x="1495" y="35"/>
                  </a:lnTo>
                  <a:lnTo>
                    <a:pt x="1355" y="35"/>
                  </a:lnTo>
                  <a:lnTo>
                    <a:pt x="1287" y="194"/>
                  </a:lnTo>
                  <a:lnTo>
                    <a:pt x="1195" y="208"/>
                  </a:lnTo>
                  <a:lnTo>
                    <a:pt x="1161" y="175"/>
                  </a:lnTo>
                  <a:lnTo>
                    <a:pt x="1161" y="35"/>
                  </a:lnTo>
                  <a:lnTo>
                    <a:pt x="968" y="48"/>
                  </a:lnTo>
                  <a:lnTo>
                    <a:pt x="968" y="223"/>
                  </a:lnTo>
                  <a:lnTo>
                    <a:pt x="920" y="402"/>
                  </a:lnTo>
                  <a:lnTo>
                    <a:pt x="920" y="659"/>
                  </a:lnTo>
                  <a:lnTo>
                    <a:pt x="784" y="775"/>
                  </a:lnTo>
                  <a:lnTo>
                    <a:pt x="736" y="277"/>
                  </a:lnTo>
                  <a:lnTo>
                    <a:pt x="759" y="35"/>
                  </a:lnTo>
                  <a:lnTo>
                    <a:pt x="517" y="35"/>
                  </a:lnTo>
                  <a:lnTo>
                    <a:pt x="561" y="790"/>
                  </a:lnTo>
                  <a:lnTo>
                    <a:pt x="517" y="920"/>
                  </a:lnTo>
                  <a:lnTo>
                    <a:pt x="494" y="886"/>
                  </a:lnTo>
                  <a:lnTo>
                    <a:pt x="402" y="809"/>
                  </a:lnTo>
                  <a:lnTo>
                    <a:pt x="367" y="659"/>
                  </a:lnTo>
                  <a:lnTo>
                    <a:pt x="334" y="625"/>
                  </a:lnTo>
                  <a:lnTo>
                    <a:pt x="300" y="600"/>
                  </a:lnTo>
                  <a:lnTo>
                    <a:pt x="242" y="581"/>
                  </a:lnTo>
                  <a:lnTo>
                    <a:pt x="242" y="402"/>
                  </a:lnTo>
                  <a:lnTo>
                    <a:pt x="194" y="358"/>
                  </a:lnTo>
                  <a:lnTo>
                    <a:pt x="194" y="277"/>
                  </a:lnTo>
                  <a:lnTo>
                    <a:pt x="242" y="223"/>
                  </a:lnTo>
                  <a:lnTo>
                    <a:pt x="334" y="208"/>
                  </a:lnTo>
                  <a:lnTo>
                    <a:pt x="367" y="141"/>
                  </a:lnTo>
                  <a:lnTo>
                    <a:pt x="484" y="35"/>
                  </a:lnTo>
                  <a:lnTo>
                    <a:pt x="208" y="35"/>
                  </a:lnTo>
                  <a:lnTo>
                    <a:pt x="160" y="83"/>
                  </a:lnTo>
                  <a:lnTo>
                    <a:pt x="140" y="194"/>
                  </a:lnTo>
                  <a:lnTo>
                    <a:pt x="34" y="175"/>
                  </a:lnTo>
                  <a:lnTo>
                    <a:pt x="10" y="567"/>
                  </a:lnTo>
                  <a:lnTo>
                    <a:pt x="92" y="692"/>
                  </a:lnTo>
                  <a:lnTo>
                    <a:pt x="175" y="852"/>
                  </a:lnTo>
                  <a:lnTo>
                    <a:pt x="208" y="949"/>
                  </a:lnTo>
                  <a:lnTo>
                    <a:pt x="276" y="1032"/>
                  </a:lnTo>
                  <a:lnTo>
                    <a:pt x="353" y="1162"/>
                  </a:lnTo>
                  <a:lnTo>
                    <a:pt x="276" y="1162"/>
                  </a:lnTo>
                  <a:lnTo>
                    <a:pt x="44" y="1065"/>
                  </a:lnTo>
                  <a:lnTo>
                    <a:pt x="0" y="1032"/>
                  </a:lnTo>
                  <a:lnTo>
                    <a:pt x="10" y="1293"/>
                  </a:lnTo>
                  <a:lnTo>
                    <a:pt x="44" y="1336"/>
                  </a:lnTo>
                  <a:lnTo>
                    <a:pt x="0" y="1403"/>
                  </a:lnTo>
                  <a:lnTo>
                    <a:pt x="34" y="1810"/>
                  </a:lnTo>
                  <a:lnTo>
                    <a:pt x="0" y="1820"/>
                  </a:lnTo>
                  <a:lnTo>
                    <a:pt x="10" y="1951"/>
                  </a:lnTo>
                  <a:lnTo>
                    <a:pt x="10" y="2454"/>
                  </a:lnTo>
                  <a:lnTo>
                    <a:pt x="92" y="2546"/>
                  </a:lnTo>
                  <a:lnTo>
                    <a:pt x="382" y="2710"/>
                  </a:lnTo>
                  <a:lnTo>
                    <a:pt x="494" y="2696"/>
                  </a:lnTo>
                  <a:lnTo>
                    <a:pt x="1001" y="2710"/>
                  </a:lnTo>
                  <a:lnTo>
                    <a:pt x="1335" y="2802"/>
                  </a:lnTo>
                  <a:lnTo>
                    <a:pt x="1383" y="2836"/>
                  </a:lnTo>
                  <a:lnTo>
                    <a:pt x="1437" y="2904"/>
                  </a:lnTo>
                  <a:lnTo>
                    <a:pt x="1597" y="3078"/>
                  </a:lnTo>
                  <a:lnTo>
                    <a:pt x="1597" y="3146"/>
                  </a:lnTo>
                  <a:lnTo>
                    <a:pt x="659" y="2952"/>
                  </a:lnTo>
                  <a:lnTo>
                    <a:pt x="10" y="2836"/>
                  </a:lnTo>
                  <a:lnTo>
                    <a:pt x="10" y="3132"/>
                  </a:lnTo>
                  <a:lnTo>
                    <a:pt x="10" y="3422"/>
                  </a:lnTo>
                  <a:lnTo>
                    <a:pt x="10" y="3514"/>
                  </a:lnTo>
                  <a:lnTo>
                    <a:pt x="10" y="3615"/>
                  </a:lnTo>
                  <a:lnTo>
                    <a:pt x="10" y="3712"/>
                  </a:lnTo>
                  <a:lnTo>
                    <a:pt x="10" y="6451"/>
                  </a:lnTo>
                  <a:lnTo>
                    <a:pt x="920" y="6693"/>
                  </a:lnTo>
                  <a:lnTo>
                    <a:pt x="913" y="6751"/>
                  </a:lnTo>
                  <a:lnTo>
                    <a:pt x="907" y="6809"/>
                  </a:lnTo>
                  <a:lnTo>
                    <a:pt x="901" y="6866"/>
                  </a:lnTo>
                  <a:lnTo>
                    <a:pt x="893" y="6923"/>
                  </a:lnTo>
                  <a:lnTo>
                    <a:pt x="876" y="7039"/>
                  </a:lnTo>
                  <a:lnTo>
                    <a:pt x="857" y="7155"/>
                  </a:lnTo>
                  <a:lnTo>
                    <a:pt x="836" y="7270"/>
                  </a:lnTo>
                  <a:lnTo>
                    <a:pt x="815" y="7385"/>
                  </a:lnTo>
                  <a:lnTo>
                    <a:pt x="791" y="7500"/>
                  </a:lnTo>
                  <a:lnTo>
                    <a:pt x="767" y="7617"/>
                  </a:lnTo>
                  <a:lnTo>
                    <a:pt x="741" y="7733"/>
                  </a:lnTo>
                  <a:lnTo>
                    <a:pt x="714" y="7849"/>
                  </a:lnTo>
                  <a:lnTo>
                    <a:pt x="687" y="7965"/>
                  </a:lnTo>
                  <a:lnTo>
                    <a:pt x="660" y="8082"/>
                  </a:lnTo>
                  <a:lnTo>
                    <a:pt x="633" y="8199"/>
                  </a:lnTo>
                  <a:lnTo>
                    <a:pt x="605" y="8317"/>
                  </a:lnTo>
                  <a:lnTo>
                    <a:pt x="578" y="8433"/>
                  </a:lnTo>
                  <a:lnTo>
                    <a:pt x="551" y="8551"/>
                  </a:lnTo>
                  <a:lnTo>
                    <a:pt x="4248" y="8551"/>
                  </a:lnTo>
                  <a:lnTo>
                    <a:pt x="4355" y="8067"/>
                  </a:lnTo>
                  <a:lnTo>
                    <a:pt x="4515" y="7375"/>
                  </a:lnTo>
                  <a:lnTo>
                    <a:pt x="6194" y="7729"/>
                  </a:lnTo>
                  <a:lnTo>
                    <a:pt x="6436" y="7792"/>
                  </a:lnTo>
                  <a:lnTo>
                    <a:pt x="6194" y="7986"/>
                  </a:lnTo>
                  <a:lnTo>
                    <a:pt x="6048" y="8053"/>
                  </a:lnTo>
                  <a:lnTo>
                    <a:pt x="5965" y="8136"/>
                  </a:lnTo>
                  <a:lnTo>
                    <a:pt x="6449" y="8328"/>
                  </a:lnTo>
                  <a:lnTo>
                    <a:pt x="6469" y="8387"/>
                  </a:lnTo>
                  <a:lnTo>
                    <a:pt x="6401" y="8435"/>
                  </a:lnTo>
                  <a:lnTo>
                    <a:pt x="6353" y="8455"/>
                  </a:lnTo>
                  <a:lnTo>
                    <a:pt x="6290" y="8537"/>
                  </a:lnTo>
                  <a:lnTo>
                    <a:pt x="6257" y="8551"/>
                  </a:lnTo>
                  <a:lnTo>
                    <a:pt x="7127" y="8551"/>
                  </a:lnTo>
                  <a:lnTo>
                    <a:pt x="7112" y="8503"/>
                  </a:lnTo>
                  <a:lnTo>
                    <a:pt x="7035" y="8411"/>
                  </a:lnTo>
                  <a:lnTo>
                    <a:pt x="7016" y="8353"/>
                  </a:lnTo>
                  <a:lnTo>
                    <a:pt x="6920" y="8193"/>
                  </a:lnTo>
                  <a:lnTo>
                    <a:pt x="6851" y="8111"/>
                  </a:lnTo>
                  <a:lnTo>
                    <a:pt x="6793" y="8005"/>
                  </a:lnTo>
                  <a:lnTo>
                    <a:pt x="6726" y="7927"/>
                  </a:lnTo>
                  <a:lnTo>
                    <a:pt x="6678" y="7792"/>
                  </a:lnTo>
                  <a:lnTo>
                    <a:pt x="6851" y="7845"/>
                  </a:lnTo>
                  <a:lnTo>
                    <a:pt x="6968" y="7927"/>
                  </a:lnTo>
                  <a:lnTo>
                    <a:pt x="7016" y="8005"/>
                  </a:lnTo>
                  <a:lnTo>
                    <a:pt x="7093" y="8169"/>
                  </a:lnTo>
                  <a:lnTo>
                    <a:pt x="7175" y="8276"/>
                  </a:lnTo>
                  <a:lnTo>
                    <a:pt x="7181" y="8291"/>
                  </a:lnTo>
                  <a:lnTo>
                    <a:pt x="7188" y="8307"/>
                  </a:lnTo>
                  <a:lnTo>
                    <a:pt x="7197" y="8323"/>
                  </a:lnTo>
                  <a:lnTo>
                    <a:pt x="7207" y="8340"/>
                  </a:lnTo>
                  <a:lnTo>
                    <a:pt x="7230" y="8373"/>
                  </a:lnTo>
                  <a:lnTo>
                    <a:pt x="7256" y="8408"/>
                  </a:lnTo>
                  <a:lnTo>
                    <a:pt x="7281" y="8443"/>
                  </a:lnTo>
                  <a:lnTo>
                    <a:pt x="7307" y="8479"/>
                  </a:lnTo>
                  <a:lnTo>
                    <a:pt x="7320" y="8498"/>
                  </a:lnTo>
                  <a:lnTo>
                    <a:pt x="7331" y="8515"/>
                  </a:lnTo>
                  <a:lnTo>
                    <a:pt x="7341" y="8533"/>
                  </a:lnTo>
                  <a:lnTo>
                    <a:pt x="7350" y="8551"/>
                  </a:lnTo>
                  <a:lnTo>
                    <a:pt x="7514" y="8551"/>
                  </a:lnTo>
                  <a:lnTo>
                    <a:pt x="7500" y="8518"/>
                  </a:lnTo>
                  <a:lnTo>
                    <a:pt x="7437" y="8455"/>
                  </a:lnTo>
                  <a:lnTo>
                    <a:pt x="7354" y="8353"/>
                  </a:lnTo>
                  <a:lnTo>
                    <a:pt x="7292" y="8169"/>
                  </a:lnTo>
                  <a:lnTo>
                    <a:pt x="7243" y="8086"/>
                  </a:lnTo>
                  <a:lnTo>
                    <a:pt x="7175" y="7951"/>
                  </a:lnTo>
                  <a:lnTo>
                    <a:pt x="7525" y="8019"/>
                  </a:lnTo>
                  <a:lnTo>
                    <a:pt x="7525" y="4356"/>
                  </a:lnTo>
                  <a:close/>
                  <a:moveTo>
                    <a:pt x="5269" y="8551"/>
                  </a:moveTo>
                  <a:lnTo>
                    <a:pt x="5342" y="8503"/>
                  </a:lnTo>
                  <a:lnTo>
                    <a:pt x="5433" y="8435"/>
                  </a:lnTo>
                  <a:lnTo>
                    <a:pt x="5792" y="8213"/>
                  </a:lnTo>
                  <a:lnTo>
                    <a:pt x="5903" y="8213"/>
                  </a:lnTo>
                  <a:lnTo>
                    <a:pt x="5952" y="8420"/>
                  </a:lnTo>
                  <a:lnTo>
                    <a:pt x="5952" y="8551"/>
                  </a:lnTo>
                  <a:lnTo>
                    <a:pt x="5796" y="8551"/>
                  </a:lnTo>
                  <a:lnTo>
                    <a:pt x="5806" y="8411"/>
                  </a:lnTo>
                  <a:lnTo>
                    <a:pt x="5690" y="8435"/>
                  </a:lnTo>
                  <a:lnTo>
                    <a:pt x="5675" y="8469"/>
                  </a:lnTo>
                  <a:lnTo>
                    <a:pt x="5671" y="8551"/>
                  </a:lnTo>
                  <a:lnTo>
                    <a:pt x="5269" y="8551"/>
                  </a:lnTo>
                  <a:close/>
                  <a:moveTo>
                    <a:pt x="2303" y="7971"/>
                  </a:moveTo>
                  <a:lnTo>
                    <a:pt x="2269" y="7971"/>
                  </a:lnTo>
                  <a:lnTo>
                    <a:pt x="2255" y="7869"/>
                  </a:lnTo>
                  <a:lnTo>
                    <a:pt x="2255" y="7744"/>
                  </a:lnTo>
                  <a:lnTo>
                    <a:pt x="2419" y="7327"/>
                  </a:lnTo>
                  <a:lnTo>
                    <a:pt x="2497" y="7279"/>
                  </a:lnTo>
                  <a:lnTo>
                    <a:pt x="2565" y="7177"/>
                  </a:lnTo>
                  <a:lnTo>
                    <a:pt x="2729" y="7119"/>
                  </a:lnTo>
                  <a:lnTo>
                    <a:pt x="2807" y="7085"/>
                  </a:lnTo>
                  <a:lnTo>
                    <a:pt x="2937" y="7002"/>
                  </a:lnTo>
                  <a:lnTo>
                    <a:pt x="3097" y="6960"/>
                  </a:lnTo>
                  <a:lnTo>
                    <a:pt x="3127" y="6941"/>
                  </a:lnTo>
                  <a:lnTo>
                    <a:pt x="3158" y="6925"/>
                  </a:lnTo>
                  <a:lnTo>
                    <a:pt x="3188" y="6910"/>
                  </a:lnTo>
                  <a:lnTo>
                    <a:pt x="3219" y="6896"/>
                  </a:lnTo>
                  <a:lnTo>
                    <a:pt x="3249" y="6885"/>
                  </a:lnTo>
                  <a:lnTo>
                    <a:pt x="3280" y="6873"/>
                  </a:lnTo>
                  <a:lnTo>
                    <a:pt x="3311" y="6863"/>
                  </a:lnTo>
                  <a:lnTo>
                    <a:pt x="3341" y="6855"/>
                  </a:lnTo>
                  <a:lnTo>
                    <a:pt x="3372" y="6847"/>
                  </a:lnTo>
                  <a:lnTo>
                    <a:pt x="3403" y="6841"/>
                  </a:lnTo>
                  <a:lnTo>
                    <a:pt x="3434" y="6835"/>
                  </a:lnTo>
                  <a:lnTo>
                    <a:pt x="3464" y="6831"/>
                  </a:lnTo>
                  <a:lnTo>
                    <a:pt x="3495" y="6828"/>
                  </a:lnTo>
                  <a:lnTo>
                    <a:pt x="3526" y="6825"/>
                  </a:lnTo>
                  <a:lnTo>
                    <a:pt x="3557" y="6823"/>
                  </a:lnTo>
                  <a:lnTo>
                    <a:pt x="3588" y="6821"/>
                  </a:lnTo>
                  <a:lnTo>
                    <a:pt x="3618" y="6820"/>
                  </a:lnTo>
                  <a:lnTo>
                    <a:pt x="3649" y="6820"/>
                  </a:lnTo>
                  <a:lnTo>
                    <a:pt x="3680" y="6821"/>
                  </a:lnTo>
                  <a:lnTo>
                    <a:pt x="3711" y="6823"/>
                  </a:lnTo>
                  <a:lnTo>
                    <a:pt x="3772" y="6826"/>
                  </a:lnTo>
                  <a:lnTo>
                    <a:pt x="3835" y="6831"/>
                  </a:lnTo>
                  <a:lnTo>
                    <a:pt x="3896" y="6838"/>
                  </a:lnTo>
                  <a:lnTo>
                    <a:pt x="3957" y="6844"/>
                  </a:lnTo>
                  <a:lnTo>
                    <a:pt x="4018" y="6851"/>
                  </a:lnTo>
                  <a:lnTo>
                    <a:pt x="4079" y="6858"/>
                  </a:lnTo>
                  <a:lnTo>
                    <a:pt x="4123" y="6843"/>
                  </a:lnTo>
                  <a:lnTo>
                    <a:pt x="4307" y="6388"/>
                  </a:lnTo>
                  <a:lnTo>
                    <a:pt x="4287" y="6340"/>
                  </a:lnTo>
                  <a:lnTo>
                    <a:pt x="4365" y="6209"/>
                  </a:lnTo>
                  <a:lnTo>
                    <a:pt x="4563" y="5957"/>
                  </a:lnTo>
                  <a:lnTo>
                    <a:pt x="4674" y="5822"/>
                  </a:lnTo>
                  <a:lnTo>
                    <a:pt x="4757" y="5740"/>
                  </a:lnTo>
                  <a:lnTo>
                    <a:pt x="4999" y="5565"/>
                  </a:lnTo>
                  <a:lnTo>
                    <a:pt x="5177" y="5517"/>
                  </a:lnTo>
                  <a:lnTo>
                    <a:pt x="5356" y="5498"/>
                  </a:lnTo>
                  <a:lnTo>
                    <a:pt x="5806" y="5614"/>
                  </a:lnTo>
                  <a:lnTo>
                    <a:pt x="5725" y="5692"/>
                  </a:lnTo>
                  <a:lnTo>
                    <a:pt x="5661" y="5774"/>
                  </a:lnTo>
                  <a:lnTo>
                    <a:pt x="5468" y="5855"/>
                  </a:lnTo>
                  <a:lnTo>
                    <a:pt x="5323" y="5967"/>
                  </a:lnTo>
                  <a:lnTo>
                    <a:pt x="5274" y="5982"/>
                  </a:lnTo>
                  <a:lnTo>
                    <a:pt x="5177" y="6049"/>
                  </a:lnTo>
                  <a:lnTo>
                    <a:pt x="4999" y="6166"/>
                  </a:lnTo>
                  <a:lnTo>
                    <a:pt x="4790" y="6359"/>
                  </a:lnTo>
                  <a:lnTo>
                    <a:pt x="4640" y="6441"/>
                  </a:lnTo>
                  <a:lnTo>
                    <a:pt x="4466" y="6568"/>
                  </a:lnTo>
                  <a:lnTo>
                    <a:pt x="4398" y="6660"/>
                  </a:lnTo>
                  <a:lnTo>
                    <a:pt x="4355" y="6693"/>
                  </a:lnTo>
                  <a:lnTo>
                    <a:pt x="4422" y="6901"/>
                  </a:lnTo>
                  <a:lnTo>
                    <a:pt x="4388" y="7066"/>
                  </a:lnTo>
                  <a:lnTo>
                    <a:pt x="4365" y="7119"/>
                  </a:lnTo>
                  <a:lnTo>
                    <a:pt x="4307" y="7133"/>
                  </a:lnTo>
                  <a:lnTo>
                    <a:pt x="4190" y="7143"/>
                  </a:lnTo>
                  <a:lnTo>
                    <a:pt x="4031" y="7119"/>
                  </a:lnTo>
                  <a:lnTo>
                    <a:pt x="3915" y="6969"/>
                  </a:lnTo>
                  <a:lnTo>
                    <a:pt x="3721" y="7085"/>
                  </a:lnTo>
                  <a:lnTo>
                    <a:pt x="3663" y="7177"/>
                  </a:lnTo>
                  <a:lnTo>
                    <a:pt x="3581" y="7177"/>
                  </a:lnTo>
                  <a:lnTo>
                    <a:pt x="3498" y="7225"/>
                  </a:lnTo>
                  <a:lnTo>
                    <a:pt x="3397" y="7308"/>
                  </a:lnTo>
                  <a:lnTo>
                    <a:pt x="3291" y="7361"/>
                  </a:lnTo>
                  <a:lnTo>
                    <a:pt x="3097" y="7487"/>
                  </a:lnTo>
                  <a:lnTo>
                    <a:pt x="3029" y="7521"/>
                  </a:lnTo>
                  <a:lnTo>
                    <a:pt x="2913" y="7603"/>
                  </a:lnTo>
                  <a:lnTo>
                    <a:pt x="2820" y="7661"/>
                  </a:lnTo>
                  <a:lnTo>
                    <a:pt x="2787" y="7709"/>
                  </a:lnTo>
                  <a:lnTo>
                    <a:pt x="2705" y="7729"/>
                  </a:lnTo>
                  <a:lnTo>
                    <a:pt x="2530" y="7859"/>
                  </a:lnTo>
                  <a:lnTo>
                    <a:pt x="2463" y="7894"/>
                  </a:lnTo>
                  <a:lnTo>
                    <a:pt x="2303" y="7971"/>
                  </a:lnTo>
                  <a:close/>
                  <a:moveTo>
                    <a:pt x="2081" y="7859"/>
                  </a:moveTo>
                  <a:lnTo>
                    <a:pt x="2013" y="7763"/>
                  </a:lnTo>
                  <a:lnTo>
                    <a:pt x="1935" y="7652"/>
                  </a:lnTo>
                  <a:lnTo>
                    <a:pt x="1839" y="7569"/>
                  </a:lnTo>
                  <a:lnTo>
                    <a:pt x="1727" y="7327"/>
                  </a:lnTo>
                  <a:lnTo>
                    <a:pt x="1660" y="7211"/>
                  </a:lnTo>
                  <a:lnTo>
                    <a:pt x="1577" y="7133"/>
                  </a:lnTo>
                  <a:lnTo>
                    <a:pt x="1543" y="7052"/>
                  </a:lnTo>
                  <a:lnTo>
                    <a:pt x="1462" y="6925"/>
                  </a:lnTo>
                  <a:lnTo>
                    <a:pt x="1403" y="6877"/>
                  </a:lnTo>
                  <a:lnTo>
                    <a:pt x="1370" y="6775"/>
                  </a:lnTo>
                  <a:lnTo>
                    <a:pt x="1302" y="6683"/>
                  </a:lnTo>
                  <a:lnTo>
                    <a:pt x="1210" y="6533"/>
                  </a:lnTo>
                  <a:lnTo>
                    <a:pt x="1141" y="6441"/>
                  </a:lnTo>
                  <a:lnTo>
                    <a:pt x="1093" y="6340"/>
                  </a:lnTo>
                  <a:lnTo>
                    <a:pt x="1060" y="6306"/>
                  </a:lnTo>
                  <a:lnTo>
                    <a:pt x="978" y="6209"/>
                  </a:lnTo>
                  <a:lnTo>
                    <a:pt x="968" y="6166"/>
                  </a:lnTo>
                  <a:lnTo>
                    <a:pt x="899" y="6084"/>
                  </a:lnTo>
                  <a:lnTo>
                    <a:pt x="803" y="5924"/>
                  </a:lnTo>
                  <a:lnTo>
                    <a:pt x="759" y="5842"/>
                  </a:lnTo>
                  <a:lnTo>
                    <a:pt x="692" y="5725"/>
                  </a:lnTo>
                  <a:lnTo>
                    <a:pt x="624" y="5634"/>
                  </a:lnTo>
                  <a:lnTo>
                    <a:pt x="528" y="5498"/>
                  </a:lnTo>
                  <a:lnTo>
                    <a:pt x="436" y="5357"/>
                  </a:lnTo>
                  <a:lnTo>
                    <a:pt x="353" y="5164"/>
                  </a:lnTo>
                  <a:lnTo>
                    <a:pt x="276" y="5033"/>
                  </a:lnTo>
                  <a:lnTo>
                    <a:pt x="208" y="4937"/>
                  </a:lnTo>
                  <a:lnTo>
                    <a:pt x="160" y="4873"/>
                  </a:lnTo>
                  <a:lnTo>
                    <a:pt x="242" y="4389"/>
                  </a:lnTo>
                  <a:lnTo>
                    <a:pt x="286" y="4389"/>
                  </a:lnTo>
                  <a:lnTo>
                    <a:pt x="300" y="4472"/>
                  </a:lnTo>
                  <a:lnTo>
                    <a:pt x="334" y="4530"/>
                  </a:lnTo>
                  <a:lnTo>
                    <a:pt x="484" y="4748"/>
                  </a:lnTo>
                  <a:lnTo>
                    <a:pt x="576" y="4854"/>
                  </a:lnTo>
                  <a:lnTo>
                    <a:pt x="769" y="5164"/>
                  </a:lnTo>
                  <a:lnTo>
                    <a:pt x="818" y="5207"/>
                  </a:lnTo>
                  <a:lnTo>
                    <a:pt x="837" y="5275"/>
                  </a:lnTo>
                  <a:lnTo>
                    <a:pt x="899" y="5372"/>
                  </a:lnTo>
                  <a:lnTo>
                    <a:pt x="1093" y="5715"/>
                  </a:lnTo>
                  <a:lnTo>
                    <a:pt x="1277" y="5957"/>
                  </a:lnTo>
                  <a:lnTo>
                    <a:pt x="1321" y="6035"/>
                  </a:lnTo>
                  <a:lnTo>
                    <a:pt x="1335" y="6097"/>
                  </a:lnTo>
                  <a:lnTo>
                    <a:pt x="1645" y="6518"/>
                  </a:lnTo>
                  <a:lnTo>
                    <a:pt x="1771" y="6741"/>
                  </a:lnTo>
                  <a:lnTo>
                    <a:pt x="1887" y="6858"/>
                  </a:lnTo>
                  <a:lnTo>
                    <a:pt x="1945" y="7017"/>
                  </a:lnTo>
                  <a:lnTo>
                    <a:pt x="1979" y="7085"/>
                  </a:lnTo>
                  <a:lnTo>
                    <a:pt x="2081" y="7211"/>
                  </a:lnTo>
                  <a:lnTo>
                    <a:pt x="2129" y="7260"/>
                  </a:lnTo>
                  <a:lnTo>
                    <a:pt x="2163" y="7342"/>
                  </a:lnTo>
                  <a:lnTo>
                    <a:pt x="2177" y="7375"/>
                  </a:lnTo>
                  <a:lnTo>
                    <a:pt x="2129" y="7521"/>
                  </a:lnTo>
                  <a:lnTo>
                    <a:pt x="2109" y="7763"/>
                  </a:lnTo>
                  <a:lnTo>
                    <a:pt x="2081" y="7859"/>
                  </a:lnTo>
                  <a:close/>
                  <a:moveTo>
                    <a:pt x="2245" y="7260"/>
                  </a:moveTo>
                  <a:lnTo>
                    <a:pt x="2211" y="7177"/>
                  </a:lnTo>
                  <a:lnTo>
                    <a:pt x="1867" y="6649"/>
                  </a:lnTo>
                  <a:lnTo>
                    <a:pt x="1785" y="6568"/>
                  </a:lnTo>
                  <a:lnTo>
                    <a:pt x="1785" y="6533"/>
                  </a:lnTo>
                  <a:lnTo>
                    <a:pt x="1727" y="6418"/>
                  </a:lnTo>
                  <a:lnTo>
                    <a:pt x="1679" y="6359"/>
                  </a:lnTo>
                  <a:lnTo>
                    <a:pt x="1563" y="6166"/>
                  </a:lnTo>
                  <a:lnTo>
                    <a:pt x="1495" y="6064"/>
                  </a:lnTo>
                  <a:lnTo>
                    <a:pt x="1437" y="5982"/>
                  </a:lnTo>
                  <a:lnTo>
                    <a:pt x="1383" y="5890"/>
                  </a:lnTo>
                  <a:lnTo>
                    <a:pt x="1335" y="5807"/>
                  </a:lnTo>
                  <a:lnTo>
                    <a:pt x="1287" y="5725"/>
                  </a:lnTo>
                  <a:lnTo>
                    <a:pt x="1195" y="5663"/>
                  </a:lnTo>
                  <a:lnTo>
                    <a:pt x="1141" y="5532"/>
                  </a:lnTo>
                  <a:lnTo>
                    <a:pt x="1079" y="5450"/>
                  </a:lnTo>
                  <a:lnTo>
                    <a:pt x="1011" y="5392"/>
                  </a:lnTo>
                  <a:lnTo>
                    <a:pt x="978" y="5290"/>
                  </a:lnTo>
                  <a:lnTo>
                    <a:pt x="920" y="5207"/>
                  </a:lnTo>
                  <a:lnTo>
                    <a:pt x="837" y="5048"/>
                  </a:lnTo>
                  <a:lnTo>
                    <a:pt x="726" y="4873"/>
                  </a:lnTo>
                  <a:lnTo>
                    <a:pt x="609" y="4694"/>
                  </a:lnTo>
                  <a:lnTo>
                    <a:pt x="542" y="4612"/>
                  </a:lnTo>
                  <a:lnTo>
                    <a:pt x="517" y="4516"/>
                  </a:lnTo>
                  <a:lnTo>
                    <a:pt x="436" y="4389"/>
                  </a:lnTo>
                  <a:lnTo>
                    <a:pt x="353" y="4308"/>
                  </a:lnTo>
                  <a:lnTo>
                    <a:pt x="334" y="4239"/>
                  </a:lnTo>
                  <a:lnTo>
                    <a:pt x="353" y="4114"/>
                  </a:lnTo>
                  <a:lnTo>
                    <a:pt x="450" y="4066"/>
                  </a:lnTo>
                  <a:lnTo>
                    <a:pt x="542" y="3997"/>
                  </a:lnTo>
                  <a:lnTo>
                    <a:pt x="576" y="3988"/>
                  </a:lnTo>
                  <a:lnTo>
                    <a:pt x="644" y="3920"/>
                  </a:lnTo>
                  <a:lnTo>
                    <a:pt x="1093" y="3746"/>
                  </a:lnTo>
                  <a:lnTo>
                    <a:pt x="1139" y="3731"/>
                  </a:lnTo>
                  <a:lnTo>
                    <a:pt x="1185" y="3716"/>
                  </a:lnTo>
                  <a:lnTo>
                    <a:pt x="1231" y="3702"/>
                  </a:lnTo>
                  <a:lnTo>
                    <a:pt x="1277" y="3689"/>
                  </a:lnTo>
                  <a:lnTo>
                    <a:pt x="1325" y="3676"/>
                  </a:lnTo>
                  <a:lnTo>
                    <a:pt x="1372" y="3665"/>
                  </a:lnTo>
                  <a:lnTo>
                    <a:pt x="1419" y="3655"/>
                  </a:lnTo>
                  <a:lnTo>
                    <a:pt x="1466" y="3646"/>
                  </a:lnTo>
                  <a:lnTo>
                    <a:pt x="1513" y="3640"/>
                  </a:lnTo>
                  <a:lnTo>
                    <a:pt x="1560" y="3633"/>
                  </a:lnTo>
                  <a:lnTo>
                    <a:pt x="1607" y="3630"/>
                  </a:lnTo>
                  <a:lnTo>
                    <a:pt x="1654" y="3628"/>
                  </a:lnTo>
                  <a:lnTo>
                    <a:pt x="1678" y="3628"/>
                  </a:lnTo>
                  <a:lnTo>
                    <a:pt x="1700" y="3629"/>
                  </a:lnTo>
                  <a:lnTo>
                    <a:pt x="1724" y="3630"/>
                  </a:lnTo>
                  <a:lnTo>
                    <a:pt x="1748" y="3631"/>
                  </a:lnTo>
                  <a:lnTo>
                    <a:pt x="1770" y="3634"/>
                  </a:lnTo>
                  <a:lnTo>
                    <a:pt x="1793" y="3636"/>
                  </a:lnTo>
                  <a:lnTo>
                    <a:pt x="1816" y="3641"/>
                  </a:lnTo>
                  <a:lnTo>
                    <a:pt x="1839" y="3645"/>
                  </a:lnTo>
                  <a:lnTo>
                    <a:pt x="1979" y="3697"/>
                  </a:lnTo>
                  <a:lnTo>
                    <a:pt x="2144" y="3954"/>
                  </a:lnTo>
                  <a:lnTo>
                    <a:pt x="2187" y="4032"/>
                  </a:lnTo>
                  <a:lnTo>
                    <a:pt x="2221" y="4066"/>
                  </a:lnTo>
                  <a:lnTo>
                    <a:pt x="2288" y="4181"/>
                  </a:lnTo>
                  <a:lnTo>
                    <a:pt x="2429" y="4370"/>
                  </a:lnTo>
                  <a:lnTo>
                    <a:pt x="2482" y="4472"/>
                  </a:lnTo>
                  <a:lnTo>
                    <a:pt x="2565" y="4564"/>
                  </a:lnTo>
                  <a:lnTo>
                    <a:pt x="2613" y="4646"/>
                  </a:lnTo>
                  <a:lnTo>
                    <a:pt x="2628" y="4694"/>
                  </a:lnTo>
                  <a:lnTo>
                    <a:pt x="2695" y="4772"/>
                  </a:lnTo>
                  <a:lnTo>
                    <a:pt x="2753" y="4840"/>
                  </a:lnTo>
                  <a:lnTo>
                    <a:pt x="2820" y="4937"/>
                  </a:lnTo>
                  <a:lnTo>
                    <a:pt x="2870" y="5081"/>
                  </a:lnTo>
                  <a:lnTo>
                    <a:pt x="3029" y="5290"/>
                  </a:lnTo>
                  <a:lnTo>
                    <a:pt x="3062" y="5392"/>
                  </a:lnTo>
                  <a:lnTo>
                    <a:pt x="3097" y="5421"/>
                  </a:lnTo>
                  <a:lnTo>
                    <a:pt x="3212" y="5614"/>
                  </a:lnTo>
                  <a:lnTo>
                    <a:pt x="3339" y="5774"/>
                  </a:lnTo>
                  <a:lnTo>
                    <a:pt x="3397" y="5924"/>
                  </a:lnTo>
                  <a:lnTo>
                    <a:pt x="3454" y="6001"/>
                  </a:lnTo>
                  <a:lnTo>
                    <a:pt x="3533" y="6117"/>
                  </a:lnTo>
                  <a:lnTo>
                    <a:pt x="3595" y="6176"/>
                  </a:lnTo>
                  <a:lnTo>
                    <a:pt x="3692" y="6418"/>
                  </a:lnTo>
                  <a:lnTo>
                    <a:pt x="3789" y="6693"/>
                  </a:lnTo>
                  <a:lnTo>
                    <a:pt x="3663" y="6683"/>
                  </a:lnTo>
                  <a:lnTo>
                    <a:pt x="3614" y="6683"/>
                  </a:lnTo>
                  <a:lnTo>
                    <a:pt x="3561" y="6683"/>
                  </a:lnTo>
                  <a:lnTo>
                    <a:pt x="3319" y="6727"/>
                  </a:lnTo>
                  <a:lnTo>
                    <a:pt x="3271" y="6727"/>
                  </a:lnTo>
                  <a:lnTo>
                    <a:pt x="3155" y="6741"/>
                  </a:lnTo>
                  <a:lnTo>
                    <a:pt x="2787" y="6935"/>
                  </a:lnTo>
                  <a:lnTo>
                    <a:pt x="2511" y="7066"/>
                  </a:lnTo>
                  <a:lnTo>
                    <a:pt x="2386" y="7202"/>
                  </a:lnTo>
                  <a:lnTo>
                    <a:pt x="2338" y="7279"/>
                  </a:lnTo>
                  <a:lnTo>
                    <a:pt x="2245" y="7260"/>
                  </a:lnTo>
                  <a:close/>
                  <a:moveTo>
                    <a:pt x="2027" y="6499"/>
                  </a:moveTo>
                  <a:lnTo>
                    <a:pt x="1979" y="6485"/>
                  </a:lnTo>
                  <a:lnTo>
                    <a:pt x="1969" y="6441"/>
                  </a:lnTo>
                  <a:lnTo>
                    <a:pt x="2046" y="6291"/>
                  </a:lnTo>
                  <a:lnTo>
                    <a:pt x="2211" y="6243"/>
                  </a:lnTo>
                  <a:lnTo>
                    <a:pt x="2288" y="6209"/>
                  </a:lnTo>
                  <a:lnTo>
                    <a:pt x="2386" y="6166"/>
                  </a:lnTo>
                  <a:lnTo>
                    <a:pt x="2429" y="6166"/>
                  </a:lnTo>
                  <a:lnTo>
                    <a:pt x="2530" y="6147"/>
                  </a:lnTo>
                  <a:lnTo>
                    <a:pt x="2585" y="6134"/>
                  </a:lnTo>
                  <a:lnTo>
                    <a:pt x="2638" y="6122"/>
                  </a:lnTo>
                  <a:lnTo>
                    <a:pt x="2692" y="6110"/>
                  </a:lnTo>
                  <a:lnTo>
                    <a:pt x="2746" y="6099"/>
                  </a:lnTo>
                  <a:lnTo>
                    <a:pt x="2799" y="6087"/>
                  </a:lnTo>
                  <a:lnTo>
                    <a:pt x="2853" y="6076"/>
                  </a:lnTo>
                  <a:lnTo>
                    <a:pt x="2906" y="6066"/>
                  </a:lnTo>
                  <a:lnTo>
                    <a:pt x="2959" y="6058"/>
                  </a:lnTo>
                  <a:lnTo>
                    <a:pt x="3012" y="6051"/>
                  </a:lnTo>
                  <a:lnTo>
                    <a:pt x="3065" y="6046"/>
                  </a:lnTo>
                  <a:lnTo>
                    <a:pt x="3091" y="6044"/>
                  </a:lnTo>
                  <a:lnTo>
                    <a:pt x="3118" y="6043"/>
                  </a:lnTo>
                  <a:lnTo>
                    <a:pt x="3145" y="6042"/>
                  </a:lnTo>
                  <a:lnTo>
                    <a:pt x="3172" y="6042"/>
                  </a:lnTo>
                  <a:lnTo>
                    <a:pt x="3198" y="6042"/>
                  </a:lnTo>
                  <a:lnTo>
                    <a:pt x="3225" y="6043"/>
                  </a:lnTo>
                  <a:lnTo>
                    <a:pt x="3252" y="6045"/>
                  </a:lnTo>
                  <a:lnTo>
                    <a:pt x="3279" y="6047"/>
                  </a:lnTo>
                  <a:lnTo>
                    <a:pt x="3306" y="6050"/>
                  </a:lnTo>
                  <a:lnTo>
                    <a:pt x="3332" y="6054"/>
                  </a:lnTo>
                  <a:lnTo>
                    <a:pt x="3360" y="6059"/>
                  </a:lnTo>
                  <a:lnTo>
                    <a:pt x="3387" y="6064"/>
                  </a:lnTo>
                  <a:lnTo>
                    <a:pt x="3316" y="6079"/>
                  </a:lnTo>
                  <a:lnTo>
                    <a:pt x="3246" y="6096"/>
                  </a:lnTo>
                  <a:lnTo>
                    <a:pt x="3175" y="6114"/>
                  </a:lnTo>
                  <a:lnTo>
                    <a:pt x="3102" y="6132"/>
                  </a:lnTo>
                  <a:lnTo>
                    <a:pt x="3030" y="6152"/>
                  </a:lnTo>
                  <a:lnTo>
                    <a:pt x="2958" y="6172"/>
                  </a:lnTo>
                  <a:lnTo>
                    <a:pt x="2884" y="6194"/>
                  </a:lnTo>
                  <a:lnTo>
                    <a:pt x="2810" y="6217"/>
                  </a:lnTo>
                  <a:lnTo>
                    <a:pt x="2736" y="6242"/>
                  </a:lnTo>
                  <a:lnTo>
                    <a:pt x="2661" y="6269"/>
                  </a:lnTo>
                  <a:lnTo>
                    <a:pt x="2587" y="6297"/>
                  </a:lnTo>
                  <a:lnTo>
                    <a:pt x="2512" y="6327"/>
                  </a:lnTo>
                  <a:lnTo>
                    <a:pt x="2437" y="6359"/>
                  </a:lnTo>
                  <a:lnTo>
                    <a:pt x="2362" y="6392"/>
                  </a:lnTo>
                  <a:lnTo>
                    <a:pt x="2286" y="6427"/>
                  </a:lnTo>
                  <a:lnTo>
                    <a:pt x="2211" y="6466"/>
                  </a:lnTo>
                  <a:lnTo>
                    <a:pt x="2027" y="6499"/>
                  </a:lnTo>
                  <a:close/>
                  <a:moveTo>
                    <a:pt x="4079" y="6441"/>
                  </a:moveTo>
                  <a:lnTo>
                    <a:pt x="3905" y="6306"/>
                  </a:lnTo>
                  <a:lnTo>
                    <a:pt x="3823" y="6209"/>
                  </a:lnTo>
                  <a:lnTo>
                    <a:pt x="3803" y="6132"/>
                  </a:lnTo>
                  <a:lnTo>
                    <a:pt x="3775" y="6097"/>
                  </a:lnTo>
                  <a:lnTo>
                    <a:pt x="3629" y="5924"/>
                  </a:lnTo>
                  <a:lnTo>
                    <a:pt x="3595" y="5842"/>
                  </a:lnTo>
                  <a:lnTo>
                    <a:pt x="3513" y="5715"/>
                  </a:lnTo>
                  <a:lnTo>
                    <a:pt x="3464" y="5634"/>
                  </a:lnTo>
                  <a:lnTo>
                    <a:pt x="3421" y="5565"/>
                  </a:lnTo>
                  <a:lnTo>
                    <a:pt x="3353" y="5484"/>
                  </a:lnTo>
                  <a:lnTo>
                    <a:pt x="3291" y="5406"/>
                  </a:lnTo>
                  <a:lnTo>
                    <a:pt x="3179" y="5198"/>
                  </a:lnTo>
                  <a:lnTo>
                    <a:pt x="3077" y="5067"/>
                  </a:lnTo>
                  <a:lnTo>
                    <a:pt x="3014" y="4965"/>
                  </a:lnTo>
                  <a:lnTo>
                    <a:pt x="2947" y="4888"/>
                  </a:lnTo>
                  <a:lnTo>
                    <a:pt x="2870" y="4723"/>
                  </a:lnTo>
                  <a:lnTo>
                    <a:pt x="2787" y="4666"/>
                  </a:lnTo>
                  <a:lnTo>
                    <a:pt x="2705" y="4481"/>
                  </a:lnTo>
                  <a:lnTo>
                    <a:pt x="2661" y="4404"/>
                  </a:lnTo>
                  <a:lnTo>
                    <a:pt x="2647" y="4356"/>
                  </a:lnTo>
                  <a:lnTo>
                    <a:pt x="2453" y="4022"/>
                  </a:lnTo>
                  <a:lnTo>
                    <a:pt x="2371" y="3886"/>
                  </a:lnTo>
                  <a:lnTo>
                    <a:pt x="2323" y="3838"/>
                  </a:lnTo>
                  <a:lnTo>
                    <a:pt x="2269" y="3755"/>
                  </a:lnTo>
                  <a:lnTo>
                    <a:pt x="2177" y="3514"/>
                  </a:lnTo>
                  <a:lnTo>
                    <a:pt x="2269" y="3213"/>
                  </a:lnTo>
                  <a:lnTo>
                    <a:pt x="2323" y="3132"/>
                  </a:lnTo>
                  <a:lnTo>
                    <a:pt x="2453" y="3001"/>
                  </a:lnTo>
                  <a:lnTo>
                    <a:pt x="2530" y="2871"/>
                  </a:lnTo>
                  <a:lnTo>
                    <a:pt x="2593" y="2856"/>
                  </a:lnTo>
                  <a:lnTo>
                    <a:pt x="2647" y="2778"/>
                  </a:lnTo>
                  <a:lnTo>
                    <a:pt x="2739" y="2725"/>
                  </a:lnTo>
                  <a:lnTo>
                    <a:pt x="2855" y="2614"/>
                  </a:lnTo>
                  <a:lnTo>
                    <a:pt x="2947" y="2536"/>
                  </a:lnTo>
                  <a:lnTo>
                    <a:pt x="3131" y="2420"/>
                  </a:lnTo>
                  <a:lnTo>
                    <a:pt x="3179" y="2371"/>
                  </a:lnTo>
                  <a:lnTo>
                    <a:pt x="3237" y="2338"/>
                  </a:lnTo>
                  <a:lnTo>
                    <a:pt x="3319" y="2400"/>
                  </a:lnTo>
                  <a:lnTo>
                    <a:pt x="3353" y="2469"/>
                  </a:lnTo>
                  <a:lnTo>
                    <a:pt x="3372" y="2502"/>
                  </a:lnTo>
                  <a:lnTo>
                    <a:pt x="3454" y="2560"/>
                  </a:lnTo>
                  <a:lnTo>
                    <a:pt x="3498" y="2594"/>
                  </a:lnTo>
                  <a:lnTo>
                    <a:pt x="3533" y="2677"/>
                  </a:lnTo>
                  <a:lnTo>
                    <a:pt x="3595" y="2725"/>
                  </a:lnTo>
                  <a:lnTo>
                    <a:pt x="3740" y="3001"/>
                  </a:lnTo>
                  <a:lnTo>
                    <a:pt x="3823" y="3098"/>
                  </a:lnTo>
                  <a:lnTo>
                    <a:pt x="3823" y="3132"/>
                  </a:lnTo>
                  <a:lnTo>
                    <a:pt x="3905" y="3263"/>
                  </a:lnTo>
                  <a:lnTo>
                    <a:pt x="3948" y="3305"/>
                  </a:lnTo>
                  <a:lnTo>
                    <a:pt x="4016" y="3373"/>
                  </a:lnTo>
                  <a:lnTo>
                    <a:pt x="4031" y="3470"/>
                  </a:lnTo>
                  <a:lnTo>
                    <a:pt x="4113" y="3547"/>
                  </a:lnTo>
                  <a:lnTo>
                    <a:pt x="4180" y="3678"/>
                  </a:lnTo>
                  <a:lnTo>
                    <a:pt x="4273" y="3804"/>
                  </a:lnTo>
                  <a:lnTo>
                    <a:pt x="4355" y="3906"/>
                  </a:lnTo>
                  <a:lnTo>
                    <a:pt x="4365" y="3968"/>
                  </a:lnTo>
                  <a:lnTo>
                    <a:pt x="4776" y="4646"/>
                  </a:lnTo>
                  <a:lnTo>
                    <a:pt x="4824" y="4714"/>
                  </a:lnTo>
                  <a:lnTo>
                    <a:pt x="4901" y="4840"/>
                  </a:lnTo>
                  <a:lnTo>
                    <a:pt x="4984" y="4956"/>
                  </a:lnTo>
                  <a:lnTo>
                    <a:pt x="4999" y="5000"/>
                  </a:lnTo>
                  <a:lnTo>
                    <a:pt x="5124" y="5198"/>
                  </a:lnTo>
                  <a:lnTo>
                    <a:pt x="5206" y="5357"/>
                  </a:lnTo>
                  <a:lnTo>
                    <a:pt x="5158" y="5392"/>
                  </a:lnTo>
                  <a:lnTo>
                    <a:pt x="5100" y="5392"/>
                  </a:lnTo>
                  <a:lnTo>
                    <a:pt x="4916" y="5484"/>
                  </a:lnTo>
                  <a:lnTo>
                    <a:pt x="4839" y="5551"/>
                  </a:lnTo>
                  <a:lnTo>
                    <a:pt x="4597" y="5774"/>
                  </a:lnTo>
                  <a:lnTo>
                    <a:pt x="4500" y="5822"/>
                  </a:lnTo>
                  <a:lnTo>
                    <a:pt x="4466" y="5855"/>
                  </a:lnTo>
                  <a:lnTo>
                    <a:pt x="4398" y="6016"/>
                  </a:lnTo>
                  <a:lnTo>
                    <a:pt x="4205" y="6359"/>
                  </a:lnTo>
                  <a:lnTo>
                    <a:pt x="4146" y="6451"/>
                  </a:lnTo>
                  <a:lnTo>
                    <a:pt x="4079" y="6441"/>
                  </a:lnTo>
                  <a:close/>
                  <a:moveTo>
                    <a:pt x="3673" y="5822"/>
                  </a:moveTo>
                  <a:lnTo>
                    <a:pt x="3754" y="5498"/>
                  </a:lnTo>
                  <a:lnTo>
                    <a:pt x="3823" y="5372"/>
                  </a:lnTo>
                  <a:lnTo>
                    <a:pt x="3996" y="5081"/>
                  </a:lnTo>
                  <a:lnTo>
                    <a:pt x="4113" y="4922"/>
                  </a:lnTo>
                  <a:lnTo>
                    <a:pt x="4224" y="4772"/>
                  </a:lnTo>
                  <a:lnTo>
                    <a:pt x="4388" y="4666"/>
                  </a:lnTo>
                  <a:lnTo>
                    <a:pt x="4500" y="4714"/>
                  </a:lnTo>
                  <a:lnTo>
                    <a:pt x="4515" y="4748"/>
                  </a:lnTo>
                  <a:lnTo>
                    <a:pt x="4500" y="4854"/>
                  </a:lnTo>
                  <a:lnTo>
                    <a:pt x="4355" y="4965"/>
                  </a:lnTo>
                  <a:lnTo>
                    <a:pt x="4287" y="5014"/>
                  </a:lnTo>
                  <a:lnTo>
                    <a:pt x="4157" y="5207"/>
                  </a:lnTo>
                  <a:lnTo>
                    <a:pt x="4079" y="5242"/>
                  </a:lnTo>
                  <a:lnTo>
                    <a:pt x="3934" y="5440"/>
                  </a:lnTo>
                  <a:lnTo>
                    <a:pt x="3721" y="5842"/>
                  </a:lnTo>
                  <a:lnTo>
                    <a:pt x="3673" y="5822"/>
                  </a:lnTo>
                  <a:close/>
                  <a:moveTo>
                    <a:pt x="1485" y="5634"/>
                  </a:moveTo>
                  <a:lnTo>
                    <a:pt x="1403" y="5551"/>
                  </a:lnTo>
                  <a:lnTo>
                    <a:pt x="1437" y="5484"/>
                  </a:lnTo>
                  <a:lnTo>
                    <a:pt x="1485" y="5406"/>
                  </a:lnTo>
                  <a:lnTo>
                    <a:pt x="1660" y="5338"/>
                  </a:lnTo>
                  <a:lnTo>
                    <a:pt x="1756" y="5323"/>
                  </a:lnTo>
                  <a:lnTo>
                    <a:pt x="1867" y="5290"/>
                  </a:lnTo>
                  <a:lnTo>
                    <a:pt x="2807" y="5207"/>
                  </a:lnTo>
                  <a:lnTo>
                    <a:pt x="2889" y="5323"/>
                  </a:lnTo>
                  <a:lnTo>
                    <a:pt x="2801" y="5322"/>
                  </a:lnTo>
                  <a:lnTo>
                    <a:pt x="2713" y="5322"/>
                  </a:lnTo>
                  <a:lnTo>
                    <a:pt x="2670" y="5323"/>
                  </a:lnTo>
                  <a:lnTo>
                    <a:pt x="2627" y="5324"/>
                  </a:lnTo>
                  <a:lnTo>
                    <a:pt x="2583" y="5326"/>
                  </a:lnTo>
                  <a:lnTo>
                    <a:pt x="2540" y="5330"/>
                  </a:lnTo>
                  <a:lnTo>
                    <a:pt x="2497" y="5333"/>
                  </a:lnTo>
                  <a:lnTo>
                    <a:pt x="2453" y="5336"/>
                  </a:lnTo>
                  <a:lnTo>
                    <a:pt x="2410" y="5341"/>
                  </a:lnTo>
                  <a:lnTo>
                    <a:pt x="2368" y="5347"/>
                  </a:lnTo>
                  <a:lnTo>
                    <a:pt x="2325" y="5352"/>
                  </a:lnTo>
                  <a:lnTo>
                    <a:pt x="2282" y="5360"/>
                  </a:lnTo>
                  <a:lnTo>
                    <a:pt x="2239" y="5367"/>
                  </a:lnTo>
                  <a:lnTo>
                    <a:pt x="2196" y="5375"/>
                  </a:lnTo>
                  <a:lnTo>
                    <a:pt x="2154" y="5384"/>
                  </a:lnTo>
                  <a:lnTo>
                    <a:pt x="2112" y="5394"/>
                  </a:lnTo>
                  <a:lnTo>
                    <a:pt x="2069" y="5405"/>
                  </a:lnTo>
                  <a:lnTo>
                    <a:pt x="2027" y="5416"/>
                  </a:lnTo>
                  <a:lnTo>
                    <a:pt x="1984" y="5429"/>
                  </a:lnTo>
                  <a:lnTo>
                    <a:pt x="1941" y="5443"/>
                  </a:lnTo>
                  <a:lnTo>
                    <a:pt x="1900" y="5457"/>
                  </a:lnTo>
                  <a:lnTo>
                    <a:pt x="1857" y="5473"/>
                  </a:lnTo>
                  <a:lnTo>
                    <a:pt x="1815" y="5489"/>
                  </a:lnTo>
                  <a:lnTo>
                    <a:pt x="1772" y="5506"/>
                  </a:lnTo>
                  <a:lnTo>
                    <a:pt x="1730" y="5524"/>
                  </a:lnTo>
                  <a:lnTo>
                    <a:pt x="1688" y="5545"/>
                  </a:lnTo>
                  <a:lnTo>
                    <a:pt x="1646" y="5565"/>
                  </a:lnTo>
                  <a:lnTo>
                    <a:pt x="1604" y="5587"/>
                  </a:lnTo>
                  <a:lnTo>
                    <a:pt x="1561" y="5609"/>
                  </a:lnTo>
                  <a:lnTo>
                    <a:pt x="1519" y="5634"/>
                  </a:lnTo>
                  <a:lnTo>
                    <a:pt x="1485" y="5634"/>
                  </a:lnTo>
                  <a:close/>
                  <a:moveTo>
                    <a:pt x="5806" y="5372"/>
                  </a:moveTo>
                  <a:lnTo>
                    <a:pt x="5632" y="5323"/>
                  </a:lnTo>
                  <a:lnTo>
                    <a:pt x="5289" y="4825"/>
                  </a:lnTo>
                  <a:lnTo>
                    <a:pt x="5241" y="4723"/>
                  </a:lnTo>
                  <a:lnTo>
                    <a:pt x="5177" y="4666"/>
                  </a:lnTo>
                  <a:lnTo>
                    <a:pt x="5124" y="4549"/>
                  </a:lnTo>
                  <a:lnTo>
                    <a:pt x="4999" y="4356"/>
                  </a:lnTo>
                  <a:lnTo>
                    <a:pt x="4935" y="4308"/>
                  </a:lnTo>
                  <a:lnTo>
                    <a:pt x="4964" y="4439"/>
                  </a:lnTo>
                  <a:lnTo>
                    <a:pt x="5032" y="4516"/>
                  </a:lnTo>
                  <a:lnTo>
                    <a:pt x="5100" y="4583"/>
                  </a:lnTo>
                  <a:lnTo>
                    <a:pt x="5241" y="4908"/>
                  </a:lnTo>
                  <a:lnTo>
                    <a:pt x="5419" y="5256"/>
                  </a:lnTo>
                  <a:lnTo>
                    <a:pt x="5308" y="5242"/>
                  </a:lnTo>
                  <a:lnTo>
                    <a:pt x="5226" y="5115"/>
                  </a:lnTo>
                  <a:lnTo>
                    <a:pt x="5206" y="5048"/>
                  </a:lnTo>
                  <a:lnTo>
                    <a:pt x="5158" y="4990"/>
                  </a:lnTo>
                  <a:lnTo>
                    <a:pt x="5100" y="4908"/>
                  </a:lnTo>
                  <a:lnTo>
                    <a:pt x="5081" y="4873"/>
                  </a:lnTo>
                  <a:lnTo>
                    <a:pt x="5032" y="4791"/>
                  </a:lnTo>
                  <a:lnTo>
                    <a:pt x="4964" y="4666"/>
                  </a:lnTo>
                  <a:lnTo>
                    <a:pt x="4882" y="4583"/>
                  </a:lnTo>
                  <a:lnTo>
                    <a:pt x="4872" y="4530"/>
                  </a:lnTo>
                  <a:lnTo>
                    <a:pt x="4824" y="4452"/>
                  </a:lnTo>
                  <a:lnTo>
                    <a:pt x="4776" y="4356"/>
                  </a:lnTo>
                  <a:lnTo>
                    <a:pt x="4630" y="4128"/>
                  </a:lnTo>
                  <a:lnTo>
                    <a:pt x="4582" y="4080"/>
                  </a:lnTo>
                  <a:lnTo>
                    <a:pt x="4500" y="3939"/>
                  </a:lnTo>
                  <a:lnTo>
                    <a:pt x="4432" y="3824"/>
                  </a:lnTo>
                  <a:lnTo>
                    <a:pt x="4398" y="3789"/>
                  </a:lnTo>
                  <a:lnTo>
                    <a:pt x="4180" y="3470"/>
                  </a:lnTo>
                  <a:lnTo>
                    <a:pt x="4065" y="3272"/>
                  </a:lnTo>
                  <a:lnTo>
                    <a:pt x="3996" y="3132"/>
                  </a:lnTo>
                  <a:lnTo>
                    <a:pt x="3856" y="2884"/>
                  </a:lnTo>
                  <a:lnTo>
                    <a:pt x="3803" y="2821"/>
                  </a:lnTo>
                  <a:lnTo>
                    <a:pt x="3614" y="2502"/>
                  </a:lnTo>
                  <a:lnTo>
                    <a:pt x="3581" y="2400"/>
                  </a:lnTo>
                  <a:lnTo>
                    <a:pt x="3663" y="2386"/>
                  </a:lnTo>
                  <a:lnTo>
                    <a:pt x="3692" y="2469"/>
                  </a:lnTo>
                  <a:lnTo>
                    <a:pt x="3881" y="2744"/>
                  </a:lnTo>
                  <a:lnTo>
                    <a:pt x="3982" y="2904"/>
                  </a:lnTo>
                  <a:lnTo>
                    <a:pt x="4065" y="3020"/>
                  </a:lnTo>
                  <a:lnTo>
                    <a:pt x="4113" y="3098"/>
                  </a:lnTo>
                  <a:lnTo>
                    <a:pt x="4321" y="3388"/>
                  </a:lnTo>
                  <a:lnTo>
                    <a:pt x="4388" y="3504"/>
                  </a:lnTo>
                  <a:lnTo>
                    <a:pt x="4466" y="3514"/>
                  </a:lnTo>
                  <a:lnTo>
                    <a:pt x="4388" y="3373"/>
                  </a:lnTo>
                  <a:lnTo>
                    <a:pt x="4307" y="3305"/>
                  </a:lnTo>
                  <a:lnTo>
                    <a:pt x="4205" y="3078"/>
                  </a:lnTo>
                  <a:lnTo>
                    <a:pt x="4157" y="3001"/>
                  </a:lnTo>
                  <a:lnTo>
                    <a:pt x="3905" y="2517"/>
                  </a:lnTo>
                  <a:lnTo>
                    <a:pt x="3915" y="2435"/>
                  </a:lnTo>
                  <a:lnTo>
                    <a:pt x="3982" y="2454"/>
                  </a:lnTo>
                  <a:lnTo>
                    <a:pt x="4016" y="2517"/>
                  </a:lnTo>
                  <a:lnTo>
                    <a:pt x="4079" y="2594"/>
                  </a:lnTo>
                  <a:lnTo>
                    <a:pt x="4157" y="2662"/>
                  </a:lnTo>
                  <a:lnTo>
                    <a:pt x="4287" y="2871"/>
                  </a:lnTo>
                  <a:lnTo>
                    <a:pt x="4321" y="2967"/>
                  </a:lnTo>
                  <a:lnTo>
                    <a:pt x="4365" y="3020"/>
                  </a:lnTo>
                  <a:lnTo>
                    <a:pt x="4422" y="3132"/>
                  </a:lnTo>
                  <a:lnTo>
                    <a:pt x="4616" y="3455"/>
                  </a:lnTo>
                  <a:lnTo>
                    <a:pt x="4640" y="3484"/>
                  </a:lnTo>
                  <a:lnTo>
                    <a:pt x="4757" y="3645"/>
                  </a:lnTo>
                  <a:lnTo>
                    <a:pt x="4858" y="3824"/>
                  </a:lnTo>
                  <a:lnTo>
                    <a:pt x="4950" y="3939"/>
                  </a:lnTo>
                  <a:lnTo>
                    <a:pt x="5047" y="4114"/>
                  </a:lnTo>
                  <a:lnTo>
                    <a:pt x="5143" y="4274"/>
                  </a:lnTo>
                  <a:lnTo>
                    <a:pt x="5342" y="4530"/>
                  </a:lnTo>
                  <a:lnTo>
                    <a:pt x="5400" y="4598"/>
                  </a:lnTo>
                  <a:lnTo>
                    <a:pt x="5433" y="4714"/>
                  </a:lnTo>
                  <a:lnTo>
                    <a:pt x="5502" y="4825"/>
                  </a:lnTo>
                  <a:lnTo>
                    <a:pt x="5690" y="5048"/>
                  </a:lnTo>
                  <a:lnTo>
                    <a:pt x="5758" y="5130"/>
                  </a:lnTo>
                  <a:lnTo>
                    <a:pt x="5850" y="5392"/>
                  </a:lnTo>
                  <a:lnTo>
                    <a:pt x="5806" y="5372"/>
                  </a:lnTo>
                  <a:close/>
                  <a:moveTo>
                    <a:pt x="3155" y="5000"/>
                  </a:moveTo>
                  <a:lnTo>
                    <a:pt x="3145" y="4990"/>
                  </a:lnTo>
                  <a:lnTo>
                    <a:pt x="3179" y="4873"/>
                  </a:lnTo>
                  <a:lnTo>
                    <a:pt x="3339" y="4516"/>
                  </a:lnTo>
                  <a:lnTo>
                    <a:pt x="3421" y="4404"/>
                  </a:lnTo>
                  <a:lnTo>
                    <a:pt x="3595" y="4080"/>
                  </a:lnTo>
                  <a:lnTo>
                    <a:pt x="3706" y="3988"/>
                  </a:lnTo>
                  <a:lnTo>
                    <a:pt x="3775" y="3857"/>
                  </a:lnTo>
                  <a:lnTo>
                    <a:pt x="3823" y="3838"/>
                  </a:lnTo>
                  <a:lnTo>
                    <a:pt x="3915" y="3872"/>
                  </a:lnTo>
                  <a:lnTo>
                    <a:pt x="3934" y="3906"/>
                  </a:lnTo>
                  <a:lnTo>
                    <a:pt x="3823" y="4181"/>
                  </a:lnTo>
                  <a:lnTo>
                    <a:pt x="3673" y="4356"/>
                  </a:lnTo>
                  <a:lnTo>
                    <a:pt x="3581" y="4472"/>
                  </a:lnTo>
                  <a:lnTo>
                    <a:pt x="3387" y="4723"/>
                  </a:lnTo>
                  <a:lnTo>
                    <a:pt x="3304" y="4825"/>
                  </a:lnTo>
                  <a:lnTo>
                    <a:pt x="3212" y="5014"/>
                  </a:lnTo>
                  <a:lnTo>
                    <a:pt x="3155" y="5000"/>
                  </a:lnTo>
                  <a:close/>
                  <a:moveTo>
                    <a:pt x="886" y="4758"/>
                  </a:moveTo>
                  <a:lnTo>
                    <a:pt x="837" y="4758"/>
                  </a:lnTo>
                  <a:lnTo>
                    <a:pt x="837" y="4631"/>
                  </a:lnTo>
                  <a:lnTo>
                    <a:pt x="943" y="4583"/>
                  </a:lnTo>
                  <a:lnTo>
                    <a:pt x="1032" y="4556"/>
                  </a:lnTo>
                  <a:lnTo>
                    <a:pt x="1120" y="4531"/>
                  </a:lnTo>
                  <a:lnTo>
                    <a:pt x="1208" y="4506"/>
                  </a:lnTo>
                  <a:lnTo>
                    <a:pt x="1296" y="4482"/>
                  </a:lnTo>
                  <a:lnTo>
                    <a:pt x="1382" y="4460"/>
                  </a:lnTo>
                  <a:lnTo>
                    <a:pt x="1469" y="4440"/>
                  </a:lnTo>
                  <a:lnTo>
                    <a:pt x="1556" y="4420"/>
                  </a:lnTo>
                  <a:lnTo>
                    <a:pt x="1643" y="4404"/>
                  </a:lnTo>
                  <a:lnTo>
                    <a:pt x="1685" y="4397"/>
                  </a:lnTo>
                  <a:lnTo>
                    <a:pt x="1728" y="4390"/>
                  </a:lnTo>
                  <a:lnTo>
                    <a:pt x="1772" y="4384"/>
                  </a:lnTo>
                  <a:lnTo>
                    <a:pt x="1815" y="4379"/>
                  </a:lnTo>
                  <a:lnTo>
                    <a:pt x="1858" y="4373"/>
                  </a:lnTo>
                  <a:lnTo>
                    <a:pt x="1902" y="4369"/>
                  </a:lnTo>
                  <a:lnTo>
                    <a:pt x="1945" y="4366"/>
                  </a:lnTo>
                  <a:lnTo>
                    <a:pt x="1988" y="4362"/>
                  </a:lnTo>
                  <a:lnTo>
                    <a:pt x="2031" y="4360"/>
                  </a:lnTo>
                  <a:lnTo>
                    <a:pt x="2075" y="4359"/>
                  </a:lnTo>
                  <a:lnTo>
                    <a:pt x="2118" y="4359"/>
                  </a:lnTo>
                  <a:lnTo>
                    <a:pt x="2162" y="4359"/>
                  </a:lnTo>
                  <a:lnTo>
                    <a:pt x="2206" y="4361"/>
                  </a:lnTo>
                  <a:lnTo>
                    <a:pt x="2250" y="4364"/>
                  </a:lnTo>
                  <a:lnTo>
                    <a:pt x="2293" y="4367"/>
                  </a:lnTo>
                  <a:lnTo>
                    <a:pt x="2338" y="4370"/>
                  </a:lnTo>
                  <a:lnTo>
                    <a:pt x="2371" y="4439"/>
                  </a:lnTo>
                  <a:lnTo>
                    <a:pt x="1660" y="4530"/>
                  </a:lnTo>
                  <a:lnTo>
                    <a:pt x="1495" y="4598"/>
                  </a:lnTo>
                  <a:lnTo>
                    <a:pt x="1403" y="4612"/>
                  </a:lnTo>
                  <a:lnTo>
                    <a:pt x="1195" y="4679"/>
                  </a:lnTo>
                  <a:lnTo>
                    <a:pt x="886" y="4758"/>
                  </a:lnTo>
                  <a:close/>
                  <a:moveTo>
                    <a:pt x="2695" y="4114"/>
                  </a:moveTo>
                  <a:lnTo>
                    <a:pt x="2729" y="3886"/>
                  </a:lnTo>
                  <a:lnTo>
                    <a:pt x="2903" y="3514"/>
                  </a:lnTo>
                  <a:lnTo>
                    <a:pt x="3131" y="3272"/>
                  </a:lnTo>
                  <a:lnTo>
                    <a:pt x="3179" y="3194"/>
                  </a:lnTo>
                  <a:lnTo>
                    <a:pt x="3237" y="3078"/>
                  </a:lnTo>
                  <a:lnTo>
                    <a:pt x="3271" y="3044"/>
                  </a:lnTo>
                  <a:lnTo>
                    <a:pt x="3319" y="3030"/>
                  </a:lnTo>
                  <a:lnTo>
                    <a:pt x="3397" y="3030"/>
                  </a:lnTo>
                  <a:lnTo>
                    <a:pt x="3431" y="3063"/>
                  </a:lnTo>
                  <a:lnTo>
                    <a:pt x="3291" y="3340"/>
                  </a:lnTo>
                  <a:lnTo>
                    <a:pt x="3145" y="3470"/>
                  </a:lnTo>
                  <a:lnTo>
                    <a:pt x="3097" y="3582"/>
                  </a:lnTo>
                  <a:lnTo>
                    <a:pt x="3029" y="3664"/>
                  </a:lnTo>
                  <a:lnTo>
                    <a:pt x="2855" y="3968"/>
                  </a:lnTo>
                  <a:lnTo>
                    <a:pt x="2695" y="4114"/>
                  </a:lnTo>
                  <a:close/>
                  <a:moveTo>
                    <a:pt x="609" y="2594"/>
                  </a:moveTo>
                  <a:lnTo>
                    <a:pt x="528" y="2579"/>
                  </a:lnTo>
                  <a:lnTo>
                    <a:pt x="436" y="2454"/>
                  </a:lnTo>
                  <a:lnTo>
                    <a:pt x="417" y="2318"/>
                  </a:lnTo>
                  <a:lnTo>
                    <a:pt x="726" y="2386"/>
                  </a:lnTo>
                  <a:lnTo>
                    <a:pt x="609" y="2594"/>
                  </a:lnTo>
                  <a:close/>
                  <a:moveTo>
                    <a:pt x="851" y="2560"/>
                  </a:moveTo>
                  <a:lnTo>
                    <a:pt x="851" y="2546"/>
                  </a:lnTo>
                  <a:lnTo>
                    <a:pt x="818" y="2420"/>
                  </a:lnTo>
                  <a:lnTo>
                    <a:pt x="1060" y="2483"/>
                  </a:lnTo>
                  <a:lnTo>
                    <a:pt x="1079" y="2536"/>
                  </a:lnTo>
                  <a:lnTo>
                    <a:pt x="943" y="2579"/>
                  </a:lnTo>
                  <a:lnTo>
                    <a:pt x="851" y="2560"/>
                  </a:lnTo>
                  <a:close/>
                  <a:moveTo>
                    <a:pt x="1370" y="2400"/>
                  </a:moveTo>
                  <a:lnTo>
                    <a:pt x="1335" y="2400"/>
                  </a:lnTo>
                  <a:lnTo>
                    <a:pt x="1355" y="2318"/>
                  </a:lnTo>
                  <a:lnTo>
                    <a:pt x="1383" y="2212"/>
                  </a:lnTo>
                  <a:lnTo>
                    <a:pt x="1383" y="2129"/>
                  </a:lnTo>
                  <a:lnTo>
                    <a:pt x="1563" y="2158"/>
                  </a:lnTo>
                  <a:lnTo>
                    <a:pt x="1543" y="2304"/>
                  </a:lnTo>
                  <a:lnTo>
                    <a:pt x="1485" y="2371"/>
                  </a:lnTo>
                  <a:lnTo>
                    <a:pt x="1370" y="2400"/>
                  </a:lnTo>
                  <a:close/>
                  <a:moveTo>
                    <a:pt x="160" y="2371"/>
                  </a:moveTo>
                  <a:lnTo>
                    <a:pt x="77" y="2227"/>
                  </a:lnTo>
                  <a:lnTo>
                    <a:pt x="217" y="2294"/>
                  </a:lnTo>
                  <a:lnTo>
                    <a:pt x="160" y="2371"/>
                  </a:lnTo>
                  <a:close/>
                  <a:moveTo>
                    <a:pt x="1060" y="2318"/>
                  </a:moveTo>
                  <a:lnTo>
                    <a:pt x="1011" y="2304"/>
                  </a:lnTo>
                  <a:lnTo>
                    <a:pt x="968" y="2193"/>
                  </a:lnTo>
                  <a:lnTo>
                    <a:pt x="920" y="2129"/>
                  </a:lnTo>
                  <a:lnTo>
                    <a:pt x="978" y="2018"/>
                  </a:lnTo>
                  <a:lnTo>
                    <a:pt x="1277" y="2062"/>
                  </a:lnTo>
                  <a:lnTo>
                    <a:pt x="1220" y="2338"/>
                  </a:lnTo>
                  <a:lnTo>
                    <a:pt x="1060" y="2318"/>
                  </a:lnTo>
                  <a:close/>
                  <a:moveTo>
                    <a:pt x="644" y="2275"/>
                  </a:moveTo>
                  <a:lnTo>
                    <a:pt x="595" y="2275"/>
                  </a:lnTo>
                  <a:lnTo>
                    <a:pt x="517" y="2158"/>
                  </a:lnTo>
                  <a:lnTo>
                    <a:pt x="494" y="2062"/>
                  </a:lnTo>
                  <a:lnTo>
                    <a:pt x="484" y="2018"/>
                  </a:lnTo>
                  <a:lnTo>
                    <a:pt x="517" y="1902"/>
                  </a:lnTo>
                  <a:lnTo>
                    <a:pt x="837" y="1970"/>
                  </a:lnTo>
                  <a:lnTo>
                    <a:pt x="818" y="2193"/>
                  </a:lnTo>
                  <a:lnTo>
                    <a:pt x="759" y="2294"/>
                  </a:lnTo>
                  <a:lnTo>
                    <a:pt x="644" y="2275"/>
                  </a:lnTo>
                  <a:close/>
                  <a:moveTo>
                    <a:pt x="208" y="2129"/>
                  </a:moveTo>
                  <a:lnTo>
                    <a:pt x="140" y="2077"/>
                  </a:lnTo>
                  <a:lnTo>
                    <a:pt x="125" y="1999"/>
                  </a:lnTo>
                  <a:lnTo>
                    <a:pt x="92" y="1970"/>
                  </a:lnTo>
                  <a:lnTo>
                    <a:pt x="92" y="1820"/>
                  </a:lnTo>
                  <a:lnTo>
                    <a:pt x="300" y="1902"/>
                  </a:lnTo>
                  <a:lnTo>
                    <a:pt x="252" y="2129"/>
                  </a:lnTo>
                  <a:lnTo>
                    <a:pt x="208" y="2129"/>
                  </a:lnTo>
                  <a:close/>
                  <a:moveTo>
                    <a:pt x="1597" y="1951"/>
                  </a:moveTo>
                  <a:lnTo>
                    <a:pt x="1519" y="1936"/>
                  </a:lnTo>
                  <a:lnTo>
                    <a:pt x="1519" y="1887"/>
                  </a:lnTo>
                  <a:lnTo>
                    <a:pt x="1543" y="1743"/>
                  </a:lnTo>
                  <a:lnTo>
                    <a:pt x="1704" y="1743"/>
                  </a:lnTo>
                  <a:lnTo>
                    <a:pt x="1704" y="1810"/>
                  </a:lnTo>
                  <a:lnTo>
                    <a:pt x="1727" y="1854"/>
                  </a:lnTo>
                  <a:lnTo>
                    <a:pt x="1660" y="1970"/>
                  </a:lnTo>
                  <a:lnTo>
                    <a:pt x="1597" y="1951"/>
                  </a:lnTo>
                  <a:close/>
                  <a:moveTo>
                    <a:pt x="1321" y="1916"/>
                  </a:moveTo>
                  <a:lnTo>
                    <a:pt x="1287" y="1868"/>
                  </a:lnTo>
                  <a:lnTo>
                    <a:pt x="1277" y="1709"/>
                  </a:lnTo>
                  <a:lnTo>
                    <a:pt x="1176" y="1645"/>
                  </a:lnTo>
                  <a:lnTo>
                    <a:pt x="1210" y="1578"/>
                  </a:lnTo>
                  <a:lnTo>
                    <a:pt x="1403" y="1612"/>
                  </a:lnTo>
                  <a:lnTo>
                    <a:pt x="1321" y="1916"/>
                  </a:lnTo>
                  <a:close/>
                  <a:moveTo>
                    <a:pt x="803" y="1868"/>
                  </a:moveTo>
                  <a:lnTo>
                    <a:pt x="736" y="1810"/>
                  </a:lnTo>
                  <a:lnTo>
                    <a:pt x="624" y="1709"/>
                  </a:lnTo>
                  <a:lnTo>
                    <a:pt x="609" y="1534"/>
                  </a:lnTo>
                  <a:lnTo>
                    <a:pt x="659" y="1466"/>
                  </a:lnTo>
                  <a:lnTo>
                    <a:pt x="978" y="1515"/>
                  </a:lnTo>
                  <a:lnTo>
                    <a:pt x="968" y="1728"/>
                  </a:lnTo>
                  <a:lnTo>
                    <a:pt x="920" y="1810"/>
                  </a:lnTo>
                  <a:lnTo>
                    <a:pt x="803" y="1868"/>
                  </a:lnTo>
                  <a:close/>
                  <a:moveTo>
                    <a:pt x="252" y="1743"/>
                  </a:moveTo>
                  <a:lnTo>
                    <a:pt x="140" y="1728"/>
                  </a:lnTo>
                  <a:lnTo>
                    <a:pt x="194" y="1626"/>
                  </a:lnTo>
                  <a:lnTo>
                    <a:pt x="217" y="1593"/>
                  </a:lnTo>
                  <a:lnTo>
                    <a:pt x="286" y="1466"/>
                  </a:lnTo>
                  <a:lnTo>
                    <a:pt x="436" y="1433"/>
                  </a:lnTo>
                  <a:lnTo>
                    <a:pt x="402" y="1626"/>
                  </a:lnTo>
                  <a:lnTo>
                    <a:pt x="382" y="1709"/>
                  </a:lnTo>
                  <a:lnTo>
                    <a:pt x="252" y="1743"/>
                  </a:lnTo>
                  <a:close/>
                  <a:moveTo>
                    <a:pt x="1679" y="1612"/>
                  </a:moveTo>
                  <a:lnTo>
                    <a:pt x="1597" y="1534"/>
                  </a:lnTo>
                  <a:lnTo>
                    <a:pt x="1645" y="1384"/>
                  </a:lnTo>
                  <a:lnTo>
                    <a:pt x="1694" y="1336"/>
                  </a:lnTo>
                  <a:lnTo>
                    <a:pt x="1785" y="1351"/>
                  </a:lnTo>
                  <a:lnTo>
                    <a:pt x="1819" y="1466"/>
                  </a:lnTo>
                  <a:lnTo>
                    <a:pt x="1785" y="1612"/>
                  </a:lnTo>
                  <a:lnTo>
                    <a:pt x="1679" y="1612"/>
                  </a:lnTo>
                  <a:close/>
                  <a:moveTo>
                    <a:pt x="1437" y="1453"/>
                  </a:moveTo>
                  <a:lnTo>
                    <a:pt x="1277" y="1211"/>
                  </a:lnTo>
                  <a:lnTo>
                    <a:pt x="1243" y="1176"/>
                  </a:lnTo>
                  <a:lnTo>
                    <a:pt x="1277" y="1032"/>
                  </a:lnTo>
                  <a:lnTo>
                    <a:pt x="1495" y="1084"/>
                  </a:lnTo>
                  <a:lnTo>
                    <a:pt x="1529" y="1109"/>
                  </a:lnTo>
                  <a:lnTo>
                    <a:pt x="1485" y="1466"/>
                  </a:lnTo>
                  <a:lnTo>
                    <a:pt x="1437" y="1453"/>
                  </a:lnTo>
                  <a:close/>
                  <a:moveTo>
                    <a:pt x="1001" y="1370"/>
                  </a:moveTo>
                  <a:lnTo>
                    <a:pt x="851" y="1336"/>
                  </a:lnTo>
                  <a:lnTo>
                    <a:pt x="736" y="1326"/>
                  </a:lnTo>
                  <a:lnTo>
                    <a:pt x="736" y="1211"/>
                  </a:lnTo>
                  <a:lnTo>
                    <a:pt x="1113" y="1142"/>
                  </a:lnTo>
                  <a:lnTo>
                    <a:pt x="1001" y="1370"/>
                  </a:lnTo>
                  <a:close/>
                  <a:moveTo>
                    <a:pt x="1176" y="659"/>
                  </a:moveTo>
                  <a:lnTo>
                    <a:pt x="1128" y="610"/>
                  </a:lnTo>
                  <a:lnTo>
                    <a:pt x="1113" y="581"/>
                  </a:lnTo>
                  <a:lnTo>
                    <a:pt x="1093" y="548"/>
                  </a:lnTo>
                  <a:lnTo>
                    <a:pt x="1128" y="368"/>
                  </a:lnTo>
                  <a:lnTo>
                    <a:pt x="1195" y="368"/>
                  </a:lnTo>
                  <a:lnTo>
                    <a:pt x="1302" y="465"/>
                  </a:lnTo>
                  <a:lnTo>
                    <a:pt x="1243" y="625"/>
                  </a:lnTo>
                  <a:lnTo>
                    <a:pt x="1176" y="659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741" y="107"/>
              <a:ext cx="627" cy="714"/>
            </a:xfrm>
            <a:custGeom>
              <a:avLst/>
              <a:gdLst>
                <a:gd name="T0" fmla="*/ 1151 w 7523"/>
                <a:gd name="T1" fmla="*/ 19 h 8570"/>
                <a:gd name="T2" fmla="*/ 1808 w 7523"/>
                <a:gd name="T3" fmla="*/ 19 h 8570"/>
                <a:gd name="T4" fmla="*/ 1842 w 7523"/>
                <a:gd name="T5" fmla="*/ 344 h 8570"/>
                <a:gd name="T6" fmla="*/ 991 w 7523"/>
                <a:gd name="T7" fmla="*/ 1345 h 8570"/>
                <a:gd name="T8" fmla="*/ 3425 w 7523"/>
                <a:gd name="T9" fmla="*/ 227 h 8570"/>
                <a:gd name="T10" fmla="*/ 4939 w 7523"/>
                <a:gd name="T11" fmla="*/ 5570 h 8570"/>
                <a:gd name="T12" fmla="*/ 3781 w 7523"/>
                <a:gd name="T13" fmla="*/ 7659 h 8570"/>
                <a:gd name="T14" fmla="*/ 3149 w 7523"/>
                <a:gd name="T15" fmla="*/ 5895 h 8570"/>
                <a:gd name="T16" fmla="*/ 1581 w 7523"/>
                <a:gd name="T17" fmla="*/ 3474 h 8570"/>
                <a:gd name="T18" fmla="*/ 0 w 7523"/>
                <a:gd name="T19" fmla="*/ 1360 h 8570"/>
                <a:gd name="T20" fmla="*/ 1034 w 7523"/>
                <a:gd name="T21" fmla="*/ 2957 h 8570"/>
                <a:gd name="T22" fmla="*/ 2409 w 7523"/>
                <a:gd name="T23" fmla="*/ 5134 h 8570"/>
                <a:gd name="T24" fmla="*/ 3193 w 7523"/>
                <a:gd name="T25" fmla="*/ 8362 h 8570"/>
                <a:gd name="T26" fmla="*/ 1744 w 7523"/>
                <a:gd name="T27" fmla="*/ 4429 h 8570"/>
                <a:gd name="T28" fmla="*/ 730 w 7523"/>
                <a:gd name="T29" fmla="*/ 2807 h 8570"/>
                <a:gd name="T30" fmla="*/ 6703 w 7523"/>
                <a:gd name="T31" fmla="*/ 8217 h 8570"/>
                <a:gd name="T32" fmla="*/ 5674 w 7523"/>
                <a:gd name="T33" fmla="*/ 8001 h 8570"/>
                <a:gd name="T34" fmla="*/ 5944 w 7523"/>
                <a:gd name="T35" fmla="*/ 6924 h 8570"/>
                <a:gd name="T36" fmla="*/ 6255 w 7523"/>
                <a:gd name="T37" fmla="*/ 6985 h 8570"/>
                <a:gd name="T38" fmla="*/ 6851 w 7523"/>
                <a:gd name="T39" fmla="*/ 7151 h 8570"/>
                <a:gd name="T40" fmla="*/ 6812 w 7523"/>
                <a:gd name="T41" fmla="*/ 7438 h 8570"/>
                <a:gd name="T42" fmla="*/ 5624 w 7523"/>
                <a:gd name="T43" fmla="*/ 7392 h 8570"/>
                <a:gd name="T44" fmla="*/ 5959 w 7523"/>
                <a:gd name="T45" fmla="*/ 7170 h 8570"/>
                <a:gd name="T46" fmla="*/ 4330 w 7523"/>
                <a:gd name="T47" fmla="*/ 7071 h 8570"/>
                <a:gd name="T48" fmla="*/ 4276 w 7523"/>
                <a:gd name="T49" fmla="*/ 5861 h 8570"/>
                <a:gd name="T50" fmla="*/ 4455 w 7523"/>
                <a:gd name="T51" fmla="*/ 5667 h 8570"/>
                <a:gd name="T52" fmla="*/ 5759 w 7523"/>
                <a:gd name="T53" fmla="*/ 5300 h 8570"/>
                <a:gd name="T54" fmla="*/ 5687 w 7523"/>
                <a:gd name="T55" fmla="*/ 4843 h 8570"/>
                <a:gd name="T56" fmla="*/ 5935 w 7523"/>
                <a:gd name="T57" fmla="*/ 4504 h 8570"/>
                <a:gd name="T58" fmla="*/ 5800 w 7523"/>
                <a:gd name="T59" fmla="*/ 4858 h 8570"/>
                <a:gd name="T60" fmla="*/ 6357 w 7523"/>
                <a:gd name="T61" fmla="*/ 5507 h 8570"/>
                <a:gd name="T62" fmla="*/ 6797 w 7523"/>
                <a:gd name="T63" fmla="*/ 5511 h 8570"/>
                <a:gd name="T64" fmla="*/ 6841 w 7523"/>
                <a:gd name="T65" fmla="*/ 4229 h 8570"/>
                <a:gd name="T66" fmla="*/ 7431 w 7523"/>
                <a:gd name="T67" fmla="*/ 5335 h 8570"/>
                <a:gd name="T68" fmla="*/ 3550 w 7523"/>
                <a:gd name="T69" fmla="*/ 5599 h 8570"/>
                <a:gd name="T70" fmla="*/ 3391 w 7523"/>
                <a:gd name="T71" fmla="*/ 5328 h 8570"/>
                <a:gd name="T72" fmla="*/ 3246 w 7523"/>
                <a:gd name="T73" fmla="*/ 5100 h 8570"/>
                <a:gd name="T74" fmla="*/ 3841 w 7523"/>
                <a:gd name="T75" fmla="*/ 4767 h 8570"/>
                <a:gd name="T76" fmla="*/ 4296 w 7523"/>
                <a:gd name="T77" fmla="*/ 3683 h 8570"/>
                <a:gd name="T78" fmla="*/ 2762 w 7523"/>
                <a:gd name="T79" fmla="*/ 4360 h 8570"/>
                <a:gd name="T80" fmla="*/ 4170 w 7523"/>
                <a:gd name="T81" fmla="*/ 3282 h 8570"/>
                <a:gd name="T82" fmla="*/ 2824 w 7523"/>
                <a:gd name="T83" fmla="*/ 4471 h 8570"/>
                <a:gd name="T84" fmla="*/ 4261 w 7523"/>
                <a:gd name="T85" fmla="*/ 3005 h 8570"/>
                <a:gd name="T86" fmla="*/ 2907 w 7523"/>
                <a:gd name="T87" fmla="*/ 4007 h 8570"/>
                <a:gd name="T88" fmla="*/ 4136 w 7523"/>
                <a:gd name="T89" fmla="*/ 2579 h 8570"/>
                <a:gd name="T90" fmla="*/ 2119 w 7523"/>
                <a:gd name="T91" fmla="*/ 3315 h 8570"/>
                <a:gd name="T92" fmla="*/ 3517 w 7523"/>
                <a:gd name="T93" fmla="*/ 2763 h 8570"/>
                <a:gd name="T94" fmla="*/ 5389 w 7523"/>
                <a:gd name="T95" fmla="*/ 2661 h 8570"/>
                <a:gd name="T96" fmla="*/ 5118 w 7523"/>
                <a:gd name="T97" fmla="*/ 1873 h 8570"/>
                <a:gd name="T98" fmla="*/ 6232 w 7523"/>
                <a:gd name="T99" fmla="*/ 1597 h 8570"/>
                <a:gd name="T100" fmla="*/ 7247 w 7523"/>
                <a:gd name="T101" fmla="*/ 2729 h 8570"/>
                <a:gd name="T102" fmla="*/ 2442 w 7523"/>
                <a:gd name="T103" fmla="*/ 2715 h 8570"/>
                <a:gd name="T104" fmla="*/ 2709 w 7523"/>
                <a:gd name="T105" fmla="*/ 2840 h 8570"/>
                <a:gd name="T106" fmla="*/ 1833 w 7523"/>
                <a:gd name="T107" fmla="*/ 2658 h 8570"/>
                <a:gd name="T108" fmla="*/ 3435 w 7523"/>
                <a:gd name="T109" fmla="*/ 1597 h 8570"/>
                <a:gd name="T110" fmla="*/ 1635 w 7523"/>
                <a:gd name="T111" fmla="*/ 2633 h 8570"/>
                <a:gd name="T112" fmla="*/ 3618 w 7523"/>
                <a:gd name="T113" fmla="*/ 1355 h 8570"/>
                <a:gd name="T114" fmla="*/ 1441 w 7523"/>
                <a:gd name="T115" fmla="*/ 2337 h 8570"/>
                <a:gd name="T116" fmla="*/ 3454 w 7523"/>
                <a:gd name="T117" fmla="*/ 1036 h 8570"/>
                <a:gd name="T118" fmla="*/ 1214 w 7523"/>
                <a:gd name="T119" fmla="*/ 1970 h 8570"/>
                <a:gd name="T120" fmla="*/ 3260 w 7523"/>
                <a:gd name="T121" fmla="*/ 678 h 8570"/>
                <a:gd name="T122" fmla="*/ 1116 w 7523"/>
                <a:gd name="T123" fmla="*/ 1403 h 8570"/>
                <a:gd name="T124" fmla="*/ 3018 w 7523"/>
                <a:gd name="T125" fmla="*/ 436 h 8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3" h="8570">
                  <a:moveTo>
                    <a:pt x="0" y="87"/>
                  </a:moveTo>
                  <a:lnTo>
                    <a:pt x="19" y="116"/>
                  </a:lnTo>
                  <a:lnTo>
                    <a:pt x="100" y="194"/>
                  </a:lnTo>
                  <a:lnTo>
                    <a:pt x="134" y="179"/>
                  </a:lnTo>
                  <a:lnTo>
                    <a:pt x="328" y="19"/>
                  </a:lnTo>
                  <a:lnTo>
                    <a:pt x="502" y="19"/>
                  </a:lnTo>
                  <a:lnTo>
                    <a:pt x="328" y="160"/>
                  </a:lnTo>
                  <a:lnTo>
                    <a:pt x="284" y="213"/>
                  </a:lnTo>
                  <a:lnTo>
                    <a:pt x="169" y="310"/>
                  </a:lnTo>
                  <a:lnTo>
                    <a:pt x="284" y="469"/>
                  </a:lnTo>
                  <a:lnTo>
                    <a:pt x="313" y="455"/>
                  </a:lnTo>
                  <a:lnTo>
                    <a:pt x="411" y="421"/>
                  </a:lnTo>
                  <a:lnTo>
                    <a:pt x="749" y="194"/>
                  </a:lnTo>
                  <a:lnTo>
                    <a:pt x="793" y="160"/>
                  </a:lnTo>
                  <a:lnTo>
                    <a:pt x="874" y="102"/>
                  </a:lnTo>
                  <a:lnTo>
                    <a:pt x="972" y="54"/>
                  </a:lnTo>
                  <a:lnTo>
                    <a:pt x="1151" y="19"/>
                  </a:lnTo>
                  <a:lnTo>
                    <a:pt x="924" y="227"/>
                  </a:lnTo>
                  <a:lnTo>
                    <a:pt x="715" y="344"/>
                  </a:lnTo>
                  <a:lnTo>
                    <a:pt x="667" y="377"/>
                  </a:lnTo>
                  <a:lnTo>
                    <a:pt x="555" y="436"/>
                  </a:lnTo>
                  <a:lnTo>
                    <a:pt x="459" y="538"/>
                  </a:lnTo>
                  <a:lnTo>
                    <a:pt x="361" y="586"/>
                  </a:lnTo>
                  <a:lnTo>
                    <a:pt x="411" y="678"/>
                  </a:lnTo>
                  <a:lnTo>
                    <a:pt x="425" y="726"/>
                  </a:lnTo>
                  <a:lnTo>
                    <a:pt x="459" y="759"/>
                  </a:lnTo>
                  <a:lnTo>
                    <a:pt x="667" y="644"/>
                  </a:lnTo>
                  <a:lnTo>
                    <a:pt x="749" y="629"/>
                  </a:lnTo>
                  <a:lnTo>
                    <a:pt x="1116" y="358"/>
                  </a:lnTo>
                  <a:lnTo>
                    <a:pt x="1310" y="242"/>
                  </a:lnTo>
                  <a:lnTo>
                    <a:pt x="1475" y="116"/>
                  </a:lnTo>
                  <a:lnTo>
                    <a:pt x="1552" y="67"/>
                  </a:lnTo>
                  <a:lnTo>
                    <a:pt x="1615" y="34"/>
                  </a:lnTo>
                  <a:lnTo>
                    <a:pt x="1808" y="19"/>
                  </a:lnTo>
                  <a:lnTo>
                    <a:pt x="1664" y="146"/>
                  </a:lnTo>
                  <a:lnTo>
                    <a:pt x="1581" y="213"/>
                  </a:lnTo>
                  <a:lnTo>
                    <a:pt x="1533" y="227"/>
                  </a:lnTo>
                  <a:lnTo>
                    <a:pt x="1243" y="402"/>
                  </a:lnTo>
                  <a:lnTo>
                    <a:pt x="1165" y="469"/>
                  </a:lnTo>
                  <a:lnTo>
                    <a:pt x="749" y="726"/>
                  </a:lnTo>
                  <a:lnTo>
                    <a:pt x="603" y="828"/>
                  </a:lnTo>
                  <a:lnTo>
                    <a:pt x="584" y="886"/>
                  </a:lnTo>
                  <a:lnTo>
                    <a:pt x="603" y="1001"/>
                  </a:lnTo>
                  <a:lnTo>
                    <a:pt x="682" y="1084"/>
                  </a:lnTo>
                  <a:lnTo>
                    <a:pt x="749" y="1051"/>
                  </a:lnTo>
                  <a:lnTo>
                    <a:pt x="1015" y="871"/>
                  </a:lnTo>
                  <a:lnTo>
                    <a:pt x="1165" y="779"/>
                  </a:lnTo>
                  <a:lnTo>
                    <a:pt x="1552" y="517"/>
                  </a:lnTo>
                  <a:lnTo>
                    <a:pt x="1635" y="484"/>
                  </a:lnTo>
                  <a:lnTo>
                    <a:pt x="1683" y="402"/>
                  </a:lnTo>
                  <a:lnTo>
                    <a:pt x="1842" y="344"/>
                  </a:lnTo>
                  <a:lnTo>
                    <a:pt x="1939" y="276"/>
                  </a:lnTo>
                  <a:lnTo>
                    <a:pt x="2292" y="34"/>
                  </a:lnTo>
                  <a:lnTo>
                    <a:pt x="2467" y="19"/>
                  </a:lnTo>
                  <a:lnTo>
                    <a:pt x="2215" y="227"/>
                  </a:lnTo>
                  <a:lnTo>
                    <a:pt x="2167" y="276"/>
                  </a:lnTo>
                  <a:lnTo>
                    <a:pt x="1983" y="358"/>
                  </a:lnTo>
                  <a:lnTo>
                    <a:pt x="1760" y="503"/>
                  </a:lnTo>
                  <a:lnTo>
                    <a:pt x="1649" y="586"/>
                  </a:lnTo>
                  <a:lnTo>
                    <a:pt x="1034" y="1001"/>
                  </a:lnTo>
                  <a:lnTo>
                    <a:pt x="957" y="1036"/>
                  </a:lnTo>
                  <a:lnTo>
                    <a:pt x="855" y="1103"/>
                  </a:lnTo>
                  <a:lnTo>
                    <a:pt x="773" y="1128"/>
                  </a:lnTo>
                  <a:lnTo>
                    <a:pt x="749" y="1181"/>
                  </a:lnTo>
                  <a:lnTo>
                    <a:pt x="749" y="1243"/>
                  </a:lnTo>
                  <a:lnTo>
                    <a:pt x="841" y="1370"/>
                  </a:lnTo>
                  <a:lnTo>
                    <a:pt x="957" y="1345"/>
                  </a:lnTo>
                  <a:lnTo>
                    <a:pt x="991" y="1345"/>
                  </a:lnTo>
                  <a:lnTo>
                    <a:pt x="1165" y="1230"/>
                  </a:lnTo>
                  <a:lnTo>
                    <a:pt x="1257" y="1147"/>
                  </a:lnTo>
                  <a:lnTo>
                    <a:pt x="1552" y="987"/>
                  </a:lnTo>
                  <a:lnTo>
                    <a:pt x="1615" y="939"/>
                  </a:lnTo>
                  <a:lnTo>
                    <a:pt x="1698" y="871"/>
                  </a:lnTo>
                  <a:lnTo>
                    <a:pt x="1775" y="842"/>
                  </a:lnTo>
                  <a:lnTo>
                    <a:pt x="2181" y="586"/>
                  </a:lnTo>
                  <a:lnTo>
                    <a:pt x="2244" y="552"/>
                  </a:lnTo>
                  <a:lnTo>
                    <a:pt x="2375" y="436"/>
                  </a:lnTo>
                  <a:lnTo>
                    <a:pt x="2582" y="310"/>
                  </a:lnTo>
                  <a:lnTo>
                    <a:pt x="2684" y="242"/>
                  </a:lnTo>
                  <a:lnTo>
                    <a:pt x="2810" y="136"/>
                  </a:lnTo>
                  <a:lnTo>
                    <a:pt x="2844" y="67"/>
                  </a:lnTo>
                  <a:lnTo>
                    <a:pt x="2824" y="19"/>
                  </a:lnTo>
                  <a:lnTo>
                    <a:pt x="3018" y="0"/>
                  </a:lnTo>
                  <a:lnTo>
                    <a:pt x="3246" y="0"/>
                  </a:lnTo>
                  <a:lnTo>
                    <a:pt x="3425" y="227"/>
                  </a:lnTo>
                  <a:lnTo>
                    <a:pt x="3662" y="600"/>
                  </a:lnTo>
                  <a:lnTo>
                    <a:pt x="3710" y="697"/>
                  </a:lnTo>
                  <a:lnTo>
                    <a:pt x="3860" y="968"/>
                  </a:lnTo>
                  <a:lnTo>
                    <a:pt x="3909" y="1070"/>
                  </a:lnTo>
                  <a:lnTo>
                    <a:pt x="3952" y="1161"/>
                  </a:lnTo>
                  <a:lnTo>
                    <a:pt x="4069" y="1355"/>
                  </a:lnTo>
                  <a:lnTo>
                    <a:pt x="4102" y="1437"/>
                  </a:lnTo>
                  <a:lnTo>
                    <a:pt x="4470" y="2313"/>
                  </a:lnTo>
                  <a:lnTo>
                    <a:pt x="4572" y="2579"/>
                  </a:lnTo>
                  <a:lnTo>
                    <a:pt x="4678" y="3005"/>
                  </a:lnTo>
                  <a:lnTo>
                    <a:pt x="4780" y="3407"/>
                  </a:lnTo>
                  <a:lnTo>
                    <a:pt x="4872" y="3939"/>
                  </a:lnTo>
                  <a:lnTo>
                    <a:pt x="4973" y="4859"/>
                  </a:lnTo>
                  <a:lnTo>
                    <a:pt x="4973" y="5009"/>
                  </a:lnTo>
                  <a:lnTo>
                    <a:pt x="5002" y="5067"/>
                  </a:lnTo>
                  <a:lnTo>
                    <a:pt x="4987" y="5469"/>
                  </a:lnTo>
                  <a:lnTo>
                    <a:pt x="4939" y="5570"/>
                  </a:lnTo>
                  <a:lnTo>
                    <a:pt x="4678" y="7486"/>
                  </a:lnTo>
                  <a:lnTo>
                    <a:pt x="4470" y="8232"/>
                  </a:lnTo>
                  <a:lnTo>
                    <a:pt x="4330" y="8570"/>
                  </a:lnTo>
                  <a:lnTo>
                    <a:pt x="3894" y="8570"/>
                  </a:lnTo>
                  <a:lnTo>
                    <a:pt x="3894" y="8266"/>
                  </a:lnTo>
                  <a:lnTo>
                    <a:pt x="3841" y="8347"/>
                  </a:lnTo>
                  <a:lnTo>
                    <a:pt x="3758" y="8508"/>
                  </a:lnTo>
                  <a:lnTo>
                    <a:pt x="3696" y="8570"/>
                  </a:lnTo>
                  <a:lnTo>
                    <a:pt x="3207" y="8570"/>
                  </a:lnTo>
                  <a:lnTo>
                    <a:pt x="3260" y="8508"/>
                  </a:lnTo>
                  <a:lnTo>
                    <a:pt x="3343" y="8406"/>
                  </a:lnTo>
                  <a:lnTo>
                    <a:pt x="3391" y="8372"/>
                  </a:lnTo>
                  <a:lnTo>
                    <a:pt x="3677" y="7970"/>
                  </a:lnTo>
                  <a:lnTo>
                    <a:pt x="3702" y="7892"/>
                  </a:lnTo>
                  <a:lnTo>
                    <a:pt x="3729" y="7814"/>
                  </a:lnTo>
                  <a:lnTo>
                    <a:pt x="3755" y="7736"/>
                  </a:lnTo>
                  <a:lnTo>
                    <a:pt x="3781" y="7659"/>
                  </a:lnTo>
                  <a:lnTo>
                    <a:pt x="3793" y="7619"/>
                  </a:lnTo>
                  <a:lnTo>
                    <a:pt x="3805" y="7581"/>
                  </a:lnTo>
                  <a:lnTo>
                    <a:pt x="3816" y="7541"/>
                  </a:lnTo>
                  <a:lnTo>
                    <a:pt x="3827" y="7502"/>
                  </a:lnTo>
                  <a:lnTo>
                    <a:pt x="3836" y="7463"/>
                  </a:lnTo>
                  <a:lnTo>
                    <a:pt x="3845" y="7424"/>
                  </a:lnTo>
                  <a:lnTo>
                    <a:pt x="3853" y="7386"/>
                  </a:lnTo>
                  <a:lnTo>
                    <a:pt x="3860" y="7346"/>
                  </a:lnTo>
                  <a:lnTo>
                    <a:pt x="3758" y="6920"/>
                  </a:lnTo>
                  <a:lnTo>
                    <a:pt x="3729" y="6843"/>
                  </a:lnTo>
                  <a:lnTo>
                    <a:pt x="3633" y="6635"/>
                  </a:lnTo>
                  <a:lnTo>
                    <a:pt x="3550" y="6567"/>
                  </a:lnTo>
                  <a:lnTo>
                    <a:pt x="3502" y="6485"/>
                  </a:lnTo>
                  <a:lnTo>
                    <a:pt x="3425" y="6325"/>
                  </a:lnTo>
                  <a:lnTo>
                    <a:pt x="3357" y="6243"/>
                  </a:lnTo>
                  <a:lnTo>
                    <a:pt x="3343" y="6185"/>
                  </a:lnTo>
                  <a:lnTo>
                    <a:pt x="3149" y="5895"/>
                  </a:lnTo>
                  <a:lnTo>
                    <a:pt x="3101" y="5812"/>
                  </a:lnTo>
                  <a:lnTo>
                    <a:pt x="3052" y="5744"/>
                  </a:lnTo>
                  <a:lnTo>
                    <a:pt x="2926" y="5551"/>
                  </a:lnTo>
                  <a:lnTo>
                    <a:pt x="2859" y="5459"/>
                  </a:lnTo>
                  <a:lnTo>
                    <a:pt x="2684" y="5183"/>
                  </a:lnTo>
                  <a:lnTo>
                    <a:pt x="2568" y="5019"/>
                  </a:lnTo>
                  <a:lnTo>
                    <a:pt x="2423" y="4825"/>
                  </a:lnTo>
                  <a:lnTo>
                    <a:pt x="2375" y="4713"/>
                  </a:lnTo>
                  <a:lnTo>
                    <a:pt x="2292" y="4617"/>
                  </a:lnTo>
                  <a:lnTo>
                    <a:pt x="2133" y="4327"/>
                  </a:lnTo>
                  <a:lnTo>
                    <a:pt x="2002" y="4166"/>
                  </a:lnTo>
                  <a:lnTo>
                    <a:pt x="1983" y="4118"/>
                  </a:lnTo>
                  <a:lnTo>
                    <a:pt x="1906" y="4016"/>
                  </a:lnTo>
                  <a:lnTo>
                    <a:pt x="1857" y="3973"/>
                  </a:lnTo>
                  <a:lnTo>
                    <a:pt x="1717" y="3683"/>
                  </a:lnTo>
                  <a:lnTo>
                    <a:pt x="1649" y="3601"/>
                  </a:lnTo>
                  <a:lnTo>
                    <a:pt x="1581" y="3474"/>
                  </a:lnTo>
                  <a:lnTo>
                    <a:pt x="1518" y="3392"/>
                  </a:lnTo>
                  <a:lnTo>
                    <a:pt x="1422" y="3232"/>
                  </a:lnTo>
                  <a:lnTo>
                    <a:pt x="1325" y="3049"/>
                  </a:lnTo>
                  <a:lnTo>
                    <a:pt x="1131" y="2797"/>
                  </a:lnTo>
                  <a:lnTo>
                    <a:pt x="1116" y="2729"/>
                  </a:lnTo>
                  <a:lnTo>
                    <a:pt x="991" y="2555"/>
                  </a:lnTo>
                  <a:lnTo>
                    <a:pt x="938" y="2473"/>
                  </a:lnTo>
                  <a:lnTo>
                    <a:pt x="773" y="2231"/>
                  </a:lnTo>
                  <a:lnTo>
                    <a:pt x="763" y="2177"/>
                  </a:lnTo>
                  <a:lnTo>
                    <a:pt x="696" y="2096"/>
                  </a:lnTo>
                  <a:lnTo>
                    <a:pt x="603" y="1955"/>
                  </a:lnTo>
                  <a:lnTo>
                    <a:pt x="555" y="1873"/>
                  </a:lnTo>
                  <a:lnTo>
                    <a:pt x="217" y="1345"/>
                  </a:lnTo>
                  <a:lnTo>
                    <a:pt x="119" y="1161"/>
                  </a:lnTo>
                  <a:lnTo>
                    <a:pt x="0" y="978"/>
                  </a:lnTo>
                  <a:lnTo>
                    <a:pt x="0" y="87"/>
                  </a:lnTo>
                  <a:close/>
                  <a:moveTo>
                    <a:pt x="0" y="1360"/>
                  </a:moveTo>
                  <a:lnTo>
                    <a:pt x="19" y="1370"/>
                  </a:lnTo>
                  <a:lnTo>
                    <a:pt x="38" y="1452"/>
                  </a:lnTo>
                  <a:lnTo>
                    <a:pt x="183" y="1679"/>
                  </a:lnTo>
                  <a:lnTo>
                    <a:pt x="217" y="1714"/>
                  </a:lnTo>
                  <a:lnTo>
                    <a:pt x="284" y="1795"/>
                  </a:lnTo>
                  <a:lnTo>
                    <a:pt x="361" y="1921"/>
                  </a:lnTo>
                  <a:lnTo>
                    <a:pt x="342" y="1935"/>
                  </a:lnTo>
                  <a:lnTo>
                    <a:pt x="459" y="2096"/>
                  </a:lnTo>
                  <a:lnTo>
                    <a:pt x="555" y="2260"/>
                  </a:lnTo>
                  <a:lnTo>
                    <a:pt x="647" y="2405"/>
                  </a:lnTo>
                  <a:lnTo>
                    <a:pt x="696" y="2473"/>
                  </a:lnTo>
                  <a:lnTo>
                    <a:pt x="763" y="2565"/>
                  </a:lnTo>
                  <a:lnTo>
                    <a:pt x="807" y="2648"/>
                  </a:lnTo>
                  <a:lnTo>
                    <a:pt x="889" y="2778"/>
                  </a:lnTo>
                  <a:lnTo>
                    <a:pt x="938" y="2840"/>
                  </a:lnTo>
                  <a:lnTo>
                    <a:pt x="972" y="2875"/>
                  </a:lnTo>
                  <a:lnTo>
                    <a:pt x="1034" y="2957"/>
                  </a:lnTo>
                  <a:lnTo>
                    <a:pt x="1049" y="3005"/>
                  </a:lnTo>
                  <a:lnTo>
                    <a:pt x="1131" y="3097"/>
                  </a:lnTo>
                  <a:lnTo>
                    <a:pt x="1180" y="3213"/>
                  </a:lnTo>
                  <a:lnTo>
                    <a:pt x="1243" y="3315"/>
                  </a:lnTo>
                  <a:lnTo>
                    <a:pt x="1291" y="3392"/>
                  </a:lnTo>
                  <a:lnTo>
                    <a:pt x="1339" y="3474"/>
                  </a:lnTo>
                  <a:lnTo>
                    <a:pt x="1422" y="3566"/>
                  </a:lnTo>
                  <a:lnTo>
                    <a:pt x="1475" y="3683"/>
                  </a:lnTo>
                  <a:lnTo>
                    <a:pt x="1533" y="3765"/>
                  </a:lnTo>
                  <a:lnTo>
                    <a:pt x="1727" y="4051"/>
                  </a:lnTo>
                  <a:lnTo>
                    <a:pt x="1808" y="4147"/>
                  </a:lnTo>
                  <a:lnTo>
                    <a:pt x="1877" y="4293"/>
                  </a:lnTo>
                  <a:lnTo>
                    <a:pt x="1973" y="4443"/>
                  </a:lnTo>
                  <a:lnTo>
                    <a:pt x="2119" y="4665"/>
                  </a:lnTo>
                  <a:lnTo>
                    <a:pt x="2200" y="4791"/>
                  </a:lnTo>
                  <a:lnTo>
                    <a:pt x="2341" y="4956"/>
                  </a:lnTo>
                  <a:lnTo>
                    <a:pt x="2409" y="5134"/>
                  </a:lnTo>
                  <a:lnTo>
                    <a:pt x="2452" y="5198"/>
                  </a:lnTo>
                  <a:lnTo>
                    <a:pt x="2665" y="5517"/>
                  </a:lnTo>
                  <a:lnTo>
                    <a:pt x="2810" y="5734"/>
                  </a:lnTo>
                  <a:lnTo>
                    <a:pt x="2874" y="5861"/>
                  </a:lnTo>
                  <a:lnTo>
                    <a:pt x="2936" y="5924"/>
                  </a:lnTo>
                  <a:lnTo>
                    <a:pt x="3018" y="6068"/>
                  </a:lnTo>
                  <a:lnTo>
                    <a:pt x="3135" y="6243"/>
                  </a:lnTo>
                  <a:lnTo>
                    <a:pt x="3212" y="6325"/>
                  </a:lnTo>
                  <a:lnTo>
                    <a:pt x="3226" y="6378"/>
                  </a:lnTo>
                  <a:lnTo>
                    <a:pt x="3357" y="6537"/>
                  </a:lnTo>
                  <a:lnTo>
                    <a:pt x="3454" y="6737"/>
                  </a:lnTo>
                  <a:lnTo>
                    <a:pt x="3517" y="6814"/>
                  </a:lnTo>
                  <a:lnTo>
                    <a:pt x="3570" y="6910"/>
                  </a:lnTo>
                  <a:lnTo>
                    <a:pt x="3633" y="7056"/>
                  </a:lnTo>
                  <a:lnTo>
                    <a:pt x="3652" y="7554"/>
                  </a:lnTo>
                  <a:lnTo>
                    <a:pt x="3410" y="8086"/>
                  </a:lnTo>
                  <a:lnTo>
                    <a:pt x="3193" y="8362"/>
                  </a:lnTo>
                  <a:lnTo>
                    <a:pt x="3149" y="8372"/>
                  </a:lnTo>
                  <a:lnTo>
                    <a:pt x="3086" y="8454"/>
                  </a:lnTo>
                  <a:lnTo>
                    <a:pt x="2989" y="8570"/>
                  </a:lnTo>
                  <a:lnTo>
                    <a:pt x="2549" y="8570"/>
                  </a:lnTo>
                  <a:lnTo>
                    <a:pt x="1552" y="8347"/>
                  </a:lnTo>
                  <a:lnTo>
                    <a:pt x="0" y="8038"/>
                  </a:lnTo>
                  <a:lnTo>
                    <a:pt x="0" y="4375"/>
                  </a:lnTo>
                  <a:lnTo>
                    <a:pt x="1717" y="4742"/>
                  </a:lnTo>
                  <a:lnTo>
                    <a:pt x="1877" y="4777"/>
                  </a:lnTo>
                  <a:lnTo>
                    <a:pt x="1973" y="4777"/>
                  </a:lnTo>
                  <a:lnTo>
                    <a:pt x="1934" y="4725"/>
                  </a:lnTo>
                  <a:lnTo>
                    <a:pt x="1898" y="4675"/>
                  </a:lnTo>
                  <a:lnTo>
                    <a:pt x="1864" y="4625"/>
                  </a:lnTo>
                  <a:lnTo>
                    <a:pt x="1832" y="4575"/>
                  </a:lnTo>
                  <a:lnTo>
                    <a:pt x="1802" y="4526"/>
                  </a:lnTo>
                  <a:lnTo>
                    <a:pt x="1773" y="4477"/>
                  </a:lnTo>
                  <a:lnTo>
                    <a:pt x="1744" y="4429"/>
                  </a:lnTo>
                  <a:lnTo>
                    <a:pt x="1717" y="4380"/>
                  </a:lnTo>
                  <a:lnTo>
                    <a:pt x="1689" y="4332"/>
                  </a:lnTo>
                  <a:lnTo>
                    <a:pt x="1662" y="4284"/>
                  </a:lnTo>
                  <a:lnTo>
                    <a:pt x="1636" y="4235"/>
                  </a:lnTo>
                  <a:lnTo>
                    <a:pt x="1609" y="4187"/>
                  </a:lnTo>
                  <a:lnTo>
                    <a:pt x="1580" y="4137"/>
                  </a:lnTo>
                  <a:lnTo>
                    <a:pt x="1551" y="4088"/>
                  </a:lnTo>
                  <a:lnTo>
                    <a:pt x="1521" y="4038"/>
                  </a:lnTo>
                  <a:lnTo>
                    <a:pt x="1489" y="3987"/>
                  </a:lnTo>
                  <a:lnTo>
                    <a:pt x="1373" y="3823"/>
                  </a:lnTo>
                  <a:lnTo>
                    <a:pt x="1373" y="3799"/>
                  </a:lnTo>
                  <a:lnTo>
                    <a:pt x="1310" y="3697"/>
                  </a:lnTo>
                  <a:lnTo>
                    <a:pt x="1199" y="3523"/>
                  </a:lnTo>
                  <a:lnTo>
                    <a:pt x="1083" y="3373"/>
                  </a:lnTo>
                  <a:lnTo>
                    <a:pt x="938" y="3165"/>
                  </a:lnTo>
                  <a:lnTo>
                    <a:pt x="924" y="3117"/>
                  </a:lnTo>
                  <a:lnTo>
                    <a:pt x="730" y="2807"/>
                  </a:lnTo>
                  <a:lnTo>
                    <a:pt x="647" y="2744"/>
                  </a:lnTo>
                  <a:lnTo>
                    <a:pt x="647" y="2681"/>
                  </a:lnTo>
                  <a:lnTo>
                    <a:pt x="570" y="2565"/>
                  </a:lnTo>
                  <a:lnTo>
                    <a:pt x="411" y="2390"/>
                  </a:lnTo>
                  <a:lnTo>
                    <a:pt x="313" y="2197"/>
                  </a:lnTo>
                  <a:lnTo>
                    <a:pt x="261" y="2148"/>
                  </a:lnTo>
                  <a:lnTo>
                    <a:pt x="250" y="2071"/>
                  </a:lnTo>
                  <a:lnTo>
                    <a:pt x="100" y="1854"/>
                  </a:lnTo>
                  <a:lnTo>
                    <a:pt x="52" y="1776"/>
                  </a:lnTo>
                  <a:lnTo>
                    <a:pt x="0" y="1733"/>
                  </a:lnTo>
                  <a:lnTo>
                    <a:pt x="0" y="1360"/>
                  </a:lnTo>
                  <a:close/>
                  <a:moveTo>
                    <a:pt x="7054" y="8439"/>
                  </a:moveTo>
                  <a:lnTo>
                    <a:pt x="7020" y="8362"/>
                  </a:lnTo>
                  <a:lnTo>
                    <a:pt x="6991" y="8295"/>
                  </a:lnTo>
                  <a:lnTo>
                    <a:pt x="6894" y="8269"/>
                  </a:lnTo>
                  <a:lnTo>
                    <a:pt x="6798" y="8243"/>
                  </a:lnTo>
                  <a:lnTo>
                    <a:pt x="6703" y="8217"/>
                  </a:lnTo>
                  <a:lnTo>
                    <a:pt x="6607" y="8189"/>
                  </a:lnTo>
                  <a:lnTo>
                    <a:pt x="6513" y="8162"/>
                  </a:lnTo>
                  <a:lnTo>
                    <a:pt x="6420" y="8136"/>
                  </a:lnTo>
                  <a:lnTo>
                    <a:pt x="6326" y="8112"/>
                  </a:lnTo>
                  <a:lnTo>
                    <a:pt x="6233" y="8088"/>
                  </a:lnTo>
                  <a:lnTo>
                    <a:pt x="6187" y="8076"/>
                  </a:lnTo>
                  <a:lnTo>
                    <a:pt x="6140" y="8066"/>
                  </a:lnTo>
                  <a:lnTo>
                    <a:pt x="6093" y="8056"/>
                  </a:lnTo>
                  <a:lnTo>
                    <a:pt x="6046" y="8046"/>
                  </a:lnTo>
                  <a:lnTo>
                    <a:pt x="6000" y="8038"/>
                  </a:lnTo>
                  <a:lnTo>
                    <a:pt x="5953" y="8030"/>
                  </a:lnTo>
                  <a:lnTo>
                    <a:pt x="5907" y="8023"/>
                  </a:lnTo>
                  <a:lnTo>
                    <a:pt x="5860" y="8016"/>
                  </a:lnTo>
                  <a:lnTo>
                    <a:pt x="5814" y="8012"/>
                  </a:lnTo>
                  <a:lnTo>
                    <a:pt x="5767" y="8007"/>
                  </a:lnTo>
                  <a:lnTo>
                    <a:pt x="5721" y="8004"/>
                  </a:lnTo>
                  <a:lnTo>
                    <a:pt x="5674" y="8001"/>
                  </a:lnTo>
                  <a:lnTo>
                    <a:pt x="5627" y="8000"/>
                  </a:lnTo>
                  <a:lnTo>
                    <a:pt x="5581" y="8000"/>
                  </a:lnTo>
                  <a:lnTo>
                    <a:pt x="5533" y="8001"/>
                  </a:lnTo>
                  <a:lnTo>
                    <a:pt x="5486" y="8005"/>
                  </a:lnTo>
                  <a:lnTo>
                    <a:pt x="5356" y="8105"/>
                  </a:lnTo>
                  <a:lnTo>
                    <a:pt x="5631" y="7071"/>
                  </a:lnTo>
                  <a:lnTo>
                    <a:pt x="5728" y="7002"/>
                  </a:lnTo>
                  <a:lnTo>
                    <a:pt x="5764" y="6984"/>
                  </a:lnTo>
                  <a:lnTo>
                    <a:pt x="5800" y="6967"/>
                  </a:lnTo>
                  <a:lnTo>
                    <a:pt x="5818" y="6959"/>
                  </a:lnTo>
                  <a:lnTo>
                    <a:pt x="5835" y="6952"/>
                  </a:lnTo>
                  <a:lnTo>
                    <a:pt x="5854" y="6947"/>
                  </a:lnTo>
                  <a:lnTo>
                    <a:pt x="5872" y="6940"/>
                  </a:lnTo>
                  <a:lnTo>
                    <a:pt x="5890" y="6935"/>
                  </a:lnTo>
                  <a:lnTo>
                    <a:pt x="5907" y="6930"/>
                  </a:lnTo>
                  <a:lnTo>
                    <a:pt x="5925" y="6927"/>
                  </a:lnTo>
                  <a:lnTo>
                    <a:pt x="5944" y="6924"/>
                  </a:lnTo>
                  <a:lnTo>
                    <a:pt x="5961" y="6921"/>
                  </a:lnTo>
                  <a:lnTo>
                    <a:pt x="5979" y="6920"/>
                  </a:lnTo>
                  <a:lnTo>
                    <a:pt x="5997" y="6919"/>
                  </a:lnTo>
                  <a:lnTo>
                    <a:pt x="6015" y="6918"/>
                  </a:lnTo>
                  <a:lnTo>
                    <a:pt x="6034" y="6919"/>
                  </a:lnTo>
                  <a:lnTo>
                    <a:pt x="6052" y="6920"/>
                  </a:lnTo>
                  <a:lnTo>
                    <a:pt x="6070" y="6921"/>
                  </a:lnTo>
                  <a:lnTo>
                    <a:pt x="6088" y="6924"/>
                  </a:lnTo>
                  <a:lnTo>
                    <a:pt x="6106" y="6927"/>
                  </a:lnTo>
                  <a:lnTo>
                    <a:pt x="6125" y="6932"/>
                  </a:lnTo>
                  <a:lnTo>
                    <a:pt x="6143" y="6937"/>
                  </a:lnTo>
                  <a:lnTo>
                    <a:pt x="6161" y="6942"/>
                  </a:lnTo>
                  <a:lnTo>
                    <a:pt x="6180" y="6950"/>
                  </a:lnTo>
                  <a:lnTo>
                    <a:pt x="6198" y="6957"/>
                  </a:lnTo>
                  <a:lnTo>
                    <a:pt x="6218" y="6966"/>
                  </a:lnTo>
                  <a:lnTo>
                    <a:pt x="6236" y="6975"/>
                  </a:lnTo>
                  <a:lnTo>
                    <a:pt x="6255" y="6985"/>
                  </a:lnTo>
                  <a:lnTo>
                    <a:pt x="6274" y="6997"/>
                  </a:lnTo>
                  <a:lnTo>
                    <a:pt x="6294" y="7009"/>
                  </a:lnTo>
                  <a:lnTo>
                    <a:pt x="6313" y="7021"/>
                  </a:lnTo>
                  <a:lnTo>
                    <a:pt x="6405" y="7138"/>
                  </a:lnTo>
                  <a:lnTo>
                    <a:pt x="6453" y="7327"/>
                  </a:lnTo>
                  <a:lnTo>
                    <a:pt x="6479" y="7310"/>
                  </a:lnTo>
                  <a:lnTo>
                    <a:pt x="6505" y="7294"/>
                  </a:lnTo>
                  <a:lnTo>
                    <a:pt x="6530" y="7279"/>
                  </a:lnTo>
                  <a:lnTo>
                    <a:pt x="6556" y="7265"/>
                  </a:lnTo>
                  <a:lnTo>
                    <a:pt x="6581" y="7253"/>
                  </a:lnTo>
                  <a:lnTo>
                    <a:pt x="6605" y="7240"/>
                  </a:lnTo>
                  <a:lnTo>
                    <a:pt x="6630" y="7229"/>
                  </a:lnTo>
                  <a:lnTo>
                    <a:pt x="6656" y="7219"/>
                  </a:lnTo>
                  <a:lnTo>
                    <a:pt x="6704" y="7199"/>
                  </a:lnTo>
                  <a:lnTo>
                    <a:pt x="6753" y="7182"/>
                  </a:lnTo>
                  <a:lnTo>
                    <a:pt x="6802" y="7166"/>
                  </a:lnTo>
                  <a:lnTo>
                    <a:pt x="6851" y="7151"/>
                  </a:lnTo>
                  <a:lnTo>
                    <a:pt x="6899" y="7135"/>
                  </a:lnTo>
                  <a:lnTo>
                    <a:pt x="6948" y="7120"/>
                  </a:lnTo>
                  <a:lnTo>
                    <a:pt x="6996" y="7103"/>
                  </a:lnTo>
                  <a:lnTo>
                    <a:pt x="7045" y="7084"/>
                  </a:lnTo>
                  <a:lnTo>
                    <a:pt x="7070" y="7074"/>
                  </a:lnTo>
                  <a:lnTo>
                    <a:pt x="7095" y="7062"/>
                  </a:lnTo>
                  <a:lnTo>
                    <a:pt x="7120" y="7050"/>
                  </a:lnTo>
                  <a:lnTo>
                    <a:pt x="7145" y="7039"/>
                  </a:lnTo>
                  <a:lnTo>
                    <a:pt x="7171" y="7025"/>
                  </a:lnTo>
                  <a:lnTo>
                    <a:pt x="7195" y="7011"/>
                  </a:lnTo>
                  <a:lnTo>
                    <a:pt x="7221" y="6995"/>
                  </a:lnTo>
                  <a:lnTo>
                    <a:pt x="7247" y="6979"/>
                  </a:lnTo>
                  <a:lnTo>
                    <a:pt x="7325" y="6896"/>
                  </a:lnTo>
                  <a:lnTo>
                    <a:pt x="7441" y="6814"/>
                  </a:lnTo>
                  <a:lnTo>
                    <a:pt x="7373" y="7221"/>
                  </a:lnTo>
                  <a:lnTo>
                    <a:pt x="7054" y="7327"/>
                  </a:lnTo>
                  <a:lnTo>
                    <a:pt x="6812" y="7438"/>
                  </a:lnTo>
                  <a:lnTo>
                    <a:pt x="6488" y="7588"/>
                  </a:lnTo>
                  <a:lnTo>
                    <a:pt x="6405" y="7864"/>
                  </a:lnTo>
                  <a:lnTo>
                    <a:pt x="7020" y="7990"/>
                  </a:lnTo>
                  <a:lnTo>
                    <a:pt x="7116" y="7946"/>
                  </a:lnTo>
                  <a:lnTo>
                    <a:pt x="7165" y="7888"/>
                  </a:lnTo>
                  <a:lnTo>
                    <a:pt x="7214" y="7864"/>
                  </a:lnTo>
                  <a:lnTo>
                    <a:pt x="7054" y="8439"/>
                  </a:lnTo>
                  <a:close/>
                  <a:moveTo>
                    <a:pt x="6265" y="7844"/>
                  </a:moveTo>
                  <a:lnTo>
                    <a:pt x="5539" y="7671"/>
                  </a:lnTo>
                  <a:lnTo>
                    <a:pt x="5556" y="7611"/>
                  </a:lnTo>
                  <a:lnTo>
                    <a:pt x="5570" y="7553"/>
                  </a:lnTo>
                  <a:lnTo>
                    <a:pt x="5576" y="7526"/>
                  </a:lnTo>
                  <a:lnTo>
                    <a:pt x="5584" y="7498"/>
                  </a:lnTo>
                  <a:lnTo>
                    <a:pt x="5592" y="7471"/>
                  </a:lnTo>
                  <a:lnTo>
                    <a:pt x="5602" y="7445"/>
                  </a:lnTo>
                  <a:lnTo>
                    <a:pt x="5612" y="7418"/>
                  </a:lnTo>
                  <a:lnTo>
                    <a:pt x="5624" y="7392"/>
                  </a:lnTo>
                  <a:lnTo>
                    <a:pt x="5638" y="7365"/>
                  </a:lnTo>
                  <a:lnTo>
                    <a:pt x="5654" y="7338"/>
                  </a:lnTo>
                  <a:lnTo>
                    <a:pt x="5673" y="7312"/>
                  </a:lnTo>
                  <a:lnTo>
                    <a:pt x="5694" y="7285"/>
                  </a:lnTo>
                  <a:lnTo>
                    <a:pt x="5706" y="7272"/>
                  </a:lnTo>
                  <a:lnTo>
                    <a:pt x="5719" y="7258"/>
                  </a:lnTo>
                  <a:lnTo>
                    <a:pt x="5733" y="7244"/>
                  </a:lnTo>
                  <a:lnTo>
                    <a:pt x="5748" y="7230"/>
                  </a:lnTo>
                  <a:lnTo>
                    <a:pt x="5773" y="7216"/>
                  </a:lnTo>
                  <a:lnTo>
                    <a:pt x="5798" y="7205"/>
                  </a:lnTo>
                  <a:lnTo>
                    <a:pt x="5823" y="7195"/>
                  </a:lnTo>
                  <a:lnTo>
                    <a:pt x="5846" y="7187"/>
                  </a:lnTo>
                  <a:lnTo>
                    <a:pt x="5870" y="7181"/>
                  </a:lnTo>
                  <a:lnTo>
                    <a:pt x="5892" y="7177"/>
                  </a:lnTo>
                  <a:lnTo>
                    <a:pt x="5915" y="7174"/>
                  </a:lnTo>
                  <a:lnTo>
                    <a:pt x="5936" y="7171"/>
                  </a:lnTo>
                  <a:lnTo>
                    <a:pt x="5959" y="7170"/>
                  </a:lnTo>
                  <a:lnTo>
                    <a:pt x="5980" y="7171"/>
                  </a:lnTo>
                  <a:lnTo>
                    <a:pt x="6002" y="7174"/>
                  </a:lnTo>
                  <a:lnTo>
                    <a:pt x="6024" y="7176"/>
                  </a:lnTo>
                  <a:lnTo>
                    <a:pt x="6046" y="7180"/>
                  </a:lnTo>
                  <a:lnTo>
                    <a:pt x="6069" y="7184"/>
                  </a:lnTo>
                  <a:lnTo>
                    <a:pt x="6091" y="7190"/>
                  </a:lnTo>
                  <a:lnTo>
                    <a:pt x="6115" y="7196"/>
                  </a:lnTo>
                  <a:lnTo>
                    <a:pt x="6280" y="7279"/>
                  </a:lnTo>
                  <a:lnTo>
                    <a:pt x="6313" y="7361"/>
                  </a:lnTo>
                  <a:lnTo>
                    <a:pt x="6265" y="7844"/>
                  </a:lnTo>
                  <a:close/>
                  <a:moveTo>
                    <a:pt x="4330" y="7071"/>
                  </a:moveTo>
                  <a:lnTo>
                    <a:pt x="4330" y="6920"/>
                  </a:lnTo>
                  <a:lnTo>
                    <a:pt x="4276" y="6843"/>
                  </a:lnTo>
                  <a:lnTo>
                    <a:pt x="4276" y="6702"/>
                  </a:lnTo>
                  <a:lnTo>
                    <a:pt x="4436" y="6654"/>
                  </a:lnTo>
                  <a:lnTo>
                    <a:pt x="4436" y="6712"/>
                  </a:lnTo>
                  <a:lnTo>
                    <a:pt x="4330" y="7071"/>
                  </a:lnTo>
                  <a:close/>
                  <a:moveTo>
                    <a:pt x="4213" y="6601"/>
                  </a:moveTo>
                  <a:lnTo>
                    <a:pt x="4136" y="6504"/>
                  </a:lnTo>
                  <a:lnTo>
                    <a:pt x="4146" y="6345"/>
                  </a:lnTo>
                  <a:lnTo>
                    <a:pt x="4311" y="6276"/>
                  </a:lnTo>
                  <a:lnTo>
                    <a:pt x="4359" y="6243"/>
                  </a:lnTo>
                  <a:lnTo>
                    <a:pt x="4489" y="6218"/>
                  </a:lnTo>
                  <a:lnTo>
                    <a:pt x="4489" y="6393"/>
                  </a:lnTo>
                  <a:lnTo>
                    <a:pt x="4422" y="6518"/>
                  </a:lnTo>
                  <a:lnTo>
                    <a:pt x="4359" y="6537"/>
                  </a:lnTo>
                  <a:lnTo>
                    <a:pt x="4213" y="6601"/>
                  </a:lnTo>
                  <a:close/>
                  <a:moveTo>
                    <a:pt x="4034" y="6296"/>
                  </a:moveTo>
                  <a:lnTo>
                    <a:pt x="3938" y="6195"/>
                  </a:lnTo>
                  <a:lnTo>
                    <a:pt x="3919" y="6166"/>
                  </a:lnTo>
                  <a:lnTo>
                    <a:pt x="3919" y="6103"/>
                  </a:lnTo>
                  <a:lnTo>
                    <a:pt x="4019" y="6020"/>
                  </a:lnTo>
                  <a:lnTo>
                    <a:pt x="4117" y="5953"/>
                  </a:lnTo>
                  <a:lnTo>
                    <a:pt x="4276" y="5861"/>
                  </a:lnTo>
                  <a:lnTo>
                    <a:pt x="4538" y="5744"/>
                  </a:lnTo>
                  <a:lnTo>
                    <a:pt x="4518" y="5924"/>
                  </a:lnTo>
                  <a:lnTo>
                    <a:pt x="4470" y="6035"/>
                  </a:lnTo>
                  <a:lnTo>
                    <a:pt x="4392" y="6136"/>
                  </a:lnTo>
                  <a:lnTo>
                    <a:pt x="4311" y="6151"/>
                  </a:lnTo>
                  <a:lnTo>
                    <a:pt x="4247" y="6218"/>
                  </a:lnTo>
                  <a:lnTo>
                    <a:pt x="4034" y="6296"/>
                  </a:lnTo>
                  <a:close/>
                  <a:moveTo>
                    <a:pt x="3827" y="5986"/>
                  </a:moveTo>
                  <a:lnTo>
                    <a:pt x="3812" y="5953"/>
                  </a:lnTo>
                  <a:lnTo>
                    <a:pt x="3744" y="5861"/>
                  </a:lnTo>
                  <a:lnTo>
                    <a:pt x="3792" y="5734"/>
                  </a:lnTo>
                  <a:lnTo>
                    <a:pt x="3909" y="5682"/>
                  </a:lnTo>
                  <a:lnTo>
                    <a:pt x="4213" y="5517"/>
                  </a:lnTo>
                  <a:lnTo>
                    <a:pt x="4330" y="5459"/>
                  </a:lnTo>
                  <a:lnTo>
                    <a:pt x="4538" y="5342"/>
                  </a:lnTo>
                  <a:lnTo>
                    <a:pt x="4538" y="5633"/>
                  </a:lnTo>
                  <a:lnTo>
                    <a:pt x="4455" y="5667"/>
                  </a:lnTo>
                  <a:lnTo>
                    <a:pt x="4359" y="5701"/>
                  </a:lnTo>
                  <a:lnTo>
                    <a:pt x="4136" y="5826"/>
                  </a:lnTo>
                  <a:lnTo>
                    <a:pt x="4102" y="5861"/>
                  </a:lnTo>
                  <a:lnTo>
                    <a:pt x="4019" y="5924"/>
                  </a:lnTo>
                  <a:lnTo>
                    <a:pt x="3827" y="5986"/>
                  </a:lnTo>
                  <a:close/>
                  <a:moveTo>
                    <a:pt x="6473" y="5826"/>
                  </a:moveTo>
                  <a:lnTo>
                    <a:pt x="5990" y="5599"/>
                  </a:lnTo>
                  <a:lnTo>
                    <a:pt x="5907" y="5503"/>
                  </a:lnTo>
                  <a:lnTo>
                    <a:pt x="5886" y="5482"/>
                  </a:lnTo>
                  <a:lnTo>
                    <a:pt x="5866" y="5462"/>
                  </a:lnTo>
                  <a:lnTo>
                    <a:pt x="5848" y="5441"/>
                  </a:lnTo>
                  <a:lnTo>
                    <a:pt x="5830" y="5418"/>
                  </a:lnTo>
                  <a:lnTo>
                    <a:pt x="5814" y="5396"/>
                  </a:lnTo>
                  <a:lnTo>
                    <a:pt x="5799" y="5373"/>
                  </a:lnTo>
                  <a:lnTo>
                    <a:pt x="5784" y="5349"/>
                  </a:lnTo>
                  <a:lnTo>
                    <a:pt x="5771" y="5325"/>
                  </a:lnTo>
                  <a:lnTo>
                    <a:pt x="5759" y="5300"/>
                  </a:lnTo>
                  <a:lnTo>
                    <a:pt x="5748" y="5275"/>
                  </a:lnTo>
                  <a:lnTo>
                    <a:pt x="5737" y="5249"/>
                  </a:lnTo>
                  <a:lnTo>
                    <a:pt x="5728" y="5223"/>
                  </a:lnTo>
                  <a:lnTo>
                    <a:pt x="5720" y="5198"/>
                  </a:lnTo>
                  <a:lnTo>
                    <a:pt x="5712" y="5171"/>
                  </a:lnTo>
                  <a:lnTo>
                    <a:pt x="5705" y="5144"/>
                  </a:lnTo>
                  <a:lnTo>
                    <a:pt x="5699" y="5117"/>
                  </a:lnTo>
                  <a:lnTo>
                    <a:pt x="5694" y="5089"/>
                  </a:lnTo>
                  <a:lnTo>
                    <a:pt x="5691" y="5063"/>
                  </a:lnTo>
                  <a:lnTo>
                    <a:pt x="5688" y="5035"/>
                  </a:lnTo>
                  <a:lnTo>
                    <a:pt x="5684" y="5008"/>
                  </a:lnTo>
                  <a:lnTo>
                    <a:pt x="5683" y="4980"/>
                  </a:lnTo>
                  <a:lnTo>
                    <a:pt x="5682" y="4952"/>
                  </a:lnTo>
                  <a:lnTo>
                    <a:pt x="5682" y="4924"/>
                  </a:lnTo>
                  <a:lnTo>
                    <a:pt x="5683" y="4898"/>
                  </a:lnTo>
                  <a:lnTo>
                    <a:pt x="5684" y="4870"/>
                  </a:lnTo>
                  <a:lnTo>
                    <a:pt x="5687" y="4843"/>
                  </a:lnTo>
                  <a:lnTo>
                    <a:pt x="5690" y="4815"/>
                  </a:lnTo>
                  <a:lnTo>
                    <a:pt x="5693" y="4788"/>
                  </a:lnTo>
                  <a:lnTo>
                    <a:pt x="5697" y="4763"/>
                  </a:lnTo>
                  <a:lnTo>
                    <a:pt x="5702" y="4736"/>
                  </a:lnTo>
                  <a:lnTo>
                    <a:pt x="5707" y="4710"/>
                  </a:lnTo>
                  <a:lnTo>
                    <a:pt x="5713" y="4685"/>
                  </a:lnTo>
                  <a:lnTo>
                    <a:pt x="5762" y="4500"/>
                  </a:lnTo>
                  <a:lnTo>
                    <a:pt x="5762" y="4389"/>
                  </a:lnTo>
                  <a:lnTo>
                    <a:pt x="5728" y="4360"/>
                  </a:lnTo>
                  <a:lnTo>
                    <a:pt x="5728" y="4306"/>
                  </a:lnTo>
                  <a:lnTo>
                    <a:pt x="6115" y="4283"/>
                  </a:lnTo>
                  <a:lnTo>
                    <a:pt x="6232" y="4293"/>
                  </a:lnTo>
                  <a:lnTo>
                    <a:pt x="5990" y="4458"/>
                  </a:lnTo>
                  <a:lnTo>
                    <a:pt x="5975" y="4468"/>
                  </a:lnTo>
                  <a:lnTo>
                    <a:pt x="5961" y="4479"/>
                  </a:lnTo>
                  <a:lnTo>
                    <a:pt x="5948" y="4491"/>
                  </a:lnTo>
                  <a:lnTo>
                    <a:pt x="5935" y="4504"/>
                  </a:lnTo>
                  <a:lnTo>
                    <a:pt x="5923" y="4516"/>
                  </a:lnTo>
                  <a:lnTo>
                    <a:pt x="5913" y="4530"/>
                  </a:lnTo>
                  <a:lnTo>
                    <a:pt x="5902" y="4544"/>
                  </a:lnTo>
                  <a:lnTo>
                    <a:pt x="5891" y="4559"/>
                  </a:lnTo>
                  <a:lnTo>
                    <a:pt x="5883" y="4573"/>
                  </a:lnTo>
                  <a:lnTo>
                    <a:pt x="5874" y="4589"/>
                  </a:lnTo>
                  <a:lnTo>
                    <a:pt x="5865" y="4604"/>
                  </a:lnTo>
                  <a:lnTo>
                    <a:pt x="5858" y="4620"/>
                  </a:lnTo>
                  <a:lnTo>
                    <a:pt x="5850" y="4636"/>
                  </a:lnTo>
                  <a:lnTo>
                    <a:pt x="5844" y="4652"/>
                  </a:lnTo>
                  <a:lnTo>
                    <a:pt x="5838" y="4670"/>
                  </a:lnTo>
                  <a:lnTo>
                    <a:pt x="5832" y="4687"/>
                  </a:lnTo>
                  <a:lnTo>
                    <a:pt x="5823" y="4720"/>
                  </a:lnTo>
                  <a:lnTo>
                    <a:pt x="5815" y="4755"/>
                  </a:lnTo>
                  <a:lnTo>
                    <a:pt x="5809" y="4790"/>
                  </a:lnTo>
                  <a:lnTo>
                    <a:pt x="5803" y="4824"/>
                  </a:lnTo>
                  <a:lnTo>
                    <a:pt x="5800" y="4858"/>
                  </a:lnTo>
                  <a:lnTo>
                    <a:pt x="5797" y="4891"/>
                  </a:lnTo>
                  <a:lnTo>
                    <a:pt x="5796" y="4924"/>
                  </a:lnTo>
                  <a:lnTo>
                    <a:pt x="5796" y="4956"/>
                  </a:lnTo>
                  <a:lnTo>
                    <a:pt x="5940" y="5294"/>
                  </a:lnTo>
                  <a:lnTo>
                    <a:pt x="6038" y="5391"/>
                  </a:lnTo>
                  <a:lnTo>
                    <a:pt x="6065" y="5404"/>
                  </a:lnTo>
                  <a:lnTo>
                    <a:pt x="6091" y="5417"/>
                  </a:lnTo>
                  <a:lnTo>
                    <a:pt x="6119" y="5429"/>
                  </a:lnTo>
                  <a:lnTo>
                    <a:pt x="6146" y="5441"/>
                  </a:lnTo>
                  <a:lnTo>
                    <a:pt x="6173" y="5451"/>
                  </a:lnTo>
                  <a:lnTo>
                    <a:pt x="6198" y="5461"/>
                  </a:lnTo>
                  <a:lnTo>
                    <a:pt x="6225" y="5471"/>
                  </a:lnTo>
                  <a:lnTo>
                    <a:pt x="6252" y="5479"/>
                  </a:lnTo>
                  <a:lnTo>
                    <a:pt x="6279" y="5487"/>
                  </a:lnTo>
                  <a:lnTo>
                    <a:pt x="6304" y="5494"/>
                  </a:lnTo>
                  <a:lnTo>
                    <a:pt x="6331" y="5502"/>
                  </a:lnTo>
                  <a:lnTo>
                    <a:pt x="6357" y="5507"/>
                  </a:lnTo>
                  <a:lnTo>
                    <a:pt x="6384" y="5512"/>
                  </a:lnTo>
                  <a:lnTo>
                    <a:pt x="6409" y="5518"/>
                  </a:lnTo>
                  <a:lnTo>
                    <a:pt x="6435" y="5522"/>
                  </a:lnTo>
                  <a:lnTo>
                    <a:pt x="6462" y="5525"/>
                  </a:lnTo>
                  <a:lnTo>
                    <a:pt x="6488" y="5529"/>
                  </a:lnTo>
                  <a:lnTo>
                    <a:pt x="6513" y="5531"/>
                  </a:lnTo>
                  <a:lnTo>
                    <a:pt x="6539" y="5532"/>
                  </a:lnTo>
                  <a:lnTo>
                    <a:pt x="6565" y="5533"/>
                  </a:lnTo>
                  <a:lnTo>
                    <a:pt x="6591" y="5533"/>
                  </a:lnTo>
                  <a:lnTo>
                    <a:pt x="6617" y="5533"/>
                  </a:lnTo>
                  <a:lnTo>
                    <a:pt x="6643" y="5532"/>
                  </a:lnTo>
                  <a:lnTo>
                    <a:pt x="6668" y="5530"/>
                  </a:lnTo>
                  <a:lnTo>
                    <a:pt x="6694" y="5527"/>
                  </a:lnTo>
                  <a:lnTo>
                    <a:pt x="6720" y="5524"/>
                  </a:lnTo>
                  <a:lnTo>
                    <a:pt x="6746" y="5521"/>
                  </a:lnTo>
                  <a:lnTo>
                    <a:pt x="6771" y="5517"/>
                  </a:lnTo>
                  <a:lnTo>
                    <a:pt x="6797" y="5511"/>
                  </a:lnTo>
                  <a:lnTo>
                    <a:pt x="6823" y="5506"/>
                  </a:lnTo>
                  <a:lnTo>
                    <a:pt x="6848" y="5500"/>
                  </a:lnTo>
                  <a:lnTo>
                    <a:pt x="6875" y="5492"/>
                  </a:lnTo>
                  <a:lnTo>
                    <a:pt x="7179" y="5342"/>
                  </a:lnTo>
                  <a:lnTo>
                    <a:pt x="7247" y="5251"/>
                  </a:lnTo>
                  <a:lnTo>
                    <a:pt x="7339" y="5183"/>
                  </a:lnTo>
                  <a:lnTo>
                    <a:pt x="7392" y="5086"/>
                  </a:lnTo>
                  <a:lnTo>
                    <a:pt x="7373" y="4583"/>
                  </a:lnTo>
                  <a:lnTo>
                    <a:pt x="7315" y="4525"/>
                  </a:lnTo>
                  <a:lnTo>
                    <a:pt x="6841" y="4549"/>
                  </a:lnTo>
                  <a:lnTo>
                    <a:pt x="6841" y="4602"/>
                  </a:lnTo>
                  <a:lnTo>
                    <a:pt x="6797" y="4742"/>
                  </a:lnTo>
                  <a:lnTo>
                    <a:pt x="6764" y="4791"/>
                  </a:lnTo>
                  <a:lnTo>
                    <a:pt x="6715" y="4099"/>
                  </a:lnTo>
                  <a:lnTo>
                    <a:pt x="6778" y="4099"/>
                  </a:lnTo>
                  <a:lnTo>
                    <a:pt x="6812" y="4200"/>
                  </a:lnTo>
                  <a:lnTo>
                    <a:pt x="6841" y="4229"/>
                  </a:lnTo>
                  <a:lnTo>
                    <a:pt x="7475" y="4283"/>
                  </a:lnTo>
                  <a:lnTo>
                    <a:pt x="7489" y="4360"/>
                  </a:lnTo>
                  <a:lnTo>
                    <a:pt x="7523" y="4844"/>
                  </a:lnTo>
                  <a:lnTo>
                    <a:pt x="7523" y="4886"/>
                  </a:lnTo>
                  <a:lnTo>
                    <a:pt x="7522" y="4927"/>
                  </a:lnTo>
                  <a:lnTo>
                    <a:pt x="7520" y="4968"/>
                  </a:lnTo>
                  <a:lnTo>
                    <a:pt x="7518" y="5009"/>
                  </a:lnTo>
                  <a:lnTo>
                    <a:pt x="7513" y="5050"/>
                  </a:lnTo>
                  <a:lnTo>
                    <a:pt x="7507" y="5090"/>
                  </a:lnTo>
                  <a:lnTo>
                    <a:pt x="7501" y="5131"/>
                  </a:lnTo>
                  <a:lnTo>
                    <a:pt x="7491" y="5172"/>
                  </a:lnTo>
                  <a:lnTo>
                    <a:pt x="7479" y="5213"/>
                  </a:lnTo>
                  <a:lnTo>
                    <a:pt x="7466" y="5253"/>
                  </a:lnTo>
                  <a:lnTo>
                    <a:pt x="7459" y="5274"/>
                  </a:lnTo>
                  <a:lnTo>
                    <a:pt x="7450" y="5294"/>
                  </a:lnTo>
                  <a:lnTo>
                    <a:pt x="7441" y="5314"/>
                  </a:lnTo>
                  <a:lnTo>
                    <a:pt x="7431" y="5335"/>
                  </a:lnTo>
                  <a:lnTo>
                    <a:pt x="7420" y="5355"/>
                  </a:lnTo>
                  <a:lnTo>
                    <a:pt x="7409" y="5376"/>
                  </a:lnTo>
                  <a:lnTo>
                    <a:pt x="7398" y="5397"/>
                  </a:lnTo>
                  <a:lnTo>
                    <a:pt x="7385" y="5418"/>
                  </a:lnTo>
                  <a:lnTo>
                    <a:pt x="7371" y="5439"/>
                  </a:lnTo>
                  <a:lnTo>
                    <a:pt x="7356" y="5460"/>
                  </a:lnTo>
                  <a:lnTo>
                    <a:pt x="7341" y="5481"/>
                  </a:lnTo>
                  <a:lnTo>
                    <a:pt x="7325" y="5503"/>
                  </a:lnTo>
                  <a:lnTo>
                    <a:pt x="7199" y="5633"/>
                  </a:lnTo>
                  <a:lnTo>
                    <a:pt x="7150" y="5701"/>
                  </a:lnTo>
                  <a:lnTo>
                    <a:pt x="6957" y="5778"/>
                  </a:lnTo>
                  <a:lnTo>
                    <a:pt x="6855" y="5793"/>
                  </a:lnTo>
                  <a:lnTo>
                    <a:pt x="6681" y="5826"/>
                  </a:lnTo>
                  <a:lnTo>
                    <a:pt x="6507" y="5826"/>
                  </a:lnTo>
                  <a:lnTo>
                    <a:pt x="6473" y="5826"/>
                  </a:lnTo>
                  <a:close/>
                  <a:moveTo>
                    <a:pt x="3652" y="5682"/>
                  </a:moveTo>
                  <a:lnTo>
                    <a:pt x="3550" y="5599"/>
                  </a:lnTo>
                  <a:lnTo>
                    <a:pt x="3585" y="5469"/>
                  </a:lnTo>
                  <a:lnTo>
                    <a:pt x="3812" y="5294"/>
                  </a:lnTo>
                  <a:lnTo>
                    <a:pt x="4247" y="5033"/>
                  </a:lnTo>
                  <a:lnTo>
                    <a:pt x="4330" y="4975"/>
                  </a:lnTo>
                  <a:lnTo>
                    <a:pt x="4412" y="4927"/>
                  </a:lnTo>
                  <a:lnTo>
                    <a:pt x="4455" y="4907"/>
                  </a:lnTo>
                  <a:lnTo>
                    <a:pt x="4489" y="4892"/>
                  </a:lnTo>
                  <a:lnTo>
                    <a:pt x="4538" y="4892"/>
                  </a:lnTo>
                  <a:lnTo>
                    <a:pt x="4553" y="5009"/>
                  </a:lnTo>
                  <a:lnTo>
                    <a:pt x="4538" y="5198"/>
                  </a:lnTo>
                  <a:lnTo>
                    <a:pt x="4470" y="5251"/>
                  </a:lnTo>
                  <a:lnTo>
                    <a:pt x="4392" y="5275"/>
                  </a:lnTo>
                  <a:lnTo>
                    <a:pt x="4034" y="5492"/>
                  </a:lnTo>
                  <a:lnTo>
                    <a:pt x="3894" y="5570"/>
                  </a:lnTo>
                  <a:lnTo>
                    <a:pt x="3652" y="5682"/>
                  </a:lnTo>
                  <a:close/>
                  <a:moveTo>
                    <a:pt x="3410" y="5376"/>
                  </a:moveTo>
                  <a:lnTo>
                    <a:pt x="3391" y="5328"/>
                  </a:lnTo>
                  <a:lnTo>
                    <a:pt x="3343" y="5261"/>
                  </a:lnTo>
                  <a:lnTo>
                    <a:pt x="3410" y="5134"/>
                  </a:lnTo>
                  <a:lnTo>
                    <a:pt x="3550" y="5067"/>
                  </a:lnTo>
                  <a:lnTo>
                    <a:pt x="3744" y="4907"/>
                  </a:lnTo>
                  <a:lnTo>
                    <a:pt x="3971" y="4791"/>
                  </a:lnTo>
                  <a:lnTo>
                    <a:pt x="4083" y="4713"/>
                  </a:lnTo>
                  <a:lnTo>
                    <a:pt x="4146" y="4665"/>
                  </a:lnTo>
                  <a:lnTo>
                    <a:pt x="4518" y="4458"/>
                  </a:lnTo>
                  <a:lnTo>
                    <a:pt x="4538" y="4685"/>
                  </a:lnTo>
                  <a:lnTo>
                    <a:pt x="4276" y="4892"/>
                  </a:lnTo>
                  <a:lnTo>
                    <a:pt x="4170" y="4975"/>
                  </a:lnTo>
                  <a:lnTo>
                    <a:pt x="4083" y="5009"/>
                  </a:lnTo>
                  <a:lnTo>
                    <a:pt x="4019" y="5086"/>
                  </a:lnTo>
                  <a:lnTo>
                    <a:pt x="3860" y="5169"/>
                  </a:lnTo>
                  <a:lnTo>
                    <a:pt x="3778" y="5226"/>
                  </a:lnTo>
                  <a:lnTo>
                    <a:pt x="3410" y="5376"/>
                  </a:lnTo>
                  <a:close/>
                  <a:moveTo>
                    <a:pt x="3246" y="5100"/>
                  </a:moveTo>
                  <a:lnTo>
                    <a:pt x="3168" y="5019"/>
                  </a:lnTo>
                  <a:lnTo>
                    <a:pt x="3149" y="4984"/>
                  </a:lnTo>
                  <a:lnTo>
                    <a:pt x="3168" y="4859"/>
                  </a:lnTo>
                  <a:lnTo>
                    <a:pt x="3275" y="4791"/>
                  </a:lnTo>
                  <a:lnTo>
                    <a:pt x="3502" y="4650"/>
                  </a:lnTo>
                  <a:lnTo>
                    <a:pt x="3585" y="4568"/>
                  </a:lnTo>
                  <a:lnTo>
                    <a:pt x="3652" y="4500"/>
                  </a:lnTo>
                  <a:lnTo>
                    <a:pt x="3841" y="4423"/>
                  </a:lnTo>
                  <a:lnTo>
                    <a:pt x="3875" y="4389"/>
                  </a:lnTo>
                  <a:lnTo>
                    <a:pt x="3971" y="4306"/>
                  </a:lnTo>
                  <a:lnTo>
                    <a:pt x="4412" y="4041"/>
                  </a:lnTo>
                  <a:lnTo>
                    <a:pt x="4489" y="4327"/>
                  </a:lnTo>
                  <a:lnTo>
                    <a:pt x="4170" y="4525"/>
                  </a:lnTo>
                  <a:lnTo>
                    <a:pt x="4069" y="4602"/>
                  </a:lnTo>
                  <a:lnTo>
                    <a:pt x="4034" y="4602"/>
                  </a:lnTo>
                  <a:lnTo>
                    <a:pt x="3986" y="4665"/>
                  </a:lnTo>
                  <a:lnTo>
                    <a:pt x="3841" y="4767"/>
                  </a:lnTo>
                  <a:lnTo>
                    <a:pt x="3696" y="4859"/>
                  </a:lnTo>
                  <a:lnTo>
                    <a:pt x="3633" y="4873"/>
                  </a:lnTo>
                  <a:lnTo>
                    <a:pt x="3343" y="5086"/>
                  </a:lnTo>
                  <a:lnTo>
                    <a:pt x="3246" y="5100"/>
                  </a:lnTo>
                  <a:close/>
                  <a:moveTo>
                    <a:pt x="3033" y="4777"/>
                  </a:moveTo>
                  <a:lnTo>
                    <a:pt x="2970" y="4698"/>
                  </a:lnTo>
                  <a:lnTo>
                    <a:pt x="2970" y="4665"/>
                  </a:lnTo>
                  <a:lnTo>
                    <a:pt x="2970" y="4568"/>
                  </a:lnTo>
                  <a:lnTo>
                    <a:pt x="3033" y="4525"/>
                  </a:lnTo>
                  <a:lnTo>
                    <a:pt x="3183" y="4389"/>
                  </a:lnTo>
                  <a:lnTo>
                    <a:pt x="3246" y="4327"/>
                  </a:lnTo>
                  <a:lnTo>
                    <a:pt x="3502" y="4215"/>
                  </a:lnTo>
                  <a:lnTo>
                    <a:pt x="3986" y="3876"/>
                  </a:lnTo>
                  <a:lnTo>
                    <a:pt x="4019" y="3857"/>
                  </a:lnTo>
                  <a:lnTo>
                    <a:pt x="4083" y="3799"/>
                  </a:lnTo>
                  <a:lnTo>
                    <a:pt x="4194" y="3731"/>
                  </a:lnTo>
                  <a:lnTo>
                    <a:pt x="4296" y="3683"/>
                  </a:lnTo>
                  <a:lnTo>
                    <a:pt x="4330" y="3664"/>
                  </a:lnTo>
                  <a:lnTo>
                    <a:pt x="4378" y="3664"/>
                  </a:lnTo>
                  <a:lnTo>
                    <a:pt x="4392" y="3731"/>
                  </a:lnTo>
                  <a:lnTo>
                    <a:pt x="4422" y="3925"/>
                  </a:lnTo>
                  <a:lnTo>
                    <a:pt x="4344" y="3958"/>
                  </a:lnTo>
                  <a:lnTo>
                    <a:pt x="4228" y="4016"/>
                  </a:lnTo>
                  <a:lnTo>
                    <a:pt x="4019" y="4147"/>
                  </a:lnTo>
                  <a:lnTo>
                    <a:pt x="3952" y="4200"/>
                  </a:lnTo>
                  <a:lnTo>
                    <a:pt x="3860" y="4306"/>
                  </a:lnTo>
                  <a:lnTo>
                    <a:pt x="3792" y="4306"/>
                  </a:lnTo>
                  <a:lnTo>
                    <a:pt x="3599" y="4471"/>
                  </a:lnTo>
                  <a:lnTo>
                    <a:pt x="3550" y="4491"/>
                  </a:lnTo>
                  <a:lnTo>
                    <a:pt x="3294" y="4650"/>
                  </a:lnTo>
                  <a:lnTo>
                    <a:pt x="3033" y="4777"/>
                  </a:lnTo>
                  <a:close/>
                  <a:moveTo>
                    <a:pt x="2824" y="4471"/>
                  </a:moveTo>
                  <a:lnTo>
                    <a:pt x="2776" y="4443"/>
                  </a:lnTo>
                  <a:lnTo>
                    <a:pt x="2762" y="4360"/>
                  </a:lnTo>
                  <a:lnTo>
                    <a:pt x="2762" y="4258"/>
                  </a:lnTo>
                  <a:lnTo>
                    <a:pt x="2859" y="4166"/>
                  </a:lnTo>
                  <a:lnTo>
                    <a:pt x="2907" y="4099"/>
                  </a:lnTo>
                  <a:lnTo>
                    <a:pt x="3004" y="4085"/>
                  </a:lnTo>
                  <a:lnTo>
                    <a:pt x="3101" y="4007"/>
                  </a:lnTo>
                  <a:lnTo>
                    <a:pt x="3183" y="3958"/>
                  </a:lnTo>
                  <a:lnTo>
                    <a:pt x="3246" y="3891"/>
                  </a:lnTo>
                  <a:lnTo>
                    <a:pt x="3343" y="3857"/>
                  </a:lnTo>
                  <a:lnTo>
                    <a:pt x="3391" y="3799"/>
                  </a:lnTo>
                  <a:lnTo>
                    <a:pt x="3487" y="3765"/>
                  </a:lnTo>
                  <a:lnTo>
                    <a:pt x="3570" y="3683"/>
                  </a:lnTo>
                  <a:lnTo>
                    <a:pt x="3652" y="3649"/>
                  </a:lnTo>
                  <a:lnTo>
                    <a:pt x="3710" y="3566"/>
                  </a:lnTo>
                  <a:lnTo>
                    <a:pt x="3827" y="3533"/>
                  </a:lnTo>
                  <a:lnTo>
                    <a:pt x="3952" y="3422"/>
                  </a:lnTo>
                  <a:lnTo>
                    <a:pt x="4102" y="3339"/>
                  </a:lnTo>
                  <a:lnTo>
                    <a:pt x="4170" y="3282"/>
                  </a:lnTo>
                  <a:lnTo>
                    <a:pt x="4296" y="3247"/>
                  </a:lnTo>
                  <a:lnTo>
                    <a:pt x="4330" y="3291"/>
                  </a:lnTo>
                  <a:lnTo>
                    <a:pt x="4359" y="3392"/>
                  </a:lnTo>
                  <a:lnTo>
                    <a:pt x="4330" y="3533"/>
                  </a:lnTo>
                  <a:lnTo>
                    <a:pt x="4247" y="3601"/>
                  </a:lnTo>
                  <a:lnTo>
                    <a:pt x="4170" y="3615"/>
                  </a:lnTo>
                  <a:lnTo>
                    <a:pt x="4083" y="3683"/>
                  </a:lnTo>
                  <a:lnTo>
                    <a:pt x="3696" y="3939"/>
                  </a:lnTo>
                  <a:lnTo>
                    <a:pt x="3599" y="4007"/>
                  </a:lnTo>
                  <a:lnTo>
                    <a:pt x="3502" y="4066"/>
                  </a:lnTo>
                  <a:lnTo>
                    <a:pt x="3435" y="4118"/>
                  </a:lnTo>
                  <a:lnTo>
                    <a:pt x="3357" y="4181"/>
                  </a:lnTo>
                  <a:lnTo>
                    <a:pt x="3212" y="4283"/>
                  </a:lnTo>
                  <a:lnTo>
                    <a:pt x="3168" y="4293"/>
                  </a:lnTo>
                  <a:lnTo>
                    <a:pt x="3066" y="4341"/>
                  </a:lnTo>
                  <a:lnTo>
                    <a:pt x="2926" y="4443"/>
                  </a:lnTo>
                  <a:lnTo>
                    <a:pt x="2824" y="4471"/>
                  </a:lnTo>
                  <a:close/>
                  <a:moveTo>
                    <a:pt x="2603" y="4147"/>
                  </a:moveTo>
                  <a:lnTo>
                    <a:pt x="2549" y="4066"/>
                  </a:lnTo>
                  <a:lnTo>
                    <a:pt x="2520" y="4041"/>
                  </a:lnTo>
                  <a:lnTo>
                    <a:pt x="2486" y="3973"/>
                  </a:lnTo>
                  <a:lnTo>
                    <a:pt x="2665" y="3843"/>
                  </a:lnTo>
                  <a:lnTo>
                    <a:pt x="2728" y="3765"/>
                  </a:lnTo>
                  <a:lnTo>
                    <a:pt x="3052" y="3615"/>
                  </a:lnTo>
                  <a:lnTo>
                    <a:pt x="3135" y="3523"/>
                  </a:lnTo>
                  <a:lnTo>
                    <a:pt x="3391" y="3407"/>
                  </a:lnTo>
                  <a:lnTo>
                    <a:pt x="3502" y="3315"/>
                  </a:lnTo>
                  <a:lnTo>
                    <a:pt x="3599" y="3232"/>
                  </a:lnTo>
                  <a:lnTo>
                    <a:pt x="3677" y="3199"/>
                  </a:lnTo>
                  <a:lnTo>
                    <a:pt x="3744" y="3117"/>
                  </a:lnTo>
                  <a:lnTo>
                    <a:pt x="3952" y="2986"/>
                  </a:lnTo>
                  <a:lnTo>
                    <a:pt x="4117" y="2903"/>
                  </a:lnTo>
                  <a:lnTo>
                    <a:pt x="4228" y="2903"/>
                  </a:lnTo>
                  <a:lnTo>
                    <a:pt x="4261" y="3005"/>
                  </a:lnTo>
                  <a:lnTo>
                    <a:pt x="4261" y="3117"/>
                  </a:lnTo>
                  <a:lnTo>
                    <a:pt x="4194" y="3151"/>
                  </a:lnTo>
                  <a:lnTo>
                    <a:pt x="4102" y="3213"/>
                  </a:lnTo>
                  <a:lnTo>
                    <a:pt x="4054" y="3247"/>
                  </a:lnTo>
                  <a:lnTo>
                    <a:pt x="3938" y="3339"/>
                  </a:lnTo>
                  <a:lnTo>
                    <a:pt x="3841" y="3392"/>
                  </a:lnTo>
                  <a:lnTo>
                    <a:pt x="3599" y="3566"/>
                  </a:lnTo>
                  <a:lnTo>
                    <a:pt x="3570" y="3581"/>
                  </a:lnTo>
                  <a:lnTo>
                    <a:pt x="3487" y="3634"/>
                  </a:lnTo>
                  <a:lnTo>
                    <a:pt x="3435" y="3649"/>
                  </a:lnTo>
                  <a:lnTo>
                    <a:pt x="3410" y="3683"/>
                  </a:lnTo>
                  <a:lnTo>
                    <a:pt x="3328" y="3745"/>
                  </a:lnTo>
                  <a:lnTo>
                    <a:pt x="3212" y="3808"/>
                  </a:lnTo>
                  <a:lnTo>
                    <a:pt x="3135" y="3891"/>
                  </a:lnTo>
                  <a:lnTo>
                    <a:pt x="3033" y="3925"/>
                  </a:lnTo>
                  <a:lnTo>
                    <a:pt x="2970" y="4007"/>
                  </a:lnTo>
                  <a:lnTo>
                    <a:pt x="2907" y="4007"/>
                  </a:lnTo>
                  <a:lnTo>
                    <a:pt x="2824" y="4085"/>
                  </a:lnTo>
                  <a:lnTo>
                    <a:pt x="2603" y="4147"/>
                  </a:lnTo>
                  <a:close/>
                  <a:moveTo>
                    <a:pt x="2409" y="3843"/>
                  </a:moveTo>
                  <a:lnTo>
                    <a:pt x="2292" y="3697"/>
                  </a:lnTo>
                  <a:lnTo>
                    <a:pt x="2292" y="3615"/>
                  </a:lnTo>
                  <a:lnTo>
                    <a:pt x="2361" y="3566"/>
                  </a:lnTo>
                  <a:lnTo>
                    <a:pt x="2549" y="3489"/>
                  </a:lnTo>
                  <a:lnTo>
                    <a:pt x="2684" y="3407"/>
                  </a:lnTo>
                  <a:lnTo>
                    <a:pt x="2762" y="3339"/>
                  </a:lnTo>
                  <a:lnTo>
                    <a:pt x="3004" y="3213"/>
                  </a:lnTo>
                  <a:lnTo>
                    <a:pt x="3149" y="3082"/>
                  </a:lnTo>
                  <a:lnTo>
                    <a:pt x="3391" y="2938"/>
                  </a:lnTo>
                  <a:lnTo>
                    <a:pt x="3550" y="2875"/>
                  </a:lnTo>
                  <a:lnTo>
                    <a:pt x="3696" y="2763"/>
                  </a:lnTo>
                  <a:lnTo>
                    <a:pt x="3919" y="2598"/>
                  </a:lnTo>
                  <a:lnTo>
                    <a:pt x="4083" y="2502"/>
                  </a:lnTo>
                  <a:lnTo>
                    <a:pt x="4136" y="2579"/>
                  </a:lnTo>
                  <a:lnTo>
                    <a:pt x="4146" y="2633"/>
                  </a:lnTo>
                  <a:lnTo>
                    <a:pt x="4194" y="2681"/>
                  </a:lnTo>
                  <a:lnTo>
                    <a:pt x="4170" y="2778"/>
                  </a:lnTo>
                  <a:lnTo>
                    <a:pt x="3909" y="2923"/>
                  </a:lnTo>
                  <a:lnTo>
                    <a:pt x="3758" y="3020"/>
                  </a:lnTo>
                  <a:lnTo>
                    <a:pt x="3425" y="3247"/>
                  </a:lnTo>
                  <a:lnTo>
                    <a:pt x="3357" y="3324"/>
                  </a:lnTo>
                  <a:lnTo>
                    <a:pt x="3135" y="3422"/>
                  </a:lnTo>
                  <a:lnTo>
                    <a:pt x="3086" y="3455"/>
                  </a:lnTo>
                  <a:lnTo>
                    <a:pt x="2985" y="3523"/>
                  </a:lnTo>
                  <a:lnTo>
                    <a:pt x="2582" y="3774"/>
                  </a:lnTo>
                  <a:lnTo>
                    <a:pt x="2501" y="3823"/>
                  </a:lnTo>
                  <a:lnTo>
                    <a:pt x="2409" y="3843"/>
                  </a:lnTo>
                  <a:close/>
                  <a:moveTo>
                    <a:pt x="2215" y="3533"/>
                  </a:moveTo>
                  <a:lnTo>
                    <a:pt x="2133" y="3455"/>
                  </a:lnTo>
                  <a:lnTo>
                    <a:pt x="2119" y="3422"/>
                  </a:lnTo>
                  <a:lnTo>
                    <a:pt x="2119" y="3315"/>
                  </a:lnTo>
                  <a:lnTo>
                    <a:pt x="2810" y="2903"/>
                  </a:lnTo>
                  <a:lnTo>
                    <a:pt x="2859" y="2840"/>
                  </a:lnTo>
                  <a:lnTo>
                    <a:pt x="2907" y="2821"/>
                  </a:lnTo>
                  <a:lnTo>
                    <a:pt x="2985" y="2778"/>
                  </a:lnTo>
                  <a:lnTo>
                    <a:pt x="3066" y="2729"/>
                  </a:lnTo>
                  <a:lnTo>
                    <a:pt x="3183" y="2661"/>
                  </a:lnTo>
                  <a:lnTo>
                    <a:pt x="3570" y="2405"/>
                  </a:lnTo>
                  <a:lnTo>
                    <a:pt x="3633" y="2371"/>
                  </a:lnTo>
                  <a:lnTo>
                    <a:pt x="3792" y="2260"/>
                  </a:lnTo>
                  <a:lnTo>
                    <a:pt x="3860" y="2197"/>
                  </a:lnTo>
                  <a:lnTo>
                    <a:pt x="3952" y="2163"/>
                  </a:lnTo>
                  <a:lnTo>
                    <a:pt x="4000" y="2212"/>
                  </a:lnTo>
                  <a:lnTo>
                    <a:pt x="4069" y="2371"/>
                  </a:lnTo>
                  <a:lnTo>
                    <a:pt x="4054" y="2454"/>
                  </a:lnTo>
                  <a:lnTo>
                    <a:pt x="3909" y="2502"/>
                  </a:lnTo>
                  <a:lnTo>
                    <a:pt x="3599" y="2715"/>
                  </a:lnTo>
                  <a:lnTo>
                    <a:pt x="3517" y="2763"/>
                  </a:lnTo>
                  <a:lnTo>
                    <a:pt x="3435" y="2797"/>
                  </a:lnTo>
                  <a:lnTo>
                    <a:pt x="3308" y="2875"/>
                  </a:lnTo>
                  <a:lnTo>
                    <a:pt x="3212" y="2938"/>
                  </a:lnTo>
                  <a:lnTo>
                    <a:pt x="3168" y="2971"/>
                  </a:lnTo>
                  <a:lnTo>
                    <a:pt x="3101" y="3020"/>
                  </a:lnTo>
                  <a:lnTo>
                    <a:pt x="2844" y="3180"/>
                  </a:lnTo>
                  <a:lnTo>
                    <a:pt x="2728" y="3247"/>
                  </a:lnTo>
                  <a:lnTo>
                    <a:pt x="2651" y="3291"/>
                  </a:lnTo>
                  <a:lnTo>
                    <a:pt x="2568" y="3359"/>
                  </a:lnTo>
                  <a:lnTo>
                    <a:pt x="2452" y="3422"/>
                  </a:lnTo>
                  <a:lnTo>
                    <a:pt x="2215" y="3533"/>
                  </a:lnTo>
                  <a:close/>
                  <a:moveTo>
                    <a:pt x="5554" y="3282"/>
                  </a:moveTo>
                  <a:lnTo>
                    <a:pt x="5539" y="3261"/>
                  </a:lnTo>
                  <a:lnTo>
                    <a:pt x="5520" y="3165"/>
                  </a:lnTo>
                  <a:lnTo>
                    <a:pt x="5486" y="3063"/>
                  </a:lnTo>
                  <a:lnTo>
                    <a:pt x="5404" y="2807"/>
                  </a:lnTo>
                  <a:lnTo>
                    <a:pt x="5389" y="2661"/>
                  </a:lnTo>
                  <a:lnTo>
                    <a:pt x="5457" y="2715"/>
                  </a:lnTo>
                  <a:lnTo>
                    <a:pt x="5486" y="2744"/>
                  </a:lnTo>
                  <a:lnTo>
                    <a:pt x="5665" y="2797"/>
                  </a:lnTo>
                  <a:lnTo>
                    <a:pt x="6105" y="2681"/>
                  </a:lnTo>
                  <a:lnTo>
                    <a:pt x="6211" y="2613"/>
                  </a:lnTo>
                  <a:lnTo>
                    <a:pt x="6182" y="2536"/>
                  </a:lnTo>
                  <a:lnTo>
                    <a:pt x="6130" y="2371"/>
                  </a:lnTo>
                  <a:lnTo>
                    <a:pt x="6081" y="2197"/>
                  </a:lnTo>
                  <a:lnTo>
                    <a:pt x="6052" y="2037"/>
                  </a:lnTo>
                  <a:lnTo>
                    <a:pt x="5940" y="1714"/>
                  </a:lnTo>
                  <a:lnTo>
                    <a:pt x="5631" y="1795"/>
                  </a:lnTo>
                  <a:lnTo>
                    <a:pt x="5554" y="1810"/>
                  </a:lnTo>
                  <a:lnTo>
                    <a:pt x="5457" y="1839"/>
                  </a:lnTo>
                  <a:lnTo>
                    <a:pt x="5346" y="1906"/>
                  </a:lnTo>
                  <a:lnTo>
                    <a:pt x="5278" y="1955"/>
                  </a:lnTo>
                  <a:lnTo>
                    <a:pt x="5264" y="2115"/>
                  </a:lnTo>
                  <a:lnTo>
                    <a:pt x="5118" y="1873"/>
                  </a:lnTo>
                  <a:lnTo>
                    <a:pt x="5055" y="1597"/>
                  </a:lnTo>
                  <a:lnTo>
                    <a:pt x="5070" y="1520"/>
                  </a:lnTo>
                  <a:lnTo>
                    <a:pt x="5118" y="1568"/>
                  </a:lnTo>
                  <a:lnTo>
                    <a:pt x="5147" y="1612"/>
                  </a:lnTo>
                  <a:lnTo>
                    <a:pt x="5278" y="1631"/>
                  </a:lnTo>
                  <a:lnTo>
                    <a:pt x="5631" y="1534"/>
                  </a:lnTo>
                  <a:lnTo>
                    <a:pt x="6211" y="1355"/>
                  </a:lnTo>
                  <a:lnTo>
                    <a:pt x="6633" y="1181"/>
                  </a:lnTo>
                  <a:lnTo>
                    <a:pt x="6681" y="1001"/>
                  </a:lnTo>
                  <a:lnTo>
                    <a:pt x="6812" y="1278"/>
                  </a:lnTo>
                  <a:lnTo>
                    <a:pt x="6841" y="1403"/>
                  </a:lnTo>
                  <a:lnTo>
                    <a:pt x="6875" y="1472"/>
                  </a:lnTo>
                  <a:lnTo>
                    <a:pt x="6889" y="1597"/>
                  </a:lnTo>
                  <a:lnTo>
                    <a:pt x="6831" y="1553"/>
                  </a:lnTo>
                  <a:lnTo>
                    <a:pt x="6797" y="1520"/>
                  </a:lnTo>
                  <a:lnTo>
                    <a:pt x="6536" y="1505"/>
                  </a:lnTo>
                  <a:lnTo>
                    <a:pt x="6232" y="1597"/>
                  </a:lnTo>
                  <a:lnTo>
                    <a:pt x="6130" y="1631"/>
                  </a:lnTo>
                  <a:lnTo>
                    <a:pt x="6071" y="1664"/>
                  </a:lnTo>
                  <a:lnTo>
                    <a:pt x="6081" y="1810"/>
                  </a:lnTo>
                  <a:lnTo>
                    <a:pt x="6280" y="2439"/>
                  </a:lnTo>
                  <a:lnTo>
                    <a:pt x="6313" y="2502"/>
                  </a:lnTo>
                  <a:lnTo>
                    <a:pt x="6328" y="2579"/>
                  </a:lnTo>
                  <a:lnTo>
                    <a:pt x="6536" y="2555"/>
                  </a:lnTo>
                  <a:lnTo>
                    <a:pt x="6633" y="2536"/>
                  </a:lnTo>
                  <a:lnTo>
                    <a:pt x="6749" y="2502"/>
                  </a:lnTo>
                  <a:lnTo>
                    <a:pt x="6889" y="2454"/>
                  </a:lnTo>
                  <a:lnTo>
                    <a:pt x="6923" y="2439"/>
                  </a:lnTo>
                  <a:lnTo>
                    <a:pt x="6957" y="2419"/>
                  </a:lnTo>
                  <a:lnTo>
                    <a:pt x="7020" y="2357"/>
                  </a:lnTo>
                  <a:lnTo>
                    <a:pt x="7073" y="2212"/>
                  </a:lnTo>
                  <a:lnTo>
                    <a:pt x="7097" y="2279"/>
                  </a:lnTo>
                  <a:lnTo>
                    <a:pt x="7165" y="2439"/>
                  </a:lnTo>
                  <a:lnTo>
                    <a:pt x="7247" y="2729"/>
                  </a:lnTo>
                  <a:lnTo>
                    <a:pt x="7233" y="2821"/>
                  </a:lnTo>
                  <a:lnTo>
                    <a:pt x="7179" y="2778"/>
                  </a:lnTo>
                  <a:lnTo>
                    <a:pt x="7073" y="2696"/>
                  </a:lnTo>
                  <a:lnTo>
                    <a:pt x="6812" y="2729"/>
                  </a:lnTo>
                  <a:lnTo>
                    <a:pt x="6764" y="2763"/>
                  </a:lnTo>
                  <a:lnTo>
                    <a:pt x="6081" y="2938"/>
                  </a:lnTo>
                  <a:lnTo>
                    <a:pt x="5955" y="2971"/>
                  </a:lnTo>
                  <a:lnTo>
                    <a:pt x="5907" y="3005"/>
                  </a:lnTo>
                  <a:lnTo>
                    <a:pt x="5810" y="3020"/>
                  </a:lnTo>
                  <a:lnTo>
                    <a:pt x="5665" y="3097"/>
                  </a:lnTo>
                  <a:lnTo>
                    <a:pt x="5554" y="3282"/>
                  </a:lnTo>
                  <a:close/>
                  <a:moveTo>
                    <a:pt x="2036" y="3232"/>
                  </a:moveTo>
                  <a:lnTo>
                    <a:pt x="1983" y="3232"/>
                  </a:lnTo>
                  <a:lnTo>
                    <a:pt x="1906" y="3039"/>
                  </a:lnTo>
                  <a:lnTo>
                    <a:pt x="2036" y="2957"/>
                  </a:lnTo>
                  <a:lnTo>
                    <a:pt x="2244" y="2797"/>
                  </a:lnTo>
                  <a:lnTo>
                    <a:pt x="2442" y="2715"/>
                  </a:lnTo>
                  <a:lnTo>
                    <a:pt x="2762" y="2502"/>
                  </a:lnTo>
                  <a:lnTo>
                    <a:pt x="2874" y="2439"/>
                  </a:lnTo>
                  <a:lnTo>
                    <a:pt x="3168" y="2231"/>
                  </a:lnTo>
                  <a:lnTo>
                    <a:pt x="3377" y="2096"/>
                  </a:lnTo>
                  <a:lnTo>
                    <a:pt x="3435" y="2018"/>
                  </a:lnTo>
                  <a:lnTo>
                    <a:pt x="3744" y="1873"/>
                  </a:lnTo>
                  <a:lnTo>
                    <a:pt x="3778" y="1839"/>
                  </a:lnTo>
                  <a:lnTo>
                    <a:pt x="3860" y="1873"/>
                  </a:lnTo>
                  <a:lnTo>
                    <a:pt x="3894" y="1921"/>
                  </a:lnTo>
                  <a:lnTo>
                    <a:pt x="3909" y="2081"/>
                  </a:lnTo>
                  <a:lnTo>
                    <a:pt x="3778" y="2148"/>
                  </a:lnTo>
                  <a:lnTo>
                    <a:pt x="3391" y="2405"/>
                  </a:lnTo>
                  <a:lnTo>
                    <a:pt x="3193" y="2536"/>
                  </a:lnTo>
                  <a:lnTo>
                    <a:pt x="3135" y="2613"/>
                  </a:lnTo>
                  <a:lnTo>
                    <a:pt x="3066" y="2661"/>
                  </a:lnTo>
                  <a:lnTo>
                    <a:pt x="2874" y="2744"/>
                  </a:lnTo>
                  <a:lnTo>
                    <a:pt x="2709" y="2840"/>
                  </a:lnTo>
                  <a:lnTo>
                    <a:pt x="2486" y="2971"/>
                  </a:lnTo>
                  <a:lnTo>
                    <a:pt x="2375" y="3063"/>
                  </a:lnTo>
                  <a:lnTo>
                    <a:pt x="2148" y="3180"/>
                  </a:lnTo>
                  <a:lnTo>
                    <a:pt x="2036" y="3232"/>
                  </a:lnTo>
                  <a:close/>
                  <a:moveTo>
                    <a:pt x="1808" y="2923"/>
                  </a:moveTo>
                  <a:lnTo>
                    <a:pt x="1760" y="2855"/>
                  </a:lnTo>
                  <a:lnTo>
                    <a:pt x="1717" y="2807"/>
                  </a:lnTo>
                  <a:lnTo>
                    <a:pt x="1721" y="2781"/>
                  </a:lnTo>
                  <a:lnTo>
                    <a:pt x="1727" y="2760"/>
                  </a:lnTo>
                  <a:lnTo>
                    <a:pt x="1733" y="2742"/>
                  </a:lnTo>
                  <a:lnTo>
                    <a:pt x="1741" y="2727"/>
                  </a:lnTo>
                  <a:lnTo>
                    <a:pt x="1749" y="2714"/>
                  </a:lnTo>
                  <a:lnTo>
                    <a:pt x="1758" y="2703"/>
                  </a:lnTo>
                  <a:lnTo>
                    <a:pt x="1767" y="2695"/>
                  </a:lnTo>
                  <a:lnTo>
                    <a:pt x="1778" y="2686"/>
                  </a:lnTo>
                  <a:lnTo>
                    <a:pt x="1803" y="2672"/>
                  </a:lnTo>
                  <a:lnTo>
                    <a:pt x="1833" y="2658"/>
                  </a:lnTo>
                  <a:lnTo>
                    <a:pt x="1849" y="2650"/>
                  </a:lnTo>
                  <a:lnTo>
                    <a:pt x="1866" y="2639"/>
                  </a:lnTo>
                  <a:lnTo>
                    <a:pt x="1885" y="2627"/>
                  </a:lnTo>
                  <a:lnTo>
                    <a:pt x="1906" y="2613"/>
                  </a:lnTo>
                  <a:lnTo>
                    <a:pt x="2119" y="2473"/>
                  </a:lnTo>
                  <a:lnTo>
                    <a:pt x="2200" y="2405"/>
                  </a:lnTo>
                  <a:lnTo>
                    <a:pt x="2375" y="2313"/>
                  </a:lnTo>
                  <a:lnTo>
                    <a:pt x="2423" y="2294"/>
                  </a:lnTo>
                  <a:lnTo>
                    <a:pt x="2486" y="2212"/>
                  </a:lnTo>
                  <a:lnTo>
                    <a:pt x="2549" y="2148"/>
                  </a:lnTo>
                  <a:lnTo>
                    <a:pt x="2617" y="2148"/>
                  </a:lnTo>
                  <a:lnTo>
                    <a:pt x="2684" y="2096"/>
                  </a:lnTo>
                  <a:lnTo>
                    <a:pt x="2985" y="1921"/>
                  </a:lnTo>
                  <a:lnTo>
                    <a:pt x="3066" y="1854"/>
                  </a:lnTo>
                  <a:lnTo>
                    <a:pt x="3212" y="1776"/>
                  </a:lnTo>
                  <a:lnTo>
                    <a:pt x="3377" y="1664"/>
                  </a:lnTo>
                  <a:lnTo>
                    <a:pt x="3435" y="1597"/>
                  </a:lnTo>
                  <a:lnTo>
                    <a:pt x="3633" y="1520"/>
                  </a:lnTo>
                  <a:lnTo>
                    <a:pt x="3729" y="1520"/>
                  </a:lnTo>
                  <a:lnTo>
                    <a:pt x="3758" y="1587"/>
                  </a:lnTo>
                  <a:lnTo>
                    <a:pt x="3758" y="1645"/>
                  </a:lnTo>
                  <a:lnTo>
                    <a:pt x="3570" y="1873"/>
                  </a:lnTo>
                  <a:lnTo>
                    <a:pt x="3536" y="1873"/>
                  </a:lnTo>
                  <a:lnTo>
                    <a:pt x="3468" y="1955"/>
                  </a:lnTo>
                  <a:lnTo>
                    <a:pt x="2936" y="2260"/>
                  </a:lnTo>
                  <a:lnTo>
                    <a:pt x="2844" y="2323"/>
                  </a:lnTo>
                  <a:lnTo>
                    <a:pt x="2709" y="2405"/>
                  </a:lnTo>
                  <a:lnTo>
                    <a:pt x="2549" y="2521"/>
                  </a:lnTo>
                  <a:lnTo>
                    <a:pt x="2452" y="2598"/>
                  </a:lnTo>
                  <a:lnTo>
                    <a:pt x="2307" y="2661"/>
                  </a:lnTo>
                  <a:lnTo>
                    <a:pt x="2225" y="2729"/>
                  </a:lnTo>
                  <a:lnTo>
                    <a:pt x="1906" y="2903"/>
                  </a:lnTo>
                  <a:lnTo>
                    <a:pt x="1808" y="2923"/>
                  </a:lnTo>
                  <a:close/>
                  <a:moveTo>
                    <a:pt x="1635" y="2633"/>
                  </a:moveTo>
                  <a:lnTo>
                    <a:pt x="1567" y="2555"/>
                  </a:lnTo>
                  <a:lnTo>
                    <a:pt x="1567" y="2521"/>
                  </a:lnTo>
                  <a:lnTo>
                    <a:pt x="1533" y="2488"/>
                  </a:lnTo>
                  <a:lnTo>
                    <a:pt x="1581" y="2390"/>
                  </a:lnTo>
                  <a:lnTo>
                    <a:pt x="1664" y="2357"/>
                  </a:lnTo>
                  <a:lnTo>
                    <a:pt x="1857" y="2212"/>
                  </a:lnTo>
                  <a:lnTo>
                    <a:pt x="2200" y="1989"/>
                  </a:lnTo>
                  <a:lnTo>
                    <a:pt x="2278" y="1935"/>
                  </a:lnTo>
                  <a:lnTo>
                    <a:pt x="2375" y="1887"/>
                  </a:lnTo>
                  <a:lnTo>
                    <a:pt x="2452" y="1829"/>
                  </a:lnTo>
                  <a:lnTo>
                    <a:pt x="2549" y="1762"/>
                  </a:lnTo>
                  <a:lnTo>
                    <a:pt x="3018" y="1472"/>
                  </a:lnTo>
                  <a:lnTo>
                    <a:pt x="3116" y="1422"/>
                  </a:lnTo>
                  <a:lnTo>
                    <a:pt x="3454" y="1210"/>
                  </a:lnTo>
                  <a:lnTo>
                    <a:pt x="3487" y="1195"/>
                  </a:lnTo>
                  <a:lnTo>
                    <a:pt x="3550" y="1230"/>
                  </a:lnTo>
                  <a:lnTo>
                    <a:pt x="3618" y="1355"/>
                  </a:lnTo>
                  <a:lnTo>
                    <a:pt x="3599" y="1422"/>
                  </a:lnTo>
                  <a:lnTo>
                    <a:pt x="3570" y="1452"/>
                  </a:lnTo>
                  <a:lnTo>
                    <a:pt x="3018" y="1776"/>
                  </a:lnTo>
                  <a:lnTo>
                    <a:pt x="2985" y="1810"/>
                  </a:lnTo>
                  <a:lnTo>
                    <a:pt x="2907" y="1873"/>
                  </a:lnTo>
                  <a:lnTo>
                    <a:pt x="2844" y="1887"/>
                  </a:lnTo>
                  <a:lnTo>
                    <a:pt x="2632" y="2018"/>
                  </a:lnTo>
                  <a:lnTo>
                    <a:pt x="2568" y="2071"/>
                  </a:lnTo>
                  <a:lnTo>
                    <a:pt x="2501" y="2096"/>
                  </a:lnTo>
                  <a:lnTo>
                    <a:pt x="2390" y="2197"/>
                  </a:lnTo>
                  <a:lnTo>
                    <a:pt x="2215" y="2294"/>
                  </a:lnTo>
                  <a:lnTo>
                    <a:pt x="2167" y="2337"/>
                  </a:lnTo>
                  <a:lnTo>
                    <a:pt x="1925" y="2488"/>
                  </a:lnTo>
                  <a:lnTo>
                    <a:pt x="1842" y="2555"/>
                  </a:lnTo>
                  <a:lnTo>
                    <a:pt x="1760" y="2598"/>
                  </a:lnTo>
                  <a:lnTo>
                    <a:pt x="1635" y="2633"/>
                  </a:lnTo>
                  <a:close/>
                  <a:moveTo>
                    <a:pt x="1441" y="2337"/>
                  </a:moveTo>
                  <a:lnTo>
                    <a:pt x="1325" y="2096"/>
                  </a:lnTo>
                  <a:lnTo>
                    <a:pt x="1407" y="2071"/>
                  </a:lnTo>
                  <a:lnTo>
                    <a:pt x="1499" y="1989"/>
                  </a:lnTo>
                  <a:lnTo>
                    <a:pt x="1649" y="1921"/>
                  </a:lnTo>
                  <a:lnTo>
                    <a:pt x="1717" y="1854"/>
                  </a:lnTo>
                  <a:lnTo>
                    <a:pt x="1823" y="1762"/>
                  </a:lnTo>
                  <a:lnTo>
                    <a:pt x="1973" y="1679"/>
                  </a:lnTo>
                  <a:lnTo>
                    <a:pt x="2050" y="1631"/>
                  </a:lnTo>
                  <a:lnTo>
                    <a:pt x="2181" y="1568"/>
                  </a:lnTo>
                  <a:lnTo>
                    <a:pt x="2278" y="1505"/>
                  </a:lnTo>
                  <a:lnTo>
                    <a:pt x="2568" y="1312"/>
                  </a:lnTo>
                  <a:lnTo>
                    <a:pt x="2632" y="1263"/>
                  </a:lnTo>
                  <a:lnTo>
                    <a:pt x="2699" y="1195"/>
                  </a:lnTo>
                  <a:lnTo>
                    <a:pt x="3004" y="1036"/>
                  </a:lnTo>
                  <a:lnTo>
                    <a:pt x="3246" y="871"/>
                  </a:lnTo>
                  <a:lnTo>
                    <a:pt x="3377" y="842"/>
                  </a:lnTo>
                  <a:lnTo>
                    <a:pt x="3454" y="1036"/>
                  </a:lnTo>
                  <a:lnTo>
                    <a:pt x="3377" y="1113"/>
                  </a:lnTo>
                  <a:lnTo>
                    <a:pt x="3066" y="1355"/>
                  </a:lnTo>
                  <a:lnTo>
                    <a:pt x="3004" y="1370"/>
                  </a:lnTo>
                  <a:lnTo>
                    <a:pt x="2762" y="1553"/>
                  </a:lnTo>
                  <a:lnTo>
                    <a:pt x="2709" y="1568"/>
                  </a:lnTo>
                  <a:lnTo>
                    <a:pt x="2632" y="1631"/>
                  </a:lnTo>
                  <a:lnTo>
                    <a:pt x="2520" y="1679"/>
                  </a:lnTo>
                  <a:lnTo>
                    <a:pt x="2307" y="1810"/>
                  </a:lnTo>
                  <a:lnTo>
                    <a:pt x="2215" y="1887"/>
                  </a:lnTo>
                  <a:lnTo>
                    <a:pt x="2002" y="2004"/>
                  </a:lnTo>
                  <a:lnTo>
                    <a:pt x="1959" y="2071"/>
                  </a:lnTo>
                  <a:lnTo>
                    <a:pt x="1794" y="2129"/>
                  </a:lnTo>
                  <a:lnTo>
                    <a:pt x="1664" y="2212"/>
                  </a:lnTo>
                  <a:lnTo>
                    <a:pt x="1567" y="2279"/>
                  </a:lnTo>
                  <a:lnTo>
                    <a:pt x="1441" y="2337"/>
                  </a:lnTo>
                  <a:close/>
                  <a:moveTo>
                    <a:pt x="1233" y="2004"/>
                  </a:moveTo>
                  <a:lnTo>
                    <a:pt x="1214" y="1970"/>
                  </a:lnTo>
                  <a:lnTo>
                    <a:pt x="1151" y="1935"/>
                  </a:lnTo>
                  <a:lnTo>
                    <a:pt x="1131" y="1887"/>
                  </a:lnTo>
                  <a:lnTo>
                    <a:pt x="1116" y="1854"/>
                  </a:lnTo>
                  <a:lnTo>
                    <a:pt x="1151" y="1776"/>
                  </a:lnTo>
                  <a:lnTo>
                    <a:pt x="1441" y="1597"/>
                  </a:lnTo>
                  <a:lnTo>
                    <a:pt x="1615" y="1485"/>
                  </a:lnTo>
                  <a:lnTo>
                    <a:pt x="1717" y="1403"/>
                  </a:lnTo>
                  <a:lnTo>
                    <a:pt x="1775" y="1345"/>
                  </a:lnTo>
                  <a:lnTo>
                    <a:pt x="1906" y="1278"/>
                  </a:lnTo>
                  <a:lnTo>
                    <a:pt x="2099" y="1147"/>
                  </a:lnTo>
                  <a:lnTo>
                    <a:pt x="2409" y="968"/>
                  </a:lnTo>
                  <a:lnTo>
                    <a:pt x="2467" y="886"/>
                  </a:lnTo>
                  <a:lnTo>
                    <a:pt x="3033" y="538"/>
                  </a:lnTo>
                  <a:lnTo>
                    <a:pt x="3066" y="538"/>
                  </a:lnTo>
                  <a:lnTo>
                    <a:pt x="3183" y="552"/>
                  </a:lnTo>
                  <a:lnTo>
                    <a:pt x="3226" y="644"/>
                  </a:lnTo>
                  <a:lnTo>
                    <a:pt x="3260" y="678"/>
                  </a:lnTo>
                  <a:lnTo>
                    <a:pt x="3212" y="759"/>
                  </a:lnTo>
                  <a:lnTo>
                    <a:pt x="3183" y="828"/>
                  </a:lnTo>
                  <a:lnTo>
                    <a:pt x="3066" y="861"/>
                  </a:lnTo>
                  <a:lnTo>
                    <a:pt x="2926" y="953"/>
                  </a:lnTo>
                  <a:lnTo>
                    <a:pt x="2859" y="1001"/>
                  </a:lnTo>
                  <a:lnTo>
                    <a:pt x="2278" y="1389"/>
                  </a:lnTo>
                  <a:lnTo>
                    <a:pt x="2225" y="1452"/>
                  </a:lnTo>
                  <a:lnTo>
                    <a:pt x="1775" y="1693"/>
                  </a:lnTo>
                  <a:lnTo>
                    <a:pt x="1698" y="1762"/>
                  </a:lnTo>
                  <a:lnTo>
                    <a:pt x="1441" y="1921"/>
                  </a:lnTo>
                  <a:lnTo>
                    <a:pt x="1393" y="1935"/>
                  </a:lnTo>
                  <a:lnTo>
                    <a:pt x="1233" y="2004"/>
                  </a:lnTo>
                  <a:close/>
                  <a:moveTo>
                    <a:pt x="1015" y="1693"/>
                  </a:moveTo>
                  <a:lnTo>
                    <a:pt x="938" y="1568"/>
                  </a:lnTo>
                  <a:lnTo>
                    <a:pt x="938" y="1505"/>
                  </a:lnTo>
                  <a:lnTo>
                    <a:pt x="1068" y="1422"/>
                  </a:lnTo>
                  <a:lnTo>
                    <a:pt x="1116" y="1403"/>
                  </a:lnTo>
                  <a:lnTo>
                    <a:pt x="1243" y="1292"/>
                  </a:lnTo>
                  <a:lnTo>
                    <a:pt x="1373" y="1181"/>
                  </a:lnTo>
                  <a:lnTo>
                    <a:pt x="1808" y="953"/>
                  </a:lnTo>
                  <a:lnTo>
                    <a:pt x="1906" y="871"/>
                  </a:lnTo>
                  <a:lnTo>
                    <a:pt x="1973" y="794"/>
                  </a:lnTo>
                  <a:lnTo>
                    <a:pt x="2017" y="794"/>
                  </a:lnTo>
                  <a:lnTo>
                    <a:pt x="2099" y="726"/>
                  </a:lnTo>
                  <a:lnTo>
                    <a:pt x="2200" y="663"/>
                  </a:lnTo>
                  <a:lnTo>
                    <a:pt x="2442" y="503"/>
                  </a:lnTo>
                  <a:lnTo>
                    <a:pt x="2520" y="455"/>
                  </a:lnTo>
                  <a:lnTo>
                    <a:pt x="2617" y="402"/>
                  </a:lnTo>
                  <a:lnTo>
                    <a:pt x="2743" y="310"/>
                  </a:lnTo>
                  <a:lnTo>
                    <a:pt x="2810" y="227"/>
                  </a:lnTo>
                  <a:lnTo>
                    <a:pt x="2874" y="213"/>
                  </a:lnTo>
                  <a:lnTo>
                    <a:pt x="2907" y="194"/>
                  </a:lnTo>
                  <a:lnTo>
                    <a:pt x="3066" y="377"/>
                  </a:lnTo>
                  <a:lnTo>
                    <a:pt x="3018" y="436"/>
                  </a:lnTo>
                  <a:lnTo>
                    <a:pt x="2926" y="517"/>
                  </a:lnTo>
                  <a:lnTo>
                    <a:pt x="2844" y="600"/>
                  </a:lnTo>
                  <a:lnTo>
                    <a:pt x="2791" y="600"/>
                  </a:lnTo>
                  <a:lnTo>
                    <a:pt x="2709" y="663"/>
                  </a:lnTo>
                  <a:lnTo>
                    <a:pt x="2534" y="759"/>
                  </a:lnTo>
                  <a:lnTo>
                    <a:pt x="2442" y="828"/>
                  </a:lnTo>
                  <a:lnTo>
                    <a:pt x="2326" y="939"/>
                  </a:lnTo>
                  <a:lnTo>
                    <a:pt x="2133" y="1036"/>
                  </a:lnTo>
                  <a:lnTo>
                    <a:pt x="2002" y="1103"/>
                  </a:lnTo>
                  <a:lnTo>
                    <a:pt x="1959" y="1161"/>
                  </a:lnTo>
                  <a:lnTo>
                    <a:pt x="1717" y="1312"/>
                  </a:lnTo>
                  <a:lnTo>
                    <a:pt x="1581" y="1370"/>
                  </a:lnTo>
                  <a:lnTo>
                    <a:pt x="1489" y="1437"/>
                  </a:lnTo>
                  <a:lnTo>
                    <a:pt x="1422" y="1485"/>
                  </a:lnTo>
                  <a:lnTo>
                    <a:pt x="1180" y="1631"/>
                  </a:lnTo>
                  <a:lnTo>
                    <a:pt x="1015" y="1693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31775" y="241300"/>
            <a:ext cx="8642350" cy="457200"/>
          </a:xfrm>
          <a:prstGeom prst="rect">
            <a:avLst/>
          </a:prstGeom>
          <a:gradFill rotWithShape="1">
            <a:gsLst>
              <a:gs pos="0">
                <a:srgbClr val="182F76"/>
              </a:gs>
              <a:gs pos="100000">
                <a:srgbClr val="3366FF">
                  <a:alpha val="39998"/>
                </a:srgb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i="0" dirty="0">
                <a:solidFill>
                  <a:schemeClr val="bg1"/>
                </a:solidFill>
                <a:latin typeface="Lucida Sans" pitchFamily="34" charset="0"/>
              </a:rPr>
              <a:t>Thanks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9388" y="179388"/>
            <a:ext cx="8780462" cy="6496050"/>
          </a:xfrm>
          <a:prstGeom prst="rect">
            <a:avLst/>
          </a:prstGeom>
          <a:noFill/>
          <a:ln w="4445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9CDE8-C7B3-41D1-B92C-E8FB5C4A26FF}"/>
              </a:ext>
            </a:extLst>
          </p:cNvPr>
          <p:cNvSpPr txBox="1"/>
          <p:nvPr/>
        </p:nvSpPr>
        <p:spPr>
          <a:xfrm>
            <a:off x="971600" y="2793702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i="1" dirty="0"/>
              <a:t>Many thanks to</a:t>
            </a:r>
          </a:p>
          <a:p>
            <a:endParaRPr lang="en-GB" sz="1800" i="1" dirty="0"/>
          </a:p>
          <a:p>
            <a:r>
              <a:rPr lang="en-GB" sz="1800" i="1" dirty="0"/>
              <a:t>Edinburgh - Oscar Hall, Richard Taylor</a:t>
            </a:r>
          </a:p>
          <a:p>
            <a:endParaRPr lang="en-GB" sz="1800" dirty="0"/>
          </a:p>
          <a:p>
            <a:r>
              <a:rPr lang="en-GB" sz="1800" i="1" dirty="0"/>
              <a:t>GSI – Helena Albers, Jeroen </a:t>
            </a:r>
            <a:r>
              <a:rPr lang="en-GB" sz="1800" i="1" dirty="0" err="1"/>
              <a:t>Bormans</a:t>
            </a:r>
            <a:r>
              <a:rPr lang="en-GB" sz="1800" i="1" dirty="0"/>
              <a:t>, Carole </a:t>
            </a:r>
            <a:r>
              <a:rPr lang="en-GB" sz="1800" i="1" dirty="0" err="1"/>
              <a:t>Chatel</a:t>
            </a:r>
            <a:r>
              <a:rPr lang="en-GB" sz="1800" i="1" dirty="0"/>
              <a:t>, Nic Hubbard</a:t>
            </a:r>
          </a:p>
        </p:txBody>
      </p:sp>
    </p:spTree>
    <p:extLst>
      <p:ext uri="{BB962C8B-B14F-4D97-AF65-F5344CB8AC3E}">
        <p14:creationId xmlns:p14="http://schemas.microsoft.com/office/powerpoint/2010/main" val="271813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179512" y="225946"/>
            <a:ext cx="1990725" cy="2266950"/>
            <a:chOff x="114" y="107"/>
            <a:chExt cx="1254" cy="1428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4" y="107"/>
              <a:ext cx="1254" cy="1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117" y="821"/>
              <a:ext cx="1174" cy="714"/>
            </a:xfrm>
            <a:custGeom>
              <a:avLst/>
              <a:gdLst>
                <a:gd name="T0" fmla="*/ 102 w 14090"/>
                <a:gd name="T1" fmla="*/ 1879 h 8566"/>
                <a:gd name="T2" fmla="*/ 769 w 14090"/>
                <a:gd name="T3" fmla="*/ 4012 h 8566"/>
                <a:gd name="T4" fmla="*/ 2047 w 14090"/>
                <a:gd name="T5" fmla="*/ 5163 h 8566"/>
                <a:gd name="T6" fmla="*/ 6428 w 14090"/>
                <a:gd name="T7" fmla="*/ 3502 h 8566"/>
                <a:gd name="T8" fmla="*/ 7528 w 14090"/>
                <a:gd name="T9" fmla="*/ 3288 h 8566"/>
                <a:gd name="T10" fmla="*/ 8106 w 14090"/>
                <a:gd name="T11" fmla="*/ 2168 h 8566"/>
                <a:gd name="T12" fmla="*/ 10160 w 14090"/>
                <a:gd name="T13" fmla="*/ 397 h 8566"/>
                <a:gd name="T14" fmla="*/ 8622 w 14090"/>
                <a:gd name="T15" fmla="*/ 1447 h 8566"/>
                <a:gd name="T16" fmla="*/ 7480 w 14090"/>
                <a:gd name="T17" fmla="*/ 0 h 8566"/>
                <a:gd name="T18" fmla="*/ 5032 w 14090"/>
                <a:gd name="T19" fmla="*/ 1583 h 8566"/>
                <a:gd name="T20" fmla="*/ 5918 w 14090"/>
                <a:gd name="T21" fmla="*/ 146 h 8566"/>
                <a:gd name="T22" fmla="*/ 4596 w 14090"/>
                <a:gd name="T23" fmla="*/ 436 h 8566"/>
                <a:gd name="T24" fmla="*/ 9527 w 14090"/>
                <a:gd name="T25" fmla="*/ 1172 h 8566"/>
                <a:gd name="T26" fmla="*/ 6657 w 14090"/>
                <a:gd name="T27" fmla="*/ 3678 h 8566"/>
                <a:gd name="T28" fmla="*/ 2821 w 14090"/>
                <a:gd name="T29" fmla="*/ 5256 h 8566"/>
                <a:gd name="T30" fmla="*/ 1734 w 14090"/>
                <a:gd name="T31" fmla="*/ 5301 h 8566"/>
                <a:gd name="T32" fmla="*/ 817 w 14090"/>
                <a:gd name="T33" fmla="*/ 4487 h 8566"/>
                <a:gd name="T34" fmla="*/ 416 w 14090"/>
                <a:gd name="T35" fmla="*/ 4452 h 8566"/>
                <a:gd name="T36" fmla="*/ 319 w 14090"/>
                <a:gd name="T37" fmla="*/ 5566 h 8566"/>
                <a:gd name="T38" fmla="*/ 2581 w 14090"/>
                <a:gd name="T39" fmla="*/ 6001 h 8566"/>
                <a:gd name="T40" fmla="*/ 10059 w 14090"/>
                <a:gd name="T41" fmla="*/ 3001 h 8566"/>
                <a:gd name="T42" fmla="*/ 1349 w 14090"/>
                <a:gd name="T43" fmla="*/ 8324 h 8566"/>
                <a:gd name="T44" fmla="*/ 2695 w 14090"/>
                <a:gd name="T45" fmla="*/ 6804 h 8566"/>
                <a:gd name="T46" fmla="*/ 1910 w 14090"/>
                <a:gd name="T47" fmla="*/ 6811 h 8566"/>
                <a:gd name="T48" fmla="*/ 4089 w 14090"/>
                <a:gd name="T49" fmla="*/ 8334 h 8566"/>
                <a:gd name="T50" fmla="*/ 4952 w 14090"/>
                <a:gd name="T51" fmla="*/ 6663 h 8566"/>
                <a:gd name="T52" fmla="*/ 5618 w 14090"/>
                <a:gd name="T53" fmla="*/ 7754 h 8566"/>
                <a:gd name="T54" fmla="*/ 4896 w 14090"/>
                <a:gd name="T55" fmla="*/ 8400 h 8566"/>
                <a:gd name="T56" fmla="*/ 4427 w 14090"/>
                <a:gd name="T57" fmla="*/ 6741 h 8566"/>
                <a:gd name="T58" fmla="*/ 5213 w 14090"/>
                <a:gd name="T59" fmla="*/ 7088 h 8566"/>
                <a:gd name="T60" fmla="*/ 5303 w 14090"/>
                <a:gd name="T61" fmla="*/ 7934 h 8566"/>
                <a:gd name="T62" fmla="*/ 6402 w 14090"/>
                <a:gd name="T63" fmla="*/ 6272 h 8566"/>
                <a:gd name="T64" fmla="*/ 8913 w 14090"/>
                <a:gd name="T65" fmla="*/ 6998 h 8566"/>
                <a:gd name="T66" fmla="*/ 8463 w 14090"/>
                <a:gd name="T67" fmla="*/ 5968 h 8566"/>
                <a:gd name="T68" fmla="*/ 9541 w 14090"/>
                <a:gd name="T69" fmla="*/ 5063 h 8566"/>
                <a:gd name="T70" fmla="*/ 3237 w 14090"/>
                <a:gd name="T71" fmla="*/ 5405 h 8566"/>
                <a:gd name="T72" fmla="*/ 5516 w 14090"/>
                <a:gd name="T73" fmla="*/ 4370 h 8566"/>
                <a:gd name="T74" fmla="*/ 4398 w 14090"/>
                <a:gd name="T75" fmla="*/ 5242 h 8566"/>
                <a:gd name="T76" fmla="*/ 6294 w 14090"/>
                <a:gd name="T77" fmla="*/ 4056 h 8566"/>
                <a:gd name="T78" fmla="*/ 4984 w 14090"/>
                <a:gd name="T79" fmla="*/ 5178 h 8566"/>
                <a:gd name="T80" fmla="*/ 5468 w 14090"/>
                <a:gd name="T81" fmla="*/ 4980 h 8566"/>
                <a:gd name="T82" fmla="*/ 4984 w 14090"/>
                <a:gd name="T83" fmla="*/ 5420 h 8566"/>
                <a:gd name="T84" fmla="*/ 6367 w 14090"/>
                <a:gd name="T85" fmla="*/ 4854 h 8566"/>
                <a:gd name="T86" fmla="*/ 6435 w 14090"/>
                <a:gd name="T87" fmla="*/ 4994 h 8566"/>
                <a:gd name="T88" fmla="*/ 10868 w 14090"/>
                <a:gd name="T89" fmla="*/ 3194 h 8566"/>
                <a:gd name="T90" fmla="*/ 12064 w 14090"/>
                <a:gd name="T91" fmla="*/ 3697 h 8566"/>
                <a:gd name="T92" fmla="*/ 4659 w 14090"/>
                <a:gd name="T93" fmla="*/ 1868 h 8566"/>
                <a:gd name="T94" fmla="*/ 3237 w 14090"/>
                <a:gd name="T95" fmla="*/ 4729 h 8566"/>
                <a:gd name="T96" fmla="*/ 12029 w 14090"/>
                <a:gd name="T97" fmla="*/ 4012 h 8566"/>
                <a:gd name="T98" fmla="*/ 11061 w 14090"/>
                <a:gd name="T99" fmla="*/ 4095 h 8566"/>
                <a:gd name="T100" fmla="*/ 9091 w 14090"/>
                <a:gd name="T101" fmla="*/ 3368 h 8566"/>
                <a:gd name="T102" fmla="*/ 10123 w 14090"/>
                <a:gd name="T103" fmla="*/ 2275 h 8566"/>
                <a:gd name="T104" fmla="*/ 6334 w 14090"/>
                <a:gd name="T105" fmla="*/ 3161 h 8566"/>
                <a:gd name="T106" fmla="*/ 6361 w 14090"/>
                <a:gd name="T107" fmla="*/ 2214 h 8566"/>
                <a:gd name="T108" fmla="*/ 6058 w 14090"/>
                <a:gd name="T109" fmla="*/ 3403 h 8566"/>
                <a:gd name="T110" fmla="*/ 7224 w 14090"/>
                <a:gd name="T111" fmla="*/ 3383 h 8566"/>
                <a:gd name="T112" fmla="*/ 10190 w 14090"/>
                <a:gd name="T113" fmla="*/ 1868 h 8566"/>
                <a:gd name="T114" fmla="*/ 7727 w 14090"/>
                <a:gd name="T115" fmla="*/ 2415 h 8566"/>
                <a:gd name="T116" fmla="*/ 13015 w 14090"/>
                <a:gd name="T117" fmla="*/ 2197 h 8566"/>
                <a:gd name="T118" fmla="*/ 13653 w 14090"/>
                <a:gd name="T119" fmla="*/ 1741 h 8566"/>
                <a:gd name="T120" fmla="*/ 12683 w 14090"/>
                <a:gd name="T121" fmla="*/ 994 h 8566"/>
                <a:gd name="T122" fmla="*/ 13412 w 14090"/>
                <a:gd name="T123" fmla="*/ 2435 h 8566"/>
                <a:gd name="T124" fmla="*/ 6692 w 14090"/>
                <a:gd name="T125" fmla="*/ 882 h 8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090" h="8566">
                  <a:moveTo>
                    <a:pt x="517" y="0"/>
                  </a:moveTo>
                  <a:lnTo>
                    <a:pt x="509" y="44"/>
                  </a:lnTo>
                  <a:lnTo>
                    <a:pt x="499" y="87"/>
                  </a:lnTo>
                  <a:lnTo>
                    <a:pt x="491" y="130"/>
                  </a:lnTo>
                  <a:lnTo>
                    <a:pt x="482" y="173"/>
                  </a:lnTo>
                  <a:lnTo>
                    <a:pt x="474" y="215"/>
                  </a:lnTo>
                  <a:lnTo>
                    <a:pt x="465" y="257"/>
                  </a:lnTo>
                  <a:lnTo>
                    <a:pt x="457" y="301"/>
                  </a:lnTo>
                  <a:lnTo>
                    <a:pt x="450" y="344"/>
                  </a:lnTo>
                  <a:lnTo>
                    <a:pt x="383" y="688"/>
                  </a:lnTo>
                  <a:lnTo>
                    <a:pt x="348" y="755"/>
                  </a:lnTo>
                  <a:lnTo>
                    <a:pt x="339" y="822"/>
                  </a:lnTo>
                  <a:lnTo>
                    <a:pt x="328" y="889"/>
                  </a:lnTo>
                  <a:lnTo>
                    <a:pt x="316" y="955"/>
                  </a:lnTo>
                  <a:lnTo>
                    <a:pt x="303" y="1021"/>
                  </a:lnTo>
                  <a:lnTo>
                    <a:pt x="289" y="1087"/>
                  </a:lnTo>
                  <a:lnTo>
                    <a:pt x="275" y="1154"/>
                  </a:lnTo>
                  <a:lnTo>
                    <a:pt x="260" y="1220"/>
                  </a:lnTo>
                  <a:lnTo>
                    <a:pt x="245" y="1286"/>
                  </a:lnTo>
                  <a:lnTo>
                    <a:pt x="213" y="1418"/>
                  </a:lnTo>
                  <a:lnTo>
                    <a:pt x="180" y="1550"/>
                  </a:lnTo>
                  <a:lnTo>
                    <a:pt x="148" y="1682"/>
                  </a:lnTo>
                  <a:lnTo>
                    <a:pt x="117" y="1812"/>
                  </a:lnTo>
                  <a:lnTo>
                    <a:pt x="102" y="1879"/>
                  </a:lnTo>
                  <a:lnTo>
                    <a:pt x="88" y="1944"/>
                  </a:lnTo>
                  <a:lnTo>
                    <a:pt x="74" y="2010"/>
                  </a:lnTo>
                  <a:lnTo>
                    <a:pt x="61" y="2076"/>
                  </a:lnTo>
                  <a:lnTo>
                    <a:pt x="50" y="2142"/>
                  </a:lnTo>
                  <a:lnTo>
                    <a:pt x="39" y="2207"/>
                  </a:lnTo>
                  <a:lnTo>
                    <a:pt x="29" y="2274"/>
                  </a:lnTo>
                  <a:lnTo>
                    <a:pt x="21" y="2339"/>
                  </a:lnTo>
                  <a:lnTo>
                    <a:pt x="13" y="2406"/>
                  </a:lnTo>
                  <a:lnTo>
                    <a:pt x="8" y="2472"/>
                  </a:lnTo>
                  <a:lnTo>
                    <a:pt x="3" y="2538"/>
                  </a:lnTo>
                  <a:lnTo>
                    <a:pt x="0" y="2604"/>
                  </a:lnTo>
                  <a:lnTo>
                    <a:pt x="0" y="2670"/>
                  </a:lnTo>
                  <a:lnTo>
                    <a:pt x="1" y="2737"/>
                  </a:lnTo>
                  <a:lnTo>
                    <a:pt x="5" y="2804"/>
                  </a:lnTo>
                  <a:lnTo>
                    <a:pt x="10" y="2870"/>
                  </a:lnTo>
                  <a:lnTo>
                    <a:pt x="58" y="2919"/>
                  </a:lnTo>
                  <a:lnTo>
                    <a:pt x="183" y="3126"/>
                  </a:lnTo>
                  <a:lnTo>
                    <a:pt x="300" y="3301"/>
                  </a:lnTo>
                  <a:lnTo>
                    <a:pt x="425" y="3543"/>
                  </a:lnTo>
                  <a:lnTo>
                    <a:pt x="483" y="3625"/>
                  </a:lnTo>
                  <a:lnTo>
                    <a:pt x="494" y="3659"/>
                  </a:lnTo>
                  <a:lnTo>
                    <a:pt x="575" y="3737"/>
                  </a:lnTo>
                  <a:lnTo>
                    <a:pt x="644" y="3868"/>
                  </a:lnTo>
                  <a:lnTo>
                    <a:pt x="769" y="4012"/>
                  </a:lnTo>
                  <a:lnTo>
                    <a:pt x="784" y="4108"/>
                  </a:lnTo>
                  <a:lnTo>
                    <a:pt x="865" y="4162"/>
                  </a:lnTo>
                  <a:lnTo>
                    <a:pt x="934" y="4269"/>
                  </a:lnTo>
                  <a:lnTo>
                    <a:pt x="1011" y="4404"/>
                  </a:lnTo>
                  <a:lnTo>
                    <a:pt x="1079" y="4487"/>
                  </a:lnTo>
                  <a:lnTo>
                    <a:pt x="1142" y="4579"/>
                  </a:lnTo>
                  <a:lnTo>
                    <a:pt x="1336" y="4786"/>
                  </a:lnTo>
                  <a:lnTo>
                    <a:pt x="1428" y="4902"/>
                  </a:lnTo>
                  <a:lnTo>
                    <a:pt x="1468" y="4934"/>
                  </a:lnTo>
                  <a:lnTo>
                    <a:pt x="1508" y="4964"/>
                  </a:lnTo>
                  <a:lnTo>
                    <a:pt x="1549" y="4991"/>
                  </a:lnTo>
                  <a:lnTo>
                    <a:pt x="1588" y="5017"/>
                  </a:lnTo>
                  <a:lnTo>
                    <a:pt x="1628" y="5040"/>
                  </a:lnTo>
                  <a:lnTo>
                    <a:pt x="1668" y="5062"/>
                  </a:lnTo>
                  <a:lnTo>
                    <a:pt x="1707" y="5081"/>
                  </a:lnTo>
                  <a:lnTo>
                    <a:pt x="1746" y="5098"/>
                  </a:lnTo>
                  <a:lnTo>
                    <a:pt x="1784" y="5114"/>
                  </a:lnTo>
                  <a:lnTo>
                    <a:pt x="1823" y="5127"/>
                  </a:lnTo>
                  <a:lnTo>
                    <a:pt x="1861" y="5139"/>
                  </a:lnTo>
                  <a:lnTo>
                    <a:pt x="1899" y="5147"/>
                  </a:lnTo>
                  <a:lnTo>
                    <a:pt x="1936" y="5155"/>
                  </a:lnTo>
                  <a:lnTo>
                    <a:pt x="1974" y="5160"/>
                  </a:lnTo>
                  <a:lnTo>
                    <a:pt x="2010" y="5163"/>
                  </a:lnTo>
                  <a:lnTo>
                    <a:pt x="2047" y="5163"/>
                  </a:lnTo>
                  <a:lnTo>
                    <a:pt x="2075" y="5163"/>
                  </a:lnTo>
                  <a:lnTo>
                    <a:pt x="2187" y="5178"/>
                  </a:lnTo>
                  <a:lnTo>
                    <a:pt x="2821" y="5028"/>
                  </a:lnTo>
                  <a:lnTo>
                    <a:pt x="2932" y="5028"/>
                  </a:lnTo>
                  <a:lnTo>
                    <a:pt x="2961" y="4994"/>
                  </a:lnTo>
                  <a:lnTo>
                    <a:pt x="3063" y="4980"/>
                  </a:lnTo>
                  <a:lnTo>
                    <a:pt x="3305" y="4854"/>
                  </a:lnTo>
                  <a:lnTo>
                    <a:pt x="3397" y="4835"/>
                  </a:lnTo>
                  <a:lnTo>
                    <a:pt x="3499" y="4771"/>
                  </a:lnTo>
                  <a:lnTo>
                    <a:pt x="3580" y="4738"/>
                  </a:lnTo>
                  <a:lnTo>
                    <a:pt x="4031" y="4510"/>
                  </a:lnTo>
                  <a:lnTo>
                    <a:pt x="4112" y="4496"/>
                  </a:lnTo>
                  <a:lnTo>
                    <a:pt x="4838" y="4129"/>
                  </a:lnTo>
                  <a:lnTo>
                    <a:pt x="4930" y="4046"/>
                  </a:lnTo>
                  <a:lnTo>
                    <a:pt x="5255" y="3887"/>
                  </a:lnTo>
                  <a:lnTo>
                    <a:pt x="5332" y="3818"/>
                  </a:lnTo>
                  <a:lnTo>
                    <a:pt x="5434" y="3804"/>
                  </a:lnTo>
                  <a:lnTo>
                    <a:pt x="5516" y="3760"/>
                  </a:lnTo>
                  <a:lnTo>
                    <a:pt x="5598" y="3727"/>
                  </a:lnTo>
                  <a:lnTo>
                    <a:pt x="5898" y="3610"/>
                  </a:lnTo>
                  <a:lnTo>
                    <a:pt x="6319" y="3518"/>
                  </a:lnTo>
                  <a:lnTo>
                    <a:pt x="6355" y="3513"/>
                  </a:lnTo>
                  <a:lnTo>
                    <a:pt x="6392" y="3508"/>
                  </a:lnTo>
                  <a:lnTo>
                    <a:pt x="6428" y="3502"/>
                  </a:lnTo>
                  <a:lnTo>
                    <a:pt x="6465" y="3498"/>
                  </a:lnTo>
                  <a:lnTo>
                    <a:pt x="6539" y="3492"/>
                  </a:lnTo>
                  <a:lnTo>
                    <a:pt x="6611" y="3487"/>
                  </a:lnTo>
                  <a:lnTo>
                    <a:pt x="6685" y="3484"/>
                  </a:lnTo>
                  <a:lnTo>
                    <a:pt x="6760" y="3484"/>
                  </a:lnTo>
                  <a:lnTo>
                    <a:pt x="6834" y="3485"/>
                  </a:lnTo>
                  <a:lnTo>
                    <a:pt x="6909" y="3487"/>
                  </a:lnTo>
                  <a:lnTo>
                    <a:pt x="6983" y="3491"/>
                  </a:lnTo>
                  <a:lnTo>
                    <a:pt x="7058" y="3496"/>
                  </a:lnTo>
                  <a:lnTo>
                    <a:pt x="7133" y="3502"/>
                  </a:lnTo>
                  <a:lnTo>
                    <a:pt x="7208" y="3509"/>
                  </a:lnTo>
                  <a:lnTo>
                    <a:pt x="7284" y="3517"/>
                  </a:lnTo>
                  <a:lnTo>
                    <a:pt x="7359" y="3525"/>
                  </a:lnTo>
                  <a:lnTo>
                    <a:pt x="7434" y="3533"/>
                  </a:lnTo>
                  <a:lnTo>
                    <a:pt x="7510" y="3543"/>
                  </a:lnTo>
                  <a:lnTo>
                    <a:pt x="7509" y="3515"/>
                  </a:lnTo>
                  <a:lnTo>
                    <a:pt x="7509" y="3486"/>
                  </a:lnTo>
                  <a:lnTo>
                    <a:pt x="7510" y="3458"/>
                  </a:lnTo>
                  <a:lnTo>
                    <a:pt x="7511" y="3429"/>
                  </a:lnTo>
                  <a:lnTo>
                    <a:pt x="7513" y="3402"/>
                  </a:lnTo>
                  <a:lnTo>
                    <a:pt x="7516" y="3373"/>
                  </a:lnTo>
                  <a:lnTo>
                    <a:pt x="7519" y="3345"/>
                  </a:lnTo>
                  <a:lnTo>
                    <a:pt x="7524" y="3316"/>
                  </a:lnTo>
                  <a:lnTo>
                    <a:pt x="7528" y="3288"/>
                  </a:lnTo>
                  <a:lnTo>
                    <a:pt x="7533" y="3259"/>
                  </a:lnTo>
                  <a:lnTo>
                    <a:pt x="7539" y="3231"/>
                  </a:lnTo>
                  <a:lnTo>
                    <a:pt x="7545" y="3202"/>
                  </a:lnTo>
                  <a:lnTo>
                    <a:pt x="7558" y="3146"/>
                  </a:lnTo>
                  <a:lnTo>
                    <a:pt x="7574" y="3089"/>
                  </a:lnTo>
                  <a:lnTo>
                    <a:pt x="7591" y="3032"/>
                  </a:lnTo>
                  <a:lnTo>
                    <a:pt x="7610" y="2976"/>
                  </a:lnTo>
                  <a:lnTo>
                    <a:pt x="7631" y="2920"/>
                  </a:lnTo>
                  <a:lnTo>
                    <a:pt x="7653" y="2864"/>
                  </a:lnTo>
                  <a:lnTo>
                    <a:pt x="7676" y="2808"/>
                  </a:lnTo>
                  <a:lnTo>
                    <a:pt x="7700" y="2753"/>
                  </a:lnTo>
                  <a:lnTo>
                    <a:pt x="7725" y="2697"/>
                  </a:lnTo>
                  <a:lnTo>
                    <a:pt x="7752" y="2642"/>
                  </a:lnTo>
                  <a:lnTo>
                    <a:pt x="7852" y="2469"/>
                  </a:lnTo>
                  <a:lnTo>
                    <a:pt x="7864" y="2451"/>
                  </a:lnTo>
                  <a:lnTo>
                    <a:pt x="7876" y="2432"/>
                  </a:lnTo>
                  <a:lnTo>
                    <a:pt x="7889" y="2414"/>
                  </a:lnTo>
                  <a:lnTo>
                    <a:pt x="7903" y="2395"/>
                  </a:lnTo>
                  <a:lnTo>
                    <a:pt x="7932" y="2358"/>
                  </a:lnTo>
                  <a:lnTo>
                    <a:pt x="7963" y="2321"/>
                  </a:lnTo>
                  <a:lnTo>
                    <a:pt x="7996" y="2282"/>
                  </a:lnTo>
                  <a:lnTo>
                    <a:pt x="8031" y="2245"/>
                  </a:lnTo>
                  <a:lnTo>
                    <a:pt x="8068" y="2206"/>
                  </a:lnTo>
                  <a:lnTo>
                    <a:pt x="8106" y="2168"/>
                  </a:lnTo>
                  <a:lnTo>
                    <a:pt x="8185" y="2090"/>
                  </a:lnTo>
                  <a:lnTo>
                    <a:pt x="8267" y="2010"/>
                  </a:lnTo>
                  <a:lnTo>
                    <a:pt x="8349" y="1930"/>
                  </a:lnTo>
                  <a:lnTo>
                    <a:pt x="8429" y="1849"/>
                  </a:lnTo>
                  <a:lnTo>
                    <a:pt x="8622" y="1626"/>
                  </a:lnTo>
                  <a:lnTo>
                    <a:pt x="8980" y="1365"/>
                  </a:lnTo>
                  <a:lnTo>
                    <a:pt x="9043" y="1307"/>
                  </a:lnTo>
                  <a:lnTo>
                    <a:pt x="9072" y="1274"/>
                  </a:lnTo>
                  <a:lnTo>
                    <a:pt x="9174" y="1191"/>
                  </a:lnTo>
                  <a:lnTo>
                    <a:pt x="9299" y="1124"/>
                  </a:lnTo>
                  <a:lnTo>
                    <a:pt x="9382" y="1007"/>
                  </a:lnTo>
                  <a:lnTo>
                    <a:pt x="9556" y="882"/>
                  </a:lnTo>
                  <a:lnTo>
                    <a:pt x="9610" y="832"/>
                  </a:lnTo>
                  <a:lnTo>
                    <a:pt x="9691" y="765"/>
                  </a:lnTo>
                  <a:lnTo>
                    <a:pt x="9750" y="722"/>
                  </a:lnTo>
                  <a:lnTo>
                    <a:pt x="9832" y="640"/>
                  </a:lnTo>
                  <a:lnTo>
                    <a:pt x="9914" y="591"/>
                  </a:lnTo>
                  <a:lnTo>
                    <a:pt x="9959" y="554"/>
                  </a:lnTo>
                  <a:lnTo>
                    <a:pt x="9998" y="523"/>
                  </a:lnTo>
                  <a:lnTo>
                    <a:pt x="10035" y="495"/>
                  </a:lnTo>
                  <a:lnTo>
                    <a:pt x="10068" y="470"/>
                  </a:lnTo>
                  <a:lnTo>
                    <a:pt x="10100" y="447"/>
                  </a:lnTo>
                  <a:lnTo>
                    <a:pt x="10130" y="423"/>
                  </a:lnTo>
                  <a:lnTo>
                    <a:pt x="10160" y="397"/>
                  </a:lnTo>
                  <a:lnTo>
                    <a:pt x="10190" y="369"/>
                  </a:lnTo>
                  <a:lnTo>
                    <a:pt x="10442" y="44"/>
                  </a:lnTo>
                  <a:lnTo>
                    <a:pt x="10480" y="0"/>
                  </a:lnTo>
                  <a:lnTo>
                    <a:pt x="10040" y="0"/>
                  </a:lnTo>
                  <a:lnTo>
                    <a:pt x="10190" y="34"/>
                  </a:lnTo>
                  <a:lnTo>
                    <a:pt x="10123" y="179"/>
                  </a:lnTo>
                  <a:lnTo>
                    <a:pt x="10094" y="242"/>
                  </a:lnTo>
                  <a:lnTo>
                    <a:pt x="9933" y="388"/>
                  </a:lnTo>
                  <a:lnTo>
                    <a:pt x="9852" y="470"/>
                  </a:lnTo>
                  <a:lnTo>
                    <a:pt x="9672" y="591"/>
                  </a:lnTo>
                  <a:lnTo>
                    <a:pt x="9639" y="659"/>
                  </a:lnTo>
                  <a:lnTo>
                    <a:pt x="9556" y="688"/>
                  </a:lnTo>
                  <a:lnTo>
                    <a:pt x="9493" y="755"/>
                  </a:lnTo>
                  <a:lnTo>
                    <a:pt x="9450" y="765"/>
                  </a:lnTo>
                  <a:lnTo>
                    <a:pt x="9368" y="832"/>
                  </a:lnTo>
                  <a:lnTo>
                    <a:pt x="9155" y="997"/>
                  </a:lnTo>
                  <a:lnTo>
                    <a:pt x="9126" y="1032"/>
                  </a:lnTo>
                  <a:lnTo>
                    <a:pt x="9058" y="1124"/>
                  </a:lnTo>
                  <a:lnTo>
                    <a:pt x="8966" y="1157"/>
                  </a:lnTo>
                  <a:lnTo>
                    <a:pt x="8884" y="1224"/>
                  </a:lnTo>
                  <a:lnTo>
                    <a:pt x="8734" y="1331"/>
                  </a:lnTo>
                  <a:lnTo>
                    <a:pt x="8705" y="1365"/>
                  </a:lnTo>
                  <a:lnTo>
                    <a:pt x="8671" y="1399"/>
                  </a:lnTo>
                  <a:lnTo>
                    <a:pt x="8622" y="1447"/>
                  </a:lnTo>
                  <a:lnTo>
                    <a:pt x="8574" y="1516"/>
                  </a:lnTo>
                  <a:lnTo>
                    <a:pt x="8496" y="1525"/>
                  </a:lnTo>
                  <a:lnTo>
                    <a:pt x="8365" y="1399"/>
                  </a:lnTo>
                  <a:lnTo>
                    <a:pt x="8138" y="1041"/>
                  </a:lnTo>
                  <a:lnTo>
                    <a:pt x="8129" y="997"/>
                  </a:lnTo>
                  <a:lnTo>
                    <a:pt x="8075" y="915"/>
                  </a:lnTo>
                  <a:lnTo>
                    <a:pt x="8046" y="867"/>
                  </a:lnTo>
                  <a:lnTo>
                    <a:pt x="7950" y="789"/>
                  </a:lnTo>
                  <a:lnTo>
                    <a:pt x="7950" y="741"/>
                  </a:lnTo>
                  <a:lnTo>
                    <a:pt x="7867" y="799"/>
                  </a:lnTo>
                  <a:lnTo>
                    <a:pt x="7708" y="867"/>
                  </a:lnTo>
                  <a:lnTo>
                    <a:pt x="7562" y="963"/>
                  </a:lnTo>
                  <a:lnTo>
                    <a:pt x="7529" y="997"/>
                  </a:lnTo>
                  <a:lnTo>
                    <a:pt x="7301" y="867"/>
                  </a:lnTo>
                  <a:lnTo>
                    <a:pt x="7268" y="832"/>
                  </a:lnTo>
                  <a:lnTo>
                    <a:pt x="7224" y="832"/>
                  </a:lnTo>
                  <a:lnTo>
                    <a:pt x="7141" y="789"/>
                  </a:lnTo>
                  <a:lnTo>
                    <a:pt x="6967" y="640"/>
                  </a:lnTo>
                  <a:lnTo>
                    <a:pt x="6919" y="581"/>
                  </a:lnTo>
                  <a:lnTo>
                    <a:pt x="7224" y="344"/>
                  </a:lnTo>
                  <a:lnTo>
                    <a:pt x="7320" y="276"/>
                  </a:lnTo>
                  <a:lnTo>
                    <a:pt x="7485" y="146"/>
                  </a:lnTo>
                  <a:lnTo>
                    <a:pt x="7529" y="112"/>
                  </a:lnTo>
                  <a:lnTo>
                    <a:pt x="7480" y="0"/>
                  </a:lnTo>
                  <a:lnTo>
                    <a:pt x="7316" y="0"/>
                  </a:lnTo>
                  <a:lnTo>
                    <a:pt x="7321" y="13"/>
                  </a:lnTo>
                  <a:lnTo>
                    <a:pt x="7326" y="26"/>
                  </a:lnTo>
                  <a:lnTo>
                    <a:pt x="7330" y="39"/>
                  </a:lnTo>
                  <a:lnTo>
                    <a:pt x="7333" y="52"/>
                  </a:lnTo>
                  <a:lnTo>
                    <a:pt x="7335" y="64"/>
                  </a:lnTo>
                  <a:lnTo>
                    <a:pt x="7336" y="76"/>
                  </a:lnTo>
                  <a:lnTo>
                    <a:pt x="7336" y="89"/>
                  </a:lnTo>
                  <a:lnTo>
                    <a:pt x="7335" y="102"/>
                  </a:lnTo>
                  <a:lnTo>
                    <a:pt x="7268" y="179"/>
                  </a:lnTo>
                  <a:lnTo>
                    <a:pt x="7209" y="194"/>
                  </a:lnTo>
                  <a:lnTo>
                    <a:pt x="7093" y="261"/>
                  </a:lnTo>
                  <a:lnTo>
                    <a:pt x="7026" y="344"/>
                  </a:lnTo>
                  <a:lnTo>
                    <a:pt x="6595" y="591"/>
                  </a:lnTo>
                  <a:lnTo>
                    <a:pt x="6498" y="640"/>
                  </a:lnTo>
                  <a:lnTo>
                    <a:pt x="6382" y="688"/>
                  </a:lnTo>
                  <a:lnTo>
                    <a:pt x="6208" y="799"/>
                  </a:lnTo>
                  <a:lnTo>
                    <a:pt x="6173" y="832"/>
                  </a:lnTo>
                  <a:lnTo>
                    <a:pt x="6048" y="949"/>
                  </a:lnTo>
                  <a:lnTo>
                    <a:pt x="5931" y="983"/>
                  </a:lnTo>
                  <a:lnTo>
                    <a:pt x="5656" y="1172"/>
                  </a:lnTo>
                  <a:lnTo>
                    <a:pt x="5240" y="1433"/>
                  </a:lnTo>
                  <a:lnTo>
                    <a:pt x="5109" y="1491"/>
                  </a:lnTo>
                  <a:lnTo>
                    <a:pt x="5032" y="1583"/>
                  </a:lnTo>
                  <a:lnTo>
                    <a:pt x="4930" y="1641"/>
                  </a:lnTo>
                  <a:lnTo>
                    <a:pt x="4824" y="1675"/>
                  </a:lnTo>
                  <a:lnTo>
                    <a:pt x="4688" y="1723"/>
                  </a:lnTo>
                  <a:lnTo>
                    <a:pt x="4606" y="1689"/>
                  </a:lnTo>
                  <a:lnTo>
                    <a:pt x="4596" y="1593"/>
                  </a:lnTo>
                  <a:lnTo>
                    <a:pt x="4742" y="1516"/>
                  </a:lnTo>
                  <a:lnTo>
                    <a:pt x="4838" y="1466"/>
                  </a:lnTo>
                  <a:lnTo>
                    <a:pt x="4916" y="1399"/>
                  </a:lnTo>
                  <a:lnTo>
                    <a:pt x="4984" y="1385"/>
                  </a:lnTo>
                  <a:lnTo>
                    <a:pt x="5399" y="1124"/>
                  </a:lnTo>
                  <a:lnTo>
                    <a:pt x="5598" y="963"/>
                  </a:lnTo>
                  <a:lnTo>
                    <a:pt x="5691" y="901"/>
                  </a:lnTo>
                  <a:lnTo>
                    <a:pt x="5806" y="847"/>
                  </a:lnTo>
                  <a:lnTo>
                    <a:pt x="6000" y="741"/>
                  </a:lnTo>
                  <a:lnTo>
                    <a:pt x="6092" y="673"/>
                  </a:lnTo>
                  <a:lnTo>
                    <a:pt x="6125" y="640"/>
                  </a:lnTo>
                  <a:lnTo>
                    <a:pt x="6450" y="450"/>
                  </a:lnTo>
                  <a:lnTo>
                    <a:pt x="6677" y="310"/>
                  </a:lnTo>
                  <a:lnTo>
                    <a:pt x="6836" y="179"/>
                  </a:lnTo>
                  <a:lnTo>
                    <a:pt x="7093" y="0"/>
                  </a:lnTo>
                  <a:lnTo>
                    <a:pt x="6223" y="0"/>
                  </a:lnTo>
                  <a:lnTo>
                    <a:pt x="6077" y="69"/>
                  </a:lnTo>
                  <a:lnTo>
                    <a:pt x="6000" y="102"/>
                  </a:lnTo>
                  <a:lnTo>
                    <a:pt x="5918" y="146"/>
                  </a:lnTo>
                  <a:lnTo>
                    <a:pt x="5918" y="0"/>
                  </a:lnTo>
                  <a:lnTo>
                    <a:pt x="5762" y="0"/>
                  </a:lnTo>
                  <a:lnTo>
                    <a:pt x="5758" y="69"/>
                  </a:lnTo>
                  <a:lnTo>
                    <a:pt x="5758" y="242"/>
                  </a:lnTo>
                  <a:lnTo>
                    <a:pt x="5710" y="310"/>
                  </a:lnTo>
                  <a:lnTo>
                    <a:pt x="5608" y="310"/>
                  </a:lnTo>
                  <a:lnTo>
                    <a:pt x="5637" y="0"/>
                  </a:lnTo>
                  <a:lnTo>
                    <a:pt x="5235" y="0"/>
                  </a:lnTo>
                  <a:lnTo>
                    <a:pt x="5066" y="112"/>
                  </a:lnTo>
                  <a:lnTo>
                    <a:pt x="5013" y="127"/>
                  </a:lnTo>
                  <a:lnTo>
                    <a:pt x="4984" y="146"/>
                  </a:lnTo>
                  <a:lnTo>
                    <a:pt x="4901" y="261"/>
                  </a:lnTo>
                  <a:lnTo>
                    <a:pt x="5192" y="388"/>
                  </a:lnTo>
                  <a:lnTo>
                    <a:pt x="5366" y="470"/>
                  </a:lnTo>
                  <a:lnTo>
                    <a:pt x="5308" y="552"/>
                  </a:lnTo>
                  <a:lnTo>
                    <a:pt x="5090" y="688"/>
                  </a:lnTo>
                  <a:lnTo>
                    <a:pt x="5013" y="741"/>
                  </a:lnTo>
                  <a:lnTo>
                    <a:pt x="4805" y="832"/>
                  </a:lnTo>
                  <a:lnTo>
                    <a:pt x="4805" y="799"/>
                  </a:lnTo>
                  <a:lnTo>
                    <a:pt x="4848" y="344"/>
                  </a:lnTo>
                  <a:lnTo>
                    <a:pt x="4824" y="286"/>
                  </a:lnTo>
                  <a:lnTo>
                    <a:pt x="4742" y="344"/>
                  </a:lnTo>
                  <a:lnTo>
                    <a:pt x="4688" y="354"/>
                  </a:lnTo>
                  <a:lnTo>
                    <a:pt x="4596" y="436"/>
                  </a:lnTo>
                  <a:lnTo>
                    <a:pt x="4548" y="450"/>
                  </a:lnTo>
                  <a:lnTo>
                    <a:pt x="4481" y="484"/>
                  </a:lnTo>
                  <a:lnTo>
                    <a:pt x="4413" y="561"/>
                  </a:lnTo>
                  <a:lnTo>
                    <a:pt x="4306" y="591"/>
                  </a:lnTo>
                  <a:lnTo>
                    <a:pt x="4190" y="673"/>
                  </a:lnTo>
                  <a:lnTo>
                    <a:pt x="4064" y="707"/>
                  </a:lnTo>
                  <a:lnTo>
                    <a:pt x="4214" y="0"/>
                  </a:lnTo>
                  <a:lnTo>
                    <a:pt x="517" y="0"/>
                  </a:lnTo>
                  <a:close/>
                  <a:moveTo>
                    <a:pt x="10698" y="0"/>
                  </a:moveTo>
                  <a:lnTo>
                    <a:pt x="10607" y="112"/>
                  </a:lnTo>
                  <a:lnTo>
                    <a:pt x="10543" y="228"/>
                  </a:lnTo>
                  <a:lnTo>
                    <a:pt x="10476" y="261"/>
                  </a:lnTo>
                  <a:lnTo>
                    <a:pt x="10442" y="319"/>
                  </a:lnTo>
                  <a:lnTo>
                    <a:pt x="10315" y="436"/>
                  </a:lnTo>
                  <a:lnTo>
                    <a:pt x="10253" y="504"/>
                  </a:lnTo>
                  <a:lnTo>
                    <a:pt x="10190" y="581"/>
                  </a:lnTo>
                  <a:lnTo>
                    <a:pt x="10156" y="625"/>
                  </a:lnTo>
                  <a:lnTo>
                    <a:pt x="10025" y="755"/>
                  </a:lnTo>
                  <a:lnTo>
                    <a:pt x="9958" y="755"/>
                  </a:lnTo>
                  <a:lnTo>
                    <a:pt x="9933" y="823"/>
                  </a:lnTo>
                  <a:lnTo>
                    <a:pt x="9783" y="949"/>
                  </a:lnTo>
                  <a:lnTo>
                    <a:pt x="9672" y="997"/>
                  </a:lnTo>
                  <a:lnTo>
                    <a:pt x="9639" y="1032"/>
                  </a:lnTo>
                  <a:lnTo>
                    <a:pt x="9527" y="1172"/>
                  </a:lnTo>
                  <a:lnTo>
                    <a:pt x="9474" y="1172"/>
                  </a:lnTo>
                  <a:lnTo>
                    <a:pt x="9430" y="1239"/>
                  </a:lnTo>
                  <a:lnTo>
                    <a:pt x="9368" y="1307"/>
                  </a:lnTo>
                  <a:lnTo>
                    <a:pt x="9285" y="1316"/>
                  </a:lnTo>
                  <a:lnTo>
                    <a:pt x="9208" y="1365"/>
                  </a:lnTo>
                  <a:lnTo>
                    <a:pt x="9140" y="1447"/>
                  </a:lnTo>
                  <a:lnTo>
                    <a:pt x="8990" y="1558"/>
                  </a:lnTo>
                  <a:lnTo>
                    <a:pt x="8898" y="1626"/>
                  </a:lnTo>
                  <a:lnTo>
                    <a:pt x="8724" y="1757"/>
                  </a:lnTo>
                  <a:lnTo>
                    <a:pt x="8671" y="1849"/>
                  </a:lnTo>
                  <a:lnTo>
                    <a:pt x="8607" y="1902"/>
                  </a:lnTo>
                  <a:lnTo>
                    <a:pt x="8540" y="1965"/>
                  </a:lnTo>
                  <a:lnTo>
                    <a:pt x="8463" y="2033"/>
                  </a:lnTo>
                  <a:lnTo>
                    <a:pt x="8264" y="2192"/>
                  </a:lnTo>
                  <a:lnTo>
                    <a:pt x="8221" y="2285"/>
                  </a:lnTo>
                  <a:lnTo>
                    <a:pt x="8138" y="2319"/>
                  </a:lnTo>
                  <a:lnTo>
                    <a:pt x="7993" y="2561"/>
                  </a:lnTo>
                  <a:lnTo>
                    <a:pt x="7708" y="3093"/>
                  </a:lnTo>
                  <a:lnTo>
                    <a:pt x="7693" y="3276"/>
                  </a:lnTo>
                  <a:lnTo>
                    <a:pt x="7674" y="3253"/>
                  </a:lnTo>
                  <a:lnTo>
                    <a:pt x="7660" y="3518"/>
                  </a:lnTo>
                  <a:lnTo>
                    <a:pt x="7693" y="3887"/>
                  </a:lnTo>
                  <a:lnTo>
                    <a:pt x="7258" y="3727"/>
                  </a:lnTo>
                  <a:lnTo>
                    <a:pt x="6657" y="3678"/>
                  </a:lnTo>
                  <a:lnTo>
                    <a:pt x="6048" y="3770"/>
                  </a:lnTo>
                  <a:lnTo>
                    <a:pt x="5981" y="3818"/>
                  </a:lnTo>
                  <a:lnTo>
                    <a:pt x="5758" y="3901"/>
                  </a:lnTo>
                  <a:lnTo>
                    <a:pt x="5656" y="3920"/>
                  </a:lnTo>
                  <a:lnTo>
                    <a:pt x="5608" y="3945"/>
                  </a:lnTo>
                  <a:lnTo>
                    <a:pt x="5530" y="3968"/>
                  </a:lnTo>
                  <a:lnTo>
                    <a:pt x="5080" y="4162"/>
                  </a:lnTo>
                  <a:lnTo>
                    <a:pt x="4998" y="4210"/>
                  </a:lnTo>
                  <a:lnTo>
                    <a:pt x="4838" y="4322"/>
                  </a:lnTo>
                  <a:lnTo>
                    <a:pt x="4708" y="4370"/>
                  </a:lnTo>
                  <a:lnTo>
                    <a:pt x="4606" y="4429"/>
                  </a:lnTo>
                  <a:lnTo>
                    <a:pt x="4494" y="4496"/>
                  </a:lnTo>
                  <a:lnTo>
                    <a:pt x="4388" y="4564"/>
                  </a:lnTo>
                  <a:lnTo>
                    <a:pt x="4224" y="4646"/>
                  </a:lnTo>
                  <a:lnTo>
                    <a:pt x="4146" y="4661"/>
                  </a:lnTo>
                  <a:lnTo>
                    <a:pt x="4011" y="4738"/>
                  </a:lnTo>
                  <a:lnTo>
                    <a:pt x="3929" y="4771"/>
                  </a:lnTo>
                  <a:lnTo>
                    <a:pt x="3741" y="4869"/>
                  </a:lnTo>
                  <a:lnTo>
                    <a:pt x="3658" y="4902"/>
                  </a:lnTo>
                  <a:lnTo>
                    <a:pt x="3547" y="4946"/>
                  </a:lnTo>
                  <a:lnTo>
                    <a:pt x="3155" y="5144"/>
                  </a:lnTo>
                  <a:lnTo>
                    <a:pt x="3043" y="5178"/>
                  </a:lnTo>
                  <a:lnTo>
                    <a:pt x="2980" y="5213"/>
                  </a:lnTo>
                  <a:lnTo>
                    <a:pt x="2821" y="5256"/>
                  </a:lnTo>
                  <a:lnTo>
                    <a:pt x="2661" y="5290"/>
                  </a:lnTo>
                  <a:lnTo>
                    <a:pt x="2603" y="5302"/>
                  </a:lnTo>
                  <a:lnTo>
                    <a:pt x="2544" y="5312"/>
                  </a:lnTo>
                  <a:lnTo>
                    <a:pt x="2486" y="5323"/>
                  </a:lnTo>
                  <a:lnTo>
                    <a:pt x="2427" y="5333"/>
                  </a:lnTo>
                  <a:lnTo>
                    <a:pt x="2367" y="5341"/>
                  </a:lnTo>
                  <a:lnTo>
                    <a:pt x="2308" y="5348"/>
                  </a:lnTo>
                  <a:lnTo>
                    <a:pt x="2248" y="5353"/>
                  </a:lnTo>
                  <a:lnTo>
                    <a:pt x="2188" y="5357"/>
                  </a:lnTo>
                  <a:lnTo>
                    <a:pt x="2158" y="5358"/>
                  </a:lnTo>
                  <a:lnTo>
                    <a:pt x="2127" y="5358"/>
                  </a:lnTo>
                  <a:lnTo>
                    <a:pt x="2097" y="5358"/>
                  </a:lnTo>
                  <a:lnTo>
                    <a:pt x="2067" y="5357"/>
                  </a:lnTo>
                  <a:lnTo>
                    <a:pt x="2037" y="5356"/>
                  </a:lnTo>
                  <a:lnTo>
                    <a:pt x="2007" y="5354"/>
                  </a:lnTo>
                  <a:lnTo>
                    <a:pt x="1976" y="5351"/>
                  </a:lnTo>
                  <a:lnTo>
                    <a:pt x="1946" y="5348"/>
                  </a:lnTo>
                  <a:lnTo>
                    <a:pt x="1916" y="5343"/>
                  </a:lnTo>
                  <a:lnTo>
                    <a:pt x="1885" y="5338"/>
                  </a:lnTo>
                  <a:lnTo>
                    <a:pt x="1855" y="5333"/>
                  </a:lnTo>
                  <a:lnTo>
                    <a:pt x="1825" y="5326"/>
                  </a:lnTo>
                  <a:lnTo>
                    <a:pt x="1794" y="5318"/>
                  </a:lnTo>
                  <a:lnTo>
                    <a:pt x="1764" y="5310"/>
                  </a:lnTo>
                  <a:lnTo>
                    <a:pt x="1734" y="5301"/>
                  </a:lnTo>
                  <a:lnTo>
                    <a:pt x="1703" y="5290"/>
                  </a:lnTo>
                  <a:lnTo>
                    <a:pt x="1673" y="5280"/>
                  </a:lnTo>
                  <a:lnTo>
                    <a:pt x="1644" y="5269"/>
                  </a:lnTo>
                  <a:lnTo>
                    <a:pt x="1615" y="5258"/>
                  </a:lnTo>
                  <a:lnTo>
                    <a:pt x="1587" y="5245"/>
                  </a:lnTo>
                  <a:lnTo>
                    <a:pt x="1559" y="5231"/>
                  </a:lnTo>
                  <a:lnTo>
                    <a:pt x="1532" y="5216"/>
                  </a:lnTo>
                  <a:lnTo>
                    <a:pt x="1505" y="5200"/>
                  </a:lnTo>
                  <a:lnTo>
                    <a:pt x="1479" y="5183"/>
                  </a:lnTo>
                  <a:lnTo>
                    <a:pt x="1452" y="5165"/>
                  </a:lnTo>
                  <a:lnTo>
                    <a:pt x="1428" y="5146"/>
                  </a:lnTo>
                  <a:lnTo>
                    <a:pt x="1403" y="5126"/>
                  </a:lnTo>
                  <a:lnTo>
                    <a:pt x="1378" y="5106"/>
                  </a:lnTo>
                  <a:lnTo>
                    <a:pt x="1355" y="5084"/>
                  </a:lnTo>
                  <a:lnTo>
                    <a:pt x="1331" y="5062"/>
                  </a:lnTo>
                  <a:lnTo>
                    <a:pt x="1309" y="5038"/>
                  </a:lnTo>
                  <a:lnTo>
                    <a:pt x="1287" y="5013"/>
                  </a:lnTo>
                  <a:lnTo>
                    <a:pt x="1176" y="4971"/>
                  </a:lnTo>
                  <a:lnTo>
                    <a:pt x="1127" y="4888"/>
                  </a:lnTo>
                  <a:lnTo>
                    <a:pt x="1079" y="4786"/>
                  </a:lnTo>
                  <a:lnTo>
                    <a:pt x="992" y="4729"/>
                  </a:lnTo>
                  <a:lnTo>
                    <a:pt x="944" y="4661"/>
                  </a:lnTo>
                  <a:lnTo>
                    <a:pt x="886" y="4564"/>
                  </a:lnTo>
                  <a:lnTo>
                    <a:pt x="817" y="4487"/>
                  </a:lnTo>
                  <a:lnTo>
                    <a:pt x="750" y="4385"/>
                  </a:lnTo>
                  <a:lnTo>
                    <a:pt x="425" y="3887"/>
                  </a:lnTo>
                  <a:lnTo>
                    <a:pt x="383" y="3818"/>
                  </a:lnTo>
                  <a:lnTo>
                    <a:pt x="348" y="3727"/>
                  </a:lnTo>
                  <a:lnTo>
                    <a:pt x="285" y="3645"/>
                  </a:lnTo>
                  <a:lnTo>
                    <a:pt x="266" y="3597"/>
                  </a:lnTo>
                  <a:lnTo>
                    <a:pt x="208" y="3518"/>
                  </a:lnTo>
                  <a:lnTo>
                    <a:pt x="183" y="3451"/>
                  </a:lnTo>
                  <a:lnTo>
                    <a:pt x="126" y="3417"/>
                  </a:lnTo>
                  <a:lnTo>
                    <a:pt x="77" y="3320"/>
                  </a:lnTo>
                  <a:lnTo>
                    <a:pt x="10" y="3286"/>
                  </a:lnTo>
                  <a:lnTo>
                    <a:pt x="0" y="3901"/>
                  </a:lnTo>
                  <a:lnTo>
                    <a:pt x="0" y="4012"/>
                  </a:lnTo>
                  <a:lnTo>
                    <a:pt x="106" y="3968"/>
                  </a:lnTo>
                  <a:lnTo>
                    <a:pt x="218" y="4108"/>
                  </a:lnTo>
                  <a:lnTo>
                    <a:pt x="242" y="4162"/>
                  </a:lnTo>
                  <a:lnTo>
                    <a:pt x="141" y="4245"/>
                  </a:lnTo>
                  <a:lnTo>
                    <a:pt x="91" y="4254"/>
                  </a:lnTo>
                  <a:lnTo>
                    <a:pt x="0" y="4351"/>
                  </a:lnTo>
                  <a:lnTo>
                    <a:pt x="10" y="4452"/>
                  </a:lnTo>
                  <a:lnTo>
                    <a:pt x="91" y="4452"/>
                  </a:lnTo>
                  <a:lnTo>
                    <a:pt x="368" y="4337"/>
                  </a:lnTo>
                  <a:lnTo>
                    <a:pt x="383" y="4370"/>
                  </a:lnTo>
                  <a:lnTo>
                    <a:pt x="416" y="4452"/>
                  </a:lnTo>
                  <a:lnTo>
                    <a:pt x="368" y="4510"/>
                  </a:lnTo>
                  <a:lnTo>
                    <a:pt x="285" y="4579"/>
                  </a:lnTo>
                  <a:lnTo>
                    <a:pt x="183" y="4612"/>
                  </a:lnTo>
                  <a:lnTo>
                    <a:pt x="10" y="4771"/>
                  </a:lnTo>
                  <a:lnTo>
                    <a:pt x="0" y="4888"/>
                  </a:lnTo>
                  <a:lnTo>
                    <a:pt x="77" y="4869"/>
                  </a:lnTo>
                  <a:lnTo>
                    <a:pt x="174" y="4786"/>
                  </a:lnTo>
                  <a:lnTo>
                    <a:pt x="242" y="4771"/>
                  </a:lnTo>
                  <a:lnTo>
                    <a:pt x="266" y="4704"/>
                  </a:lnTo>
                  <a:lnTo>
                    <a:pt x="383" y="4661"/>
                  </a:lnTo>
                  <a:lnTo>
                    <a:pt x="460" y="4593"/>
                  </a:lnTo>
                  <a:lnTo>
                    <a:pt x="494" y="4579"/>
                  </a:lnTo>
                  <a:lnTo>
                    <a:pt x="542" y="4646"/>
                  </a:lnTo>
                  <a:lnTo>
                    <a:pt x="590" y="4694"/>
                  </a:lnTo>
                  <a:lnTo>
                    <a:pt x="625" y="4752"/>
                  </a:lnTo>
                  <a:lnTo>
                    <a:pt x="590" y="4786"/>
                  </a:lnTo>
                  <a:lnTo>
                    <a:pt x="561" y="4821"/>
                  </a:lnTo>
                  <a:lnTo>
                    <a:pt x="527" y="4854"/>
                  </a:lnTo>
                  <a:lnTo>
                    <a:pt x="368" y="4946"/>
                  </a:lnTo>
                  <a:lnTo>
                    <a:pt x="300" y="4994"/>
                  </a:lnTo>
                  <a:lnTo>
                    <a:pt x="208" y="5063"/>
                  </a:lnTo>
                  <a:lnTo>
                    <a:pt x="24" y="5063"/>
                  </a:lnTo>
                  <a:lnTo>
                    <a:pt x="10" y="5484"/>
                  </a:lnTo>
                  <a:lnTo>
                    <a:pt x="319" y="5566"/>
                  </a:lnTo>
                  <a:lnTo>
                    <a:pt x="494" y="5628"/>
                  </a:lnTo>
                  <a:lnTo>
                    <a:pt x="565" y="5651"/>
                  </a:lnTo>
                  <a:lnTo>
                    <a:pt x="635" y="5672"/>
                  </a:lnTo>
                  <a:lnTo>
                    <a:pt x="706" y="5693"/>
                  </a:lnTo>
                  <a:lnTo>
                    <a:pt x="777" y="5712"/>
                  </a:lnTo>
                  <a:lnTo>
                    <a:pt x="847" y="5730"/>
                  </a:lnTo>
                  <a:lnTo>
                    <a:pt x="918" y="5747"/>
                  </a:lnTo>
                  <a:lnTo>
                    <a:pt x="988" y="5764"/>
                  </a:lnTo>
                  <a:lnTo>
                    <a:pt x="1057" y="5780"/>
                  </a:lnTo>
                  <a:lnTo>
                    <a:pt x="1128" y="5795"/>
                  </a:lnTo>
                  <a:lnTo>
                    <a:pt x="1197" y="5810"/>
                  </a:lnTo>
                  <a:lnTo>
                    <a:pt x="1267" y="5824"/>
                  </a:lnTo>
                  <a:lnTo>
                    <a:pt x="1337" y="5837"/>
                  </a:lnTo>
                  <a:lnTo>
                    <a:pt x="1405" y="5850"/>
                  </a:lnTo>
                  <a:lnTo>
                    <a:pt x="1475" y="5862"/>
                  </a:lnTo>
                  <a:lnTo>
                    <a:pt x="1544" y="5872"/>
                  </a:lnTo>
                  <a:lnTo>
                    <a:pt x="1614" y="5884"/>
                  </a:lnTo>
                  <a:lnTo>
                    <a:pt x="1752" y="5905"/>
                  </a:lnTo>
                  <a:lnTo>
                    <a:pt x="1890" y="5923"/>
                  </a:lnTo>
                  <a:lnTo>
                    <a:pt x="2028" y="5940"/>
                  </a:lnTo>
                  <a:lnTo>
                    <a:pt x="2165" y="5957"/>
                  </a:lnTo>
                  <a:lnTo>
                    <a:pt x="2304" y="5972"/>
                  </a:lnTo>
                  <a:lnTo>
                    <a:pt x="2442" y="5987"/>
                  </a:lnTo>
                  <a:lnTo>
                    <a:pt x="2581" y="6001"/>
                  </a:lnTo>
                  <a:lnTo>
                    <a:pt x="2719" y="6016"/>
                  </a:lnTo>
                  <a:lnTo>
                    <a:pt x="4064" y="5947"/>
                  </a:lnTo>
                  <a:lnTo>
                    <a:pt x="4204" y="5968"/>
                  </a:lnTo>
                  <a:lnTo>
                    <a:pt x="4998" y="5822"/>
                  </a:lnTo>
                  <a:lnTo>
                    <a:pt x="5952" y="5614"/>
                  </a:lnTo>
                  <a:lnTo>
                    <a:pt x="6300" y="5464"/>
                  </a:lnTo>
                  <a:lnTo>
                    <a:pt x="6382" y="5455"/>
                  </a:lnTo>
                  <a:lnTo>
                    <a:pt x="6532" y="5372"/>
                  </a:lnTo>
                  <a:lnTo>
                    <a:pt x="7510" y="4902"/>
                  </a:lnTo>
                  <a:lnTo>
                    <a:pt x="7610" y="4854"/>
                  </a:lnTo>
                  <a:lnTo>
                    <a:pt x="7693" y="4821"/>
                  </a:lnTo>
                  <a:lnTo>
                    <a:pt x="8061" y="4612"/>
                  </a:lnTo>
                  <a:lnTo>
                    <a:pt x="8173" y="4564"/>
                  </a:lnTo>
                  <a:lnTo>
                    <a:pt x="8254" y="4496"/>
                  </a:lnTo>
                  <a:lnTo>
                    <a:pt x="8400" y="4429"/>
                  </a:lnTo>
                  <a:lnTo>
                    <a:pt x="8574" y="4288"/>
                  </a:lnTo>
                  <a:lnTo>
                    <a:pt x="8734" y="4177"/>
                  </a:lnTo>
                  <a:lnTo>
                    <a:pt x="8980" y="4002"/>
                  </a:lnTo>
                  <a:lnTo>
                    <a:pt x="9208" y="3785"/>
                  </a:lnTo>
                  <a:lnTo>
                    <a:pt x="9266" y="3737"/>
                  </a:lnTo>
                  <a:lnTo>
                    <a:pt x="9464" y="3576"/>
                  </a:lnTo>
                  <a:lnTo>
                    <a:pt x="9624" y="3451"/>
                  </a:lnTo>
                  <a:lnTo>
                    <a:pt x="9783" y="3301"/>
                  </a:lnTo>
                  <a:lnTo>
                    <a:pt x="10059" y="3001"/>
                  </a:lnTo>
                  <a:lnTo>
                    <a:pt x="10190" y="2802"/>
                  </a:lnTo>
                  <a:lnTo>
                    <a:pt x="10365" y="2642"/>
                  </a:lnTo>
                  <a:lnTo>
                    <a:pt x="10659" y="2241"/>
                  </a:lnTo>
                  <a:lnTo>
                    <a:pt x="10751" y="2110"/>
                  </a:lnTo>
                  <a:lnTo>
                    <a:pt x="10819" y="2033"/>
                  </a:lnTo>
                  <a:lnTo>
                    <a:pt x="10882" y="1965"/>
                  </a:lnTo>
                  <a:lnTo>
                    <a:pt x="10993" y="1800"/>
                  </a:lnTo>
                  <a:lnTo>
                    <a:pt x="11109" y="1549"/>
                  </a:lnTo>
                  <a:lnTo>
                    <a:pt x="11283" y="1224"/>
                  </a:lnTo>
                  <a:lnTo>
                    <a:pt x="11385" y="1124"/>
                  </a:lnTo>
                  <a:lnTo>
                    <a:pt x="11443" y="930"/>
                  </a:lnTo>
                  <a:lnTo>
                    <a:pt x="11821" y="0"/>
                  </a:lnTo>
                  <a:lnTo>
                    <a:pt x="11385" y="0"/>
                  </a:lnTo>
                  <a:lnTo>
                    <a:pt x="11385" y="44"/>
                  </a:lnTo>
                  <a:lnTo>
                    <a:pt x="11318" y="194"/>
                  </a:lnTo>
                  <a:lnTo>
                    <a:pt x="10978" y="344"/>
                  </a:lnTo>
                  <a:lnTo>
                    <a:pt x="10978" y="261"/>
                  </a:lnTo>
                  <a:lnTo>
                    <a:pt x="11041" y="179"/>
                  </a:lnTo>
                  <a:lnTo>
                    <a:pt x="11109" y="78"/>
                  </a:lnTo>
                  <a:lnTo>
                    <a:pt x="11187" y="0"/>
                  </a:lnTo>
                  <a:lnTo>
                    <a:pt x="10698" y="0"/>
                  </a:lnTo>
                  <a:close/>
                  <a:moveTo>
                    <a:pt x="2317" y="8551"/>
                  </a:moveTo>
                  <a:lnTo>
                    <a:pt x="1186" y="8416"/>
                  </a:lnTo>
                  <a:lnTo>
                    <a:pt x="1349" y="8324"/>
                  </a:lnTo>
                  <a:lnTo>
                    <a:pt x="1363" y="8279"/>
                  </a:lnTo>
                  <a:lnTo>
                    <a:pt x="1375" y="8233"/>
                  </a:lnTo>
                  <a:lnTo>
                    <a:pt x="1387" y="8188"/>
                  </a:lnTo>
                  <a:lnTo>
                    <a:pt x="1398" y="8143"/>
                  </a:lnTo>
                  <a:lnTo>
                    <a:pt x="1408" y="8097"/>
                  </a:lnTo>
                  <a:lnTo>
                    <a:pt x="1418" y="8052"/>
                  </a:lnTo>
                  <a:lnTo>
                    <a:pt x="1427" y="8007"/>
                  </a:lnTo>
                  <a:lnTo>
                    <a:pt x="1435" y="7961"/>
                  </a:lnTo>
                  <a:lnTo>
                    <a:pt x="1450" y="7870"/>
                  </a:lnTo>
                  <a:lnTo>
                    <a:pt x="1463" y="7780"/>
                  </a:lnTo>
                  <a:lnTo>
                    <a:pt x="1475" y="7689"/>
                  </a:lnTo>
                  <a:lnTo>
                    <a:pt x="1485" y="7598"/>
                  </a:lnTo>
                  <a:lnTo>
                    <a:pt x="1495" y="7508"/>
                  </a:lnTo>
                  <a:lnTo>
                    <a:pt x="1504" y="7417"/>
                  </a:lnTo>
                  <a:lnTo>
                    <a:pt x="1512" y="7326"/>
                  </a:lnTo>
                  <a:lnTo>
                    <a:pt x="1521" y="7235"/>
                  </a:lnTo>
                  <a:lnTo>
                    <a:pt x="1530" y="7145"/>
                  </a:lnTo>
                  <a:lnTo>
                    <a:pt x="1540" y="7054"/>
                  </a:lnTo>
                  <a:lnTo>
                    <a:pt x="1551" y="6963"/>
                  </a:lnTo>
                  <a:lnTo>
                    <a:pt x="1563" y="6873"/>
                  </a:lnTo>
                  <a:lnTo>
                    <a:pt x="1529" y="6790"/>
                  </a:lnTo>
                  <a:lnTo>
                    <a:pt x="1509" y="6756"/>
                  </a:lnTo>
                  <a:lnTo>
                    <a:pt x="1418" y="6664"/>
                  </a:lnTo>
                  <a:lnTo>
                    <a:pt x="2695" y="6804"/>
                  </a:lnTo>
                  <a:lnTo>
                    <a:pt x="2671" y="7032"/>
                  </a:lnTo>
                  <a:lnTo>
                    <a:pt x="2613" y="7081"/>
                  </a:lnTo>
                  <a:lnTo>
                    <a:pt x="2594" y="6983"/>
                  </a:lnTo>
                  <a:lnTo>
                    <a:pt x="2573" y="6966"/>
                  </a:lnTo>
                  <a:lnTo>
                    <a:pt x="2554" y="6950"/>
                  </a:lnTo>
                  <a:lnTo>
                    <a:pt x="2534" y="6936"/>
                  </a:lnTo>
                  <a:lnTo>
                    <a:pt x="2513" y="6923"/>
                  </a:lnTo>
                  <a:lnTo>
                    <a:pt x="2492" y="6911"/>
                  </a:lnTo>
                  <a:lnTo>
                    <a:pt x="2472" y="6901"/>
                  </a:lnTo>
                  <a:lnTo>
                    <a:pt x="2450" y="6892"/>
                  </a:lnTo>
                  <a:lnTo>
                    <a:pt x="2429" y="6883"/>
                  </a:lnTo>
                  <a:lnTo>
                    <a:pt x="2407" y="6876"/>
                  </a:lnTo>
                  <a:lnTo>
                    <a:pt x="2386" y="6870"/>
                  </a:lnTo>
                  <a:lnTo>
                    <a:pt x="2365" y="6864"/>
                  </a:lnTo>
                  <a:lnTo>
                    <a:pt x="2342" y="6860"/>
                  </a:lnTo>
                  <a:lnTo>
                    <a:pt x="2298" y="6852"/>
                  </a:lnTo>
                  <a:lnTo>
                    <a:pt x="2253" y="6847"/>
                  </a:lnTo>
                  <a:lnTo>
                    <a:pt x="2162" y="6840"/>
                  </a:lnTo>
                  <a:lnTo>
                    <a:pt x="2070" y="6834"/>
                  </a:lnTo>
                  <a:lnTo>
                    <a:pt x="2024" y="6830"/>
                  </a:lnTo>
                  <a:lnTo>
                    <a:pt x="1978" y="6823"/>
                  </a:lnTo>
                  <a:lnTo>
                    <a:pt x="1956" y="6820"/>
                  </a:lnTo>
                  <a:lnTo>
                    <a:pt x="1932" y="6816"/>
                  </a:lnTo>
                  <a:lnTo>
                    <a:pt x="1910" y="6811"/>
                  </a:lnTo>
                  <a:lnTo>
                    <a:pt x="1887" y="6804"/>
                  </a:lnTo>
                  <a:lnTo>
                    <a:pt x="1833" y="6823"/>
                  </a:lnTo>
                  <a:lnTo>
                    <a:pt x="1770" y="7515"/>
                  </a:lnTo>
                  <a:lnTo>
                    <a:pt x="2337" y="7565"/>
                  </a:lnTo>
                  <a:lnTo>
                    <a:pt x="2419" y="7515"/>
                  </a:lnTo>
                  <a:lnTo>
                    <a:pt x="2477" y="7419"/>
                  </a:lnTo>
                  <a:lnTo>
                    <a:pt x="2429" y="7884"/>
                  </a:lnTo>
                  <a:lnTo>
                    <a:pt x="2371" y="7772"/>
                  </a:lnTo>
                  <a:lnTo>
                    <a:pt x="2337" y="7743"/>
                  </a:lnTo>
                  <a:lnTo>
                    <a:pt x="2304" y="7709"/>
                  </a:lnTo>
                  <a:lnTo>
                    <a:pt x="1737" y="7642"/>
                  </a:lnTo>
                  <a:lnTo>
                    <a:pt x="1670" y="8256"/>
                  </a:lnTo>
                  <a:lnTo>
                    <a:pt x="1670" y="8290"/>
                  </a:lnTo>
                  <a:lnTo>
                    <a:pt x="1737" y="8358"/>
                  </a:lnTo>
                  <a:lnTo>
                    <a:pt x="2337" y="8416"/>
                  </a:lnTo>
                  <a:lnTo>
                    <a:pt x="2419" y="8368"/>
                  </a:lnTo>
                  <a:lnTo>
                    <a:pt x="2496" y="8241"/>
                  </a:lnTo>
                  <a:lnTo>
                    <a:pt x="2579" y="8228"/>
                  </a:lnTo>
                  <a:lnTo>
                    <a:pt x="2429" y="8566"/>
                  </a:lnTo>
                  <a:lnTo>
                    <a:pt x="2317" y="8551"/>
                  </a:lnTo>
                  <a:close/>
                  <a:moveTo>
                    <a:pt x="3948" y="8499"/>
                  </a:moveTo>
                  <a:lnTo>
                    <a:pt x="3948" y="8470"/>
                  </a:lnTo>
                  <a:lnTo>
                    <a:pt x="3982" y="8435"/>
                  </a:lnTo>
                  <a:lnTo>
                    <a:pt x="4089" y="8334"/>
                  </a:lnTo>
                  <a:lnTo>
                    <a:pt x="3929" y="6882"/>
                  </a:lnTo>
                  <a:lnTo>
                    <a:pt x="3900" y="6858"/>
                  </a:lnTo>
                  <a:lnTo>
                    <a:pt x="3789" y="6804"/>
                  </a:lnTo>
                  <a:lnTo>
                    <a:pt x="3789" y="6742"/>
                  </a:lnTo>
                  <a:lnTo>
                    <a:pt x="3838" y="6739"/>
                  </a:lnTo>
                  <a:lnTo>
                    <a:pt x="3888" y="6736"/>
                  </a:lnTo>
                  <a:lnTo>
                    <a:pt x="3938" y="6730"/>
                  </a:lnTo>
                  <a:lnTo>
                    <a:pt x="3987" y="6725"/>
                  </a:lnTo>
                  <a:lnTo>
                    <a:pt x="4085" y="6711"/>
                  </a:lnTo>
                  <a:lnTo>
                    <a:pt x="4183" y="6696"/>
                  </a:lnTo>
                  <a:lnTo>
                    <a:pt x="4280" y="6680"/>
                  </a:lnTo>
                  <a:lnTo>
                    <a:pt x="4377" y="6665"/>
                  </a:lnTo>
                  <a:lnTo>
                    <a:pt x="4425" y="6659"/>
                  </a:lnTo>
                  <a:lnTo>
                    <a:pt x="4473" y="6652"/>
                  </a:lnTo>
                  <a:lnTo>
                    <a:pt x="4521" y="6648"/>
                  </a:lnTo>
                  <a:lnTo>
                    <a:pt x="4569" y="6642"/>
                  </a:lnTo>
                  <a:lnTo>
                    <a:pt x="4618" y="6640"/>
                  </a:lnTo>
                  <a:lnTo>
                    <a:pt x="4665" y="6638"/>
                  </a:lnTo>
                  <a:lnTo>
                    <a:pt x="4713" y="6638"/>
                  </a:lnTo>
                  <a:lnTo>
                    <a:pt x="4761" y="6639"/>
                  </a:lnTo>
                  <a:lnTo>
                    <a:pt x="4808" y="6642"/>
                  </a:lnTo>
                  <a:lnTo>
                    <a:pt x="4856" y="6647"/>
                  </a:lnTo>
                  <a:lnTo>
                    <a:pt x="4903" y="6654"/>
                  </a:lnTo>
                  <a:lnTo>
                    <a:pt x="4952" y="6663"/>
                  </a:lnTo>
                  <a:lnTo>
                    <a:pt x="4999" y="6675"/>
                  </a:lnTo>
                  <a:lnTo>
                    <a:pt x="5047" y="6690"/>
                  </a:lnTo>
                  <a:lnTo>
                    <a:pt x="5094" y="6707"/>
                  </a:lnTo>
                  <a:lnTo>
                    <a:pt x="5141" y="6726"/>
                  </a:lnTo>
                  <a:lnTo>
                    <a:pt x="5189" y="6750"/>
                  </a:lnTo>
                  <a:lnTo>
                    <a:pt x="5236" y="6775"/>
                  </a:lnTo>
                  <a:lnTo>
                    <a:pt x="5285" y="6805"/>
                  </a:lnTo>
                  <a:lnTo>
                    <a:pt x="5332" y="6838"/>
                  </a:lnTo>
                  <a:lnTo>
                    <a:pt x="5497" y="7017"/>
                  </a:lnTo>
                  <a:lnTo>
                    <a:pt x="5574" y="7177"/>
                  </a:lnTo>
                  <a:lnTo>
                    <a:pt x="5598" y="7259"/>
                  </a:lnTo>
                  <a:lnTo>
                    <a:pt x="5608" y="7308"/>
                  </a:lnTo>
                  <a:lnTo>
                    <a:pt x="5617" y="7355"/>
                  </a:lnTo>
                  <a:lnTo>
                    <a:pt x="5624" y="7402"/>
                  </a:lnTo>
                  <a:lnTo>
                    <a:pt x="5629" y="7450"/>
                  </a:lnTo>
                  <a:lnTo>
                    <a:pt x="5634" y="7496"/>
                  </a:lnTo>
                  <a:lnTo>
                    <a:pt x="5635" y="7543"/>
                  </a:lnTo>
                  <a:lnTo>
                    <a:pt x="5635" y="7590"/>
                  </a:lnTo>
                  <a:lnTo>
                    <a:pt x="5633" y="7636"/>
                  </a:lnTo>
                  <a:lnTo>
                    <a:pt x="5632" y="7660"/>
                  </a:lnTo>
                  <a:lnTo>
                    <a:pt x="5628" y="7683"/>
                  </a:lnTo>
                  <a:lnTo>
                    <a:pt x="5626" y="7707"/>
                  </a:lnTo>
                  <a:lnTo>
                    <a:pt x="5622" y="7731"/>
                  </a:lnTo>
                  <a:lnTo>
                    <a:pt x="5618" y="7754"/>
                  </a:lnTo>
                  <a:lnTo>
                    <a:pt x="5613" y="7778"/>
                  </a:lnTo>
                  <a:lnTo>
                    <a:pt x="5608" y="7800"/>
                  </a:lnTo>
                  <a:lnTo>
                    <a:pt x="5603" y="7824"/>
                  </a:lnTo>
                  <a:lnTo>
                    <a:pt x="5595" y="7847"/>
                  </a:lnTo>
                  <a:lnTo>
                    <a:pt x="5589" y="7871"/>
                  </a:lnTo>
                  <a:lnTo>
                    <a:pt x="5580" y="7896"/>
                  </a:lnTo>
                  <a:lnTo>
                    <a:pt x="5572" y="7919"/>
                  </a:lnTo>
                  <a:lnTo>
                    <a:pt x="5562" y="7943"/>
                  </a:lnTo>
                  <a:lnTo>
                    <a:pt x="5552" y="7966"/>
                  </a:lnTo>
                  <a:lnTo>
                    <a:pt x="5542" y="7990"/>
                  </a:lnTo>
                  <a:lnTo>
                    <a:pt x="5530" y="8014"/>
                  </a:lnTo>
                  <a:lnTo>
                    <a:pt x="5434" y="8159"/>
                  </a:lnTo>
                  <a:lnTo>
                    <a:pt x="5390" y="8192"/>
                  </a:lnTo>
                  <a:lnTo>
                    <a:pt x="5346" y="8221"/>
                  </a:lnTo>
                  <a:lnTo>
                    <a:pt x="5301" y="8248"/>
                  </a:lnTo>
                  <a:lnTo>
                    <a:pt x="5257" y="8273"/>
                  </a:lnTo>
                  <a:lnTo>
                    <a:pt x="5212" y="8295"/>
                  </a:lnTo>
                  <a:lnTo>
                    <a:pt x="5167" y="8315"/>
                  </a:lnTo>
                  <a:lnTo>
                    <a:pt x="5122" y="8334"/>
                  </a:lnTo>
                  <a:lnTo>
                    <a:pt x="5077" y="8351"/>
                  </a:lnTo>
                  <a:lnTo>
                    <a:pt x="5032" y="8365"/>
                  </a:lnTo>
                  <a:lnTo>
                    <a:pt x="4986" y="8378"/>
                  </a:lnTo>
                  <a:lnTo>
                    <a:pt x="4941" y="8389"/>
                  </a:lnTo>
                  <a:lnTo>
                    <a:pt x="4896" y="8400"/>
                  </a:lnTo>
                  <a:lnTo>
                    <a:pt x="4850" y="8409"/>
                  </a:lnTo>
                  <a:lnTo>
                    <a:pt x="4805" y="8416"/>
                  </a:lnTo>
                  <a:lnTo>
                    <a:pt x="4759" y="8424"/>
                  </a:lnTo>
                  <a:lnTo>
                    <a:pt x="4713" y="8429"/>
                  </a:lnTo>
                  <a:lnTo>
                    <a:pt x="4622" y="8440"/>
                  </a:lnTo>
                  <a:lnTo>
                    <a:pt x="4530" y="8448"/>
                  </a:lnTo>
                  <a:lnTo>
                    <a:pt x="4439" y="8456"/>
                  </a:lnTo>
                  <a:lnTo>
                    <a:pt x="4347" y="8463"/>
                  </a:lnTo>
                  <a:lnTo>
                    <a:pt x="4301" y="8467"/>
                  </a:lnTo>
                  <a:lnTo>
                    <a:pt x="4256" y="8472"/>
                  </a:lnTo>
                  <a:lnTo>
                    <a:pt x="4210" y="8477"/>
                  </a:lnTo>
                  <a:lnTo>
                    <a:pt x="4164" y="8484"/>
                  </a:lnTo>
                  <a:lnTo>
                    <a:pt x="4119" y="8491"/>
                  </a:lnTo>
                  <a:lnTo>
                    <a:pt x="4073" y="8499"/>
                  </a:lnTo>
                  <a:lnTo>
                    <a:pt x="4028" y="8507"/>
                  </a:lnTo>
                  <a:lnTo>
                    <a:pt x="3982" y="8518"/>
                  </a:lnTo>
                  <a:lnTo>
                    <a:pt x="3948" y="8499"/>
                  </a:lnTo>
                  <a:close/>
                  <a:moveTo>
                    <a:pt x="4529" y="8358"/>
                  </a:moveTo>
                  <a:lnTo>
                    <a:pt x="4466" y="8334"/>
                  </a:lnTo>
                  <a:lnTo>
                    <a:pt x="4398" y="8276"/>
                  </a:lnTo>
                  <a:lnTo>
                    <a:pt x="4190" y="6775"/>
                  </a:lnTo>
                  <a:lnTo>
                    <a:pt x="4286" y="6761"/>
                  </a:lnTo>
                  <a:lnTo>
                    <a:pt x="4380" y="6747"/>
                  </a:lnTo>
                  <a:lnTo>
                    <a:pt x="4427" y="6741"/>
                  </a:lnTo>
                  <a:lnTo>
                    <a:pt x="4473" y="6736"/>
                  </a:lnTo>
                  <a:lnTo>
                    <a:pt x="4519" y="6731"/>
                  </a:lnTo>
                  <a:lnTo>
                    <a:pt x="4566" y="6728"/>
                  </a:lnTo>
                  <a:lnTo>
                    <a:pt x="4589" y="6728"/>
                  </a:lnTo>
                  <a:lnTo>
                    <a:pt x="4611" y="6727"/>
                  </a:lnTo>
                  <a:lnTo>
                    <a:pt x="4635" y="6728"/>
                  </a:lnTo>
                  <a:lnTo>
                    <a:pt x="4657" y="6729"/>
                  </a:lnTo>
                  <a:lnTo>
                    <a:pt x="4681" y="6730"/>
                  </a:lnTo>
                  <a:lnTo>
                    <a:pt x="4703" y="6734"/>
                  </a:lnTo>
                  <a:lnTo>
                    <a:pt x="4726" y="6737"/>
                  </a:lnTo>
                  <a:lnTo>
                    <a:pt x="4748" y="6740"/>
                  </a:lnTo>
                  <a:lnTo>
                    <a:pt x="4772" y="6745"/>
                  </a:lnTo>
                  <a:lnTo>
                    <a:pt x="4794" y="6751"/>
                  </a:lnTo>
                  <a:lnTo>
                    <a:pt x="4817" y="6757"/>
                  </a:lnTo>
                  <a:lnTo>
                    <a:pt x="4839" y="6765"/>
                  </a:lnTo>
                  <a:lnTo>
                    <a:pt x="4863" y="6773"/>
                  </a:lnTo>
                  <a:lnTo>
                    <a:pt x="4885" y="6783"/>
                  </a:lnTo>
                  <a:lnTo>
                    <a:pt x="4908" y="6792"/>
                  </a:lnTo>
                  <a:lnTo>
                    <a:pt x="4930" y="6804"/>
                  </a:lnTo>
                  <a:lnTo>
                    <a:pt x="5090" y="6882"/>
                  </a:lnTo>
                  <a:lnTo>
                    <a:pt x="5158" y="6983"/>
                  </a:lnTo>
                  <a:lnTo>
                    <a:pt x="5177" y="7018"/>
                  </a:lnTo>
                  <a:lnTo>
                    <a:pt x="5196" y="7054"/>
                  </a:lnTo>
                  <a:lnTo>
                    <a:pt x="5213" y="7088"/>
                  </a:lnTo>
                  <a:lnTo>
                    <a:pt x="5230" y="7123"/>
                  </a:lnTo>
                  <a:lnTo>
                    <a:pt x="5246" y="7158"/>
                  </a:lnTo>
                  <a:lnTo>
                    <a:pt x="5262" y="7193"/>
                  </a:lnTo>
                  <a:lnTo>
                    <a:pt x="5276" y="7227"/>
                  </a:lnTo>
                  <a:lnTo>
                    <a:pt x="5290" y="7263"/>
                  </a:lnTo>
                  <a:lnTo>
                    <a:pt x="5303" y="7298"/>
                  </a:lnTo>
                  <a:lnTo>
                    <a:pt x="5314" y="7332"/>
                  </a:lnTo>
                  <a:lnTo>
                    <a:pt x="5324" y="7368"/>
                  </a:lnTo>
                  <a:lnTo>
                    <a:pt x="5334" y="7402"/>
                  </a:lnTo>
                  <a:lnTo>
                    <a:pt x="5341" y="7437"/>
                  </a:lnTo>
                  <a:lnTo>
                    <a:pt x="5348" y="7473"/>
                  </a:lnTo>
                  <a:lnTo>
                    <a:pt x="5354" y="7508"/>
                  </a:lnTo>
                  <a:lnTo>
                    <a:pt x="5357" y="7542"/>
                  </a:lnTo>
                  <a:lnTo>
                    <a:pt x="5361" y="7577"/>
                  </a:lnTo>
                  <a:lnTo>
                    <a:pt x="5362" y="7613"/>
                  </a:lnTo>
                  <a:lnTo>
                    <a:pt x="5362" y="7648"/>
                  </a:lnTo>
                  <a:lnTo>
                    <a:pt x="5361" y="7683"/>
                  </a:lnTo>
                  <a:lnTo>
                    <a:pt x="5357" y="7719"/>
                  </a:lnTo>
                  <a:lnTo>
                    <a:pt x="5352" y="7754"/>
                  </a:lnTo>
                  <a:lnTo>
                    <a:pt x="5346" y="7791"/>
                  </a:lnTo>
                  <a:lnTo>
                    <a:pt x="5338" y="7826"/>
                  </a:lnTo>
                  <a:lnTo>
                    <a:pt x="5329" y="7862"/>
                  </a:lnTo>
                  <a:lnTo>
                    <a:pt x="5317" y="7898"/>
                  </a:lnTo>
                  <a:lnTo>
                    <a:pt x="5303" y="7934"/>
                  </a:lnTo>
                  <a:lnTo>
                    <a:pt x="5288" y="7971"/>
                  </a:lnTo>
                  <a:lnTo>
                    <a:pt x="5271" y="8006"/>
                  </a:lnTo>
                  <a:lnTo>
                    <a:pt x="5251" y="8042"/>
                  </a:lnTo>
                  <a:lnTo>
                    <a:pt x="5230" y="8080"/>
                  </a:lnTo>
                  <a:lnTo>
                    <a:pt x="5207" y="8116"/>
                  </a:lnTo>
                  <a:lnTo>
                    <a:pt x="5066" y="8241"/>
                  </a:lnTo>
                  <a:lnTo>
                    <a:pt x="4901" y="8310"/>
                  </a:lnTo>
                  <a:lnTo>
                    <a:pt x="4771" y="8324"/>
                  </a:lnTo>
                  <a:lnTo>
                    <a:pt x="4529" y="8358"/>
                  </a:lnTo>
                  <a:close/>
                  <a:moveTo>
                    <a:pt x="7001" y="7874"/>
                  </a:moveTo>
                  <a:lnTo>
                    <a:pt x="7026" y="7826"/>
                  </a:lnTo>
                  <a:lnTo>
                    <a:pt x="7108" y="7709"/>
                  </a:lnTo>
                  <a:lnTo>
                    <a:pt x="7078" y="7515"/>
                  </a:lnTo>
                  <a:lnTo>
                    <a:pt x="6967" y="7206"/>
                  </a:lnTo>
                  <a:lnTo>
                    <a:pt x="6934" y="7158"/>
                  </a:lnTo>
                  <a:lnTo>
                    <a:pt x="6919" y="7081"/>
                  </a:lnTo>
                  <a:lnTo>
                    <a:pt x="6866" y="6950"/>
                  </a:lnTo>
                  <a:lnTo>
                    <a:pt x="6817" y="6804"/>
                  </a:lnTo>
                  <a:lnTo>
                    <a:pt x="6759" y="6674"/>
                  </a:lnTo>
                  <a:lnTo>
                    <a:pt x="6726" y="6548"/>
                  </a:lnTo>
                  <a:lnTo>
                    <a:pt x="6692" y="6466"/>
                  </a:lnTo>
                  <a:lnTo>
                    <a:pt x="6609" y="6320"/>
                  </a:lnTo>
                  <a:lnTo>
                    <a:pt x="6575" y="6291"/>
                  </a:lnTo>
                  <a:lnTo>
                    <a:pt x="6402" y="6272"/>
                  </a:lnTo>
                  <a:lnTo>
                    <a:pt x="6498" y="6189"/>
                  </a:lnTo>
                  <a:lnTo>
                    <a:pt x="6595" y="6156"/>
                  </a:lnTo>
                  <a:lnTo>
                    <a:pt x="6740" y="6112"/>
                  </a:lnTo>
                  <a:lnTo>
                    <a:pt x="6919" y="6064"/>
                  </a:lnTo>
                  <a:lnTo>
                    <a:pt x="7001" y="6030"/>
                  </a:lnTo>
                  <a:lnTo>
                    <a:pt x="6899" y="6147"/>
                  </a:lnTo>
                  <a:lnTo>
                    <a:pt x="6899" y="6306"/>
                  </a:lnTo>
                  <a:lnTo>
                    <a:pt x="6967" y="6466"/>
                  </a:lnTo>
                  <a:lnTo>
                    <a:pt x="6982" y="6562"/>
                  </a:lnTo>
                  <a:lnTo>
                    <a:pt x="7078" y="6775"/>
                  </a:lnTo>
                  <a:lnTo>
                    <a:pt x="7093" y="6858"/>
                  </a:lnTo>
                  <a:lnTo>
                    <a:pt x="7161" y="6998"/>
                  </a:lnTo>
                  <a:lnTo>
                    <a:pt x="7176" y="7081"/>
                  </a:lnTo>
                  <a:lnTo>
                    <a:pt x="7209" y="7123"/>
                  </a:lnTo>
                  <a:lnTo>
                    <a:pt x="7224" y="7206"/>
                  </a:lnTo>
                  <a:lnTo>
                    <a:pt x="7268" y="7342"/>
                  </a:lnTo>
                  <a:lnTo>
                    <a:pt x="7383" y="7584"/>
                  </a:lnTo>
                  <a:lnTo>
                    <a:pt x="7418" y="7607"/>
                  </a:lnTo>
                  <a:lnTo>
                    <a:pt x="7577" y="7661"/>
                  </a:lnTo>
                  <a:lnTo>
                    <a:pt x="7287" y="7807"/>
                  </a:lnTo>
                  <a:lnTo>
                    <a:pt x="7190" y="7826"/>
                  </a:lnTo>
                  <a:lnTo>
                    <a:pt x="7093" y="7850"/>
                  </a:lnTo>
                  <a:lnTo>
                    <a:pt x="7001" y="7874"/>
                  </a:lnTo>
                  <a:close/>
                  <a:moveTo>
                    <a:pt x="8913" y="6998"/>
                  </a:moveTo>
                  <a:lnTo>
                    <a:pt x="8947" y="6935"/>
                  </a:lnTo>
                  <a:lnTo>
                    <a:pt x="8950" y="6922"/>
                  </a:lnTo>
                  <a:lnTo>
                    <a:pt x="8953" y="6908"/>
                  </a:lnTo>
                  <a:lnTo>
                    <a:pt x="8954" y="6894"/>
                  </a:lnTo>
                  <a:lnTo>
                    <a:pt x="8956" y="6880"/>
                  </a:lnTo>
                  <a:lnTo>
                    <a:pt x="8956" y="6866"/>
                  </a:lnTo>
                  <a:lnTo>
                    <a:pt x="8956" y="6853"/>
                  </a:lnTo>
                  <a:lnTo>
                    <a:pt x="8955" y="6840"/>
                  </a:lnTo>
                  <a:lnTo>
                    <a:pt x="8953" y="6826"/>
                  </a:lnTo>
                  <a:lnTo>
                    <a:pt x="8951" y="6812"/>
                  </a:lnTo>
                  <a:lnTo>
                    <a:pt x="8949" y="6798"/>
                  </a:lnTo>
                  <a:lnTo>
                    <a:pt x="8945" y="6784"/>
                  </a:lnTo>
                  <a:lnTo>
                    <a:pt x="8941" y="6771"/>
                  </a:lnTo>
                  <a:lnTo>
                    <a:pt x="8932" y="6743"/>
                  </a:lnTo>
                  <a:lnTo>
                    <a:pt x="8921" y="6715"/>
                  </a:lnTo>
                  <a:lnTo>
                    <a:pt x="8908" y="6689"/>
                  </a:lnTo>
                  <a:lnTo>
                    <a:pt x="8894" y="6661"/>
                  </a:lnTo>
                  <a:lnTo>
                    <a:pt x="8880" y="6634"/>
                  </a:lnTo>
                  <a:lnTo>
                    <a:pt x="8864" y="6606"/>
                  </a:lnTo>
                  <a:lnTo>
                    <a:pt x="8833" y="6553"/>
                  </a:lnTo>
                  <a:lnTo>
                    <a:pt x="8801" y="6500"/>
                  </a:lnTo>
                  <a:lnTo>
                    <a:pt x="8734" y="6398"/>
                  </a:lnTo>
                  <a:lnTo>
                    <a:pt x="8525" y="6049"/>
                  </a:lnTo>
                  <a:lnTo>
                    <a:pt x="8463" y="5968"/>
                  </a:lnTo>
                  <a:lnTo>
                    <a:pt x="8415" y="5890"/>
                  </a:lnTo>
                  <a:lnTo>
                    <a:pt x="8346" y="5755"/>
                  </a:lnTo>
                  <a:lnTo>
                    <a:pt x="8284" y="5672"/>
                  </a:lnTo>
                  <a:lnTo>
                    <a:pt x="7993" y="5595"/>
                  </a:lnTo>
                  <a:lnTo>
                    <a:pt x="7950" y="5532"/>
                  </a:lnTo>
                  <a:lnTo>
                    <a:pt x="8013" y="5513"/>
                  </a:lnTo>
                  <a:lnTo>
                    <a:pt x="8264" y="5386"/>
                  </a:lnTo>
                  <a:lnTo>
                    <a:pt x="9933" y="5807"/>
                  </a:lnTo>
                  <a:lnTo>
                    <a:pt x="9852" y="5697"/>
                  </a:lnTo>
                  <a:lnTo>
                    <a:pt x="9783" y="5614"/>
                  </a:lnTo>
                  <a:lnTo>
                    <a:pt x="9769" y="5566"/>
                  </a:lnTo>
                  <a:lnTo>
                    <a:pt x="9735" y="5532"/>
                  </a:lnTo>
                  <a:lnTo>
                    <a:pt x="9541" y="5271"/>
                  </a:lnTo>
                  <a:lnTo>
                    <a:pt x="9493" y="5178"/>
                  </a:lnTo>
                  <a:lnTo>
                    <a:pt x="9430" y="5077"/>
                  </a:lnTo>
                  <a:lnTo>
                    <a:pt x="9348" y="4971"/>
                  </a:lnTo>
                  <a:lnTo>
                    <a:pt x="9208" y="4869"/>
                  </a:lnTo>
                  <a:lnTo>
                    <a:pt x="9106" y="4888"/>
                  </a:lnTo>
                  <a:lnTo>
                    <a:pt x="9058" y="4821"/>
                  </a:lnTo>
                  <a:lnTo>
                    <a:pt x="9266" y="4704"/>
                  </a:lnTo>
                  <a:lnTo>
                    <a:pt x="9348" y="4646"/>
                  </a:lnTo>
                  <a:lnTo>
                    <a:pt x="9450" y="4612"/>
                  </a:lnTo>
                  <a:lnTo>
                    <a:pt x="9397" y="4704"/>
                  </a:lnTo>
                  <a:lnTo>
                    <a:pt x="9541" y="5063"/>
                  </a:lnTo>
                  <a:lnTo>
                    <a:pt x="9610" y="5144"/>
                  </a:lnTo>
                  <a:lnTo>
                    <a:pt x="9691" y="5242"/>
                  </a:lnTo>
                  <a:lnTo>
                    <a:pt x="9706" y="5290"/>
                  </a:lnTo>
                  <a:lnTo>
                    <a:pt x="9750" y="5353"/>
                  </a:lnTo>
                  <a:lnTo>
                    <a:pt x="10315" y="6180"/>
                  </a:lnTo>
                  <a:lnTo>
                    <a:pt x="8496" y="5726"/>
                  </a:lnTo>
                  <a:lnTo>
                    <a:pt x="8540" y="5822"/>
                  </a:lnTo>
                  <a:lnTo>
                    <a:pt x="8622" y="5938"/>
                  </a:lnTo>
                  <a:lnTo>
                    <a:pt x="8671" y="6064"/>
                  </a:lnTo>
                  <a:lnTo>
                    <a:pt x="8734" y="6180"/>
                  </a:lnTo>
                  <a:lnTo>
                    <a:pt x="8816" y="6306"/>
                  </a:lnTo>
                  <a:lnTo>
                    <a:pt x="8980" y="6562"/>
                  </a:lnTo>
                  <a:lnTo>
                    <a:pt x="9058" y="6674"/>
                  </a:lnTo>
                  <a:lnTo>
                    <a:pt x="9091" y="6708"/>
                  </a:lnTo>
                  <a:lnTo>
                    <a:pt x="9314" y="6756"/>
                  </a:lnTo>
                  <a:lnTo>
                    <a:pt x="9155" y="6873"/>
                  </a:lnTo>
                  <a:lnTo>
                    <a:pt x="8913" y="6998"/>
                  </a:lnTo>
                  <a:close/>
                  <a:moveTo>
                    <a:pt x="2671" y="5580"/>
                  </a:moveTo>
                  <a:lnTo>
                    <a:pt x="2613" y="5532"/>
                  </a:lnTo>
                  <a:lnTo>
                    <a:pt x="3145" y="5372"/>
                  </a:lnTo>
                  <a:lnTo>
                    <a:pt x="3237" y="5353"/>
                  </a:lnTo>
                  <a:lnTo>
                    <a:pt x="3270" y="5338"/>
                  </a:lnTo>
                  <a:lnTo>
                    <a:pt x="3338" y="5372"/>
                  </a:lnTo>
                  <a:lnTo>
                    <a:pt x="3237" y="5405"/>
                  </a:lnTo>
                  <a:lnTo>
                    <a:pt x="3155" y="5484"/>
                  </a:lnTo>
                  <a:lnTo>
                    <a:pt x="3077" y="5513"/>
                  </a:lnTo>
                  <a:lnTo>
                    <a:pt x="3028" y="5566"/>
                  </a:lnTo>
                  <a:lnTo>
                    <a:pt x="2903" y="5580"/>
                  </a:lnTo>
                  <a:lnTo>
                    <a:pt x="2753" y="5580"/>
                  </a:lnTo>
                  <a:lnTo>
                    <a:pt x="2671" y="5580"/>
                  </a:lnTo>
                  <a:close/>
                  <a:moveTo>
                    <a:pt x="3285" y="5566"/>
                  </a:moveTo>
                  <a:lnTo>
                    <a:pt x="3270" y="5532"/>
                  </a:lnTo>
                  <a:lnTo>
                    <a:pt x="3387" y="5464"/>
                  </a:lnTo>
                  <a:lnTo>
                    <a:pt x="3445" y="5386"/>
                  </a:lnTo>
                  <a:lnTo>
                    <a:pt x="3547" y="5372"/>
                  </a:lnTo>
                  <a:lnTo>
                    <a:pt x="4123" y="4994"/>
                  </a:lnTo>
                  <a:lnTo>
                    <a:pt x="4204" y="4936"/>
                  </a:lnTo>
                  <a:lnTo>
                    <a:pt x="4582" y="4771"/>
                  </a:lnTo>
                  <a:lnTo>
                    <a:pt x="4674" y="4704"/>
                  </a:lnTo>
                  <a:lnTo>
                    <a:pt x="4805" y="4646"/>
                  </a:lnTo>
                  <a:lnTo>
                    <a:pt x="4882" y="4579"/>
                  </a:lnTo>
                  <a:lnTo>
                    <a:pt x="5192" y="4452"/>
                  </a:lnTo>
                  <a:lnTo>
                    <a:pt x="5274" y="4419"/>
                  </a:lnTo>
                  <a:lnTo>
                    <a:pt x="5449" y="4337"/>
                  </a:lnTo>
                  <a:lnTo>
                    <a:pt x="5530" y="4302"/>
                  </a:lnTo>
                  <a:lnTo>
                    <a:pt x="5710" y="4245"/>
                  </a:lnTo>
                  <a:lnTo>
                    <a:pt x="5598" y="4288"/>
                  </a:lnTo>
                  <a:lnTo>
                    <a:pt x="5516" y="4370"/>
                  </a:lnTo>
                  <a:lnTo>
                    <a:pt x="5449" y="4385"/>
                  </a:lnTo>
                  <a:lnTo>
                    <a:pt x="5124" y="4646"/>
                  </a:lnTo>
                  <a:lnTo>
                    <a:pt x="4771" y="4869"/>
                  </a:lnTo>
                  <a:lnTo>
                    <a:pt x="4723" y="4888"/>
                  </a:lnTo>
                  <a:lnTo>
                    <a:pt x="4630" y="4946"/>
                  </a:lnTo>
                  <a:lnTo>
                    <a:pt x="4548" y="4994"/>
                  </a:lnTo>
                  <a:lnTo>
                    <a:pt x="4481" y="5048"/>
                  </a:lnTo>
                  <a:lnTo>
                    <a:pt x="4398" y="5111"/>
                  </a:lnTo>
                  <a:lnTo>
                    <a:pt x="4354" y="5130"/>
                  </a:lnTo>
                  <a:lnTo>
                    <a:pt x="4273" y="5188"/>
                  </a:lnTo>
                  <a:lnTo>
                    <a:pt x="4224" y="5213"/>
                  </a:lnTo>
                  <a:lnTo>
                    <a:pt x="4089" y="5324"/>
                  </a:lnTo>
                  <a:lnTo>
                    <a:pt x="4031" y="5353"/>
                  </a:lnTo>
                  <a:lnTo>
                    <a:pt x="3948" y="5372"/>
                  </a:lnTo>
                  <a:lnTo>
                    <a:pt x="3837" y="5430"/>
                  </a:lnTo>
                  <a:lnTo>
                    <a:pt x="3720" y="5513"/>
                  </a:lnTo>
                  <a:lnTo>
                    <a:pt x="3561" y="5546"/>
                  </a:lnTo>
                  <a:lnTo>
                    <a:pt x="3445" y="5580"/>
                  </a:lnTo>
                  <a:lnTo>
                    <a:pt x="3285" y="5566"/>
                  </a:lnTo>
                  <a:close/>
                  <a:moveTo>
                    <a:pt x="3962" y="5513"/>
                  </a:moveTo>
                  <a:lnTo>
                    <a:pt x="4031" y="5464"/>
                  </a:lnTo>
                  <a:lnTo>
                    <a:pt x="4146" y="5386"/>
                  </a:lnTo>
                  <a:lnTo>
                    <a:pt x="4224" y="5324"/>
                  </a:lnTo>
                  <a:lnTo>
                    <a:pt x="4398" y="5242"/>
                  </a:lnTo>
                  <a:lnTo>
                    <a:pt x="4515" y="5130"/>
                  </a:lnTo>
                  <a:lnTo>
                    <a:pt x="4582" y="5077"/>
                  </a:lnTo>
                  <a:lnTo>
                    <a:pt x="4771" y="4980"/>
                  </a:lnTo>
                  <a:lnTo>
                    <a:pt x="5013" y="4835"/>
                  </a:lnTo>
                  <a:lnTo>
                    <a:pt x="5172" y="4729"/>
                  </a:lnTo>
                  <a:lnTo>
                    <a:pt x="5255" y="4661"/>
                  </a:lnTo>
                  <a:lnTo>
                    <a:pt x="5322" y="4646"/>
                  </a:lnTo>
                  <a:lnTo>
                    <a:pt x="5407" y="4594"/>
                  </a:lnTo>
                  <a:lnTo>
                    <a:pt x="5491" y="4538"/>
                  </a:lnTo>
                  <a:lnTo>
                    <a:pt x="5576" y="4481"/>
                  </a:lnTo>
                  <a:lnTo>
                    <a:pt x="5659" y="4424"/>
                  </a:lnTo>
                  <a:lnTo>
                    <a:pt x="5744" y="4367"/>
                  </a:lnTo>
                  <a:lnTo>
                    <a:pt x="5829" y="4311"/>
                  </a:lnTo>
                  <a:lnTo>
                    <a:pt x="5871" y="4284"/>
                  </a:lnTo>
                  <a:lnTo>
                    <a:pt x="5913" y="4257"/>
                  </a:lnTo>
                  <a:lnTo>
                    <a:pt x="5956" y="4231"/>
                  </a:lnTo>
                  <a:lnTo>
                    <a:pt x="5998" y="4205"/>
                  </a:lnTo>
                  <a:lnTo>
                    <a:pt x="6041" y="4180"/>
                  </a:lnTo>
                  <a:lnTo>
                    <a:pt x="6082" y="4157"/>
                  </a:lnTo>
                  <a:lnTo>
                    <a:pt x="6125" y="4134"/>
                  </a:lnTo>
                  <a:lnTo>
                    <a:pt x="6167" y="4113"/>
                  </a:lnTo>
                  <a:lnTo>
                    <a:pt x="6210" y="4092"/>
                  </a:lnTo>
                  <a:lnTo>
                    <a:pt x="6252" y="4073"/>
                  </a:lnTo>
                  <a:lnTo>
                    <a:pt x="6294" y="4056"/>
                  </a:lnTo>
                  <a:lnTo>
                    <a:pt x="6337" y="4040"/>
                  </a:lnTo>
                  <a:lnTo>
                    <a:pt x="6379" y="4025"/>
                  </a:lnTo>
                  <a:lnTo>
                    <a:pt x="6422" y="4013"/>
                  </a:lnTo>
                  <a:lnTo>
                    <a:pt x="6465" y="4001"/>
                  </a:lnTo>
                  <a:lnTo>
                    <a:pt x="6506" y="3993"/>
                  </a:lnTo>
                  <a:lnTo>
                    <a:pt x="6549" y="3986"/>
                  </a:lnTo>
                  <a:lnTo>
                    <a:pt x="6592" y="3981"/>
                  </a:lnTo>
                  <a:lnTo>
                    <a:pt x="6635" y="3979"/>
                  </a:lnTo>
                  <a:lnTo>
                    <a:pt x="6677" y="3978"/>
                  </a:lnTo>
                  <a:lnTo>
                    <a:pt x="6706" y="4060"/>
                  </a:lnTo>
                  <a:lnTo>
                    <a:pt x="6542" y="4162"/>
                  </a:lnTo>
                  <a:lnTo>
                    <a:pt x="6402" y="4254"/>
                  </a:lnTo>
                  <a:lnTo>
                    <a:pt x="6319" y="4322"/>
                  </a:lnTo>
                  <a:lnTo>
                    <a:pt x="6223" y="4385"/>
                  </a:lnTo>
                  <a:lnTo>
                    <a:pt x="5966" y="4544"/>
                  </a:lnTo>
                  <a:lnTo>
                    <a:pt x="5918" y="4564"/>
                  </a:lnTo>
                  <a:lnTo>
                    <a:pt x="5772" y="4661"/>
                  </a:lnTo>
                  <a:lnTo>
                    <a:pt x="5724" y="4729"/>
                  </a:lnTo>
                  <a:lnTo>
                    <a:pt x="5564" y="4786"/>
                  </a:lnTo>
                  <a:lnTo>
                    <a:pt x="5482" y="4821"/>
                  </a:lnTo>
                  <a:lnTo>
                    <a:pt x="5289" y="4971"/>
                  </a:lnTo>
                  <a:lnTo>
                    <a:pt x="5192" y="5028"/>
                  </a:lnTo>
                  <a:lnTo>
                    <a:pt x="5080" y="5111"/>
                  </a:lnTo>
                  <a:lnTo>
                    <a:pt x="4984" y="5178"/>
                  </a:lnTo>
                  <a:lnTo>
                    <a:pt x="4901" y="5242"/>
                  </a:lnTo>
                  <a:lnTo>
                    <a:pt x="4756" y="5338"/>
                  </a:lnTo>
                  <a:lnTo>
                    <a:pt x="4724" y="5351"/>
                  </a:lnTo>
                  <a:lnTo>
                    <a:pt x="4691" y="5365"/>
                  </a:lnTo>
                  <a:lnTo>
                    <a:pt x="4660" y="5380"/>
                  </a:lnTo>
                  <a:lnTo>
                    <a:pt x="4629" y="5395"/>
                  </a:lnTo>
                  <a:lnTo>
                    <a:pt x="4568" y="5424"/>
                  </a:lnTo>
                  <a:lnTo>
                    <a:pt x="4508" y="5453"/>
                  </a:lnTo>
                  <a:lnTo>
                    <a:pt x="4479" y="5467"/>
                  </a:lnTo>
                  <a:lnTo>
                    <a:pt x="4449" y="5479"/>
                  </a:lnTo>
                  <a:lnTo>
                    <a:pt x="4421" y="5492"/>
                  </a:lnTo>
                  <a:lnTo>
                    <a:pt x="4391" y="5503"/>
                  </a:lnTo>
                  <a:lnTo>
                    <a:pt x="4362" y="5513"/>
                  </a:lnTo>
                  <a:lnTo>
                    <a:pt x="4332" y="5521"/>
                  </a:lnTo>
                  <a:lnTo>
                    <a:pt x="4302" y="5528"/>
                  </a:lnTo>
                  <a:lnTo>
                    <a:pt x="4273" y="5532"/>
                  </a:lnTo>
                  <a:lnTo>
                    <a:pt x="4112" y="5532"/>
                  </a:lnTo>
                  <a:lnTo>
                    <a:pt x="3962" y="5513"/>
                  </a:lnTo>
                  <a:close/>
                  <a:moveTo>
                    <a:pt x="4805" y="5430"/>
                  </a:moveTo>
                  <a:lnTo>
                    <a:pt x="4930" y="5353"/>
                  </a:lnTo>
                  <a:lnTo>
                    <a:pt x="5226" y="5178"/>
                  </a:lnTo>
                  <a:lnTo>
                    <a:pt x="5332" y="5077"/>
                  </a:lnTo>
                  <a:lnTo>
                    <a:pt x="5414" y="4994"/>
                  </a:lnTo>
                  <a:lnTo>
                    <a:pt x="5468" y="4980"/>
                  </a:lnTo>
                  <a:lnTo>
                    <a:pt x="5691" y="4854"/>
                  </a:lnTo>
                  <a:lnTo>
                    <a:pt x="5850" y="4752"/>
                  </a:lnTo>
                  <a:lnTo>
                    <a:pt x="5918" y="4671"/>
                  </a:lnTo>
                  <a:lnTo>
                    <a:pt x="6242" y="4496"/>
                  </a:lnTo>
                  <a:lnTo>
                    <a:pt x="6484" y="4370"/>
                  </a:lnTo>
                  <a:lnTo>
                    <a:pt x="6919" y="4060"/>
                  </a:lnTo>
                  <a:lnTo>
                    <a:pt x="7026" y="4002"/>
                  </a:lnTo>
                  <a:lnTo>
                    <a:pt x="7224" y="4027"/>
                  </a:lnTo>
                  <a:lnTo>
                    <a:pt x="7335" y="4143"/>
                  </a:lnTo>
                  <a:lnTo>
                    <a:pt x="7268" y="4143"/>
                  </a:lnTo>
                  <a:lnTo>
                    <a:pt x="7176" y="4220"/>
                  </a:lnTo>
                  <a:lnTo>
                    <a:pt x="7108" y="4254"/>
                  </a:lnTo>
                  <a:lnTo>
                    <a:pt x="7001" y="4351"/>
                  </a:lnTo>
                  <a:lnTo>
                    <a:pt x="6807" y="4462"/>
                  </a:lnTo>
                  <a:lnTo>
                    <a:pt x="6575" y="4593"/>
                  </a:lnTo>
                  <a:lnTo>
                    <a:pt x="6542" y="4627"/>
                  </a:lnTo>
                  <a:lnTo>
                    <a:pt x="6242" y="4821"/>
                  </a:lnTo>
                  <a:lnTo>
                    <a:pt x="6140" y="4869"/>
                  </a:lnTo>
                  <a:lnTo>
                    <a:pt x="5772" y="5096"/>
                  </a:lnTo>
                  <a:lnTo>
                    <a:pt x="5710" y="5130"/>
                  </a:lnTo>
                  <a:lnTo>
                    <a:pt x="5356" y="5324"/>
                  </a:lnTo>
                  <a:lnTo>
                    <a:pt x="5226" y="5338"/>
                  </a:lnTo>
                  <a:lnTo>
                    <a:pt x="5143" y="5372"/>
                  </a:lnTo>
                  <a:lnTo>
                    <a:pt x="4984" y="5420"/>
                  </a:lnTo>
                  <a:lnTo>
                    <a:pt x="4882" y="5430"/>
                  </a:lnTo>
                  <a:lnTo>
                    <a:pt x="4805" y="5430"/>
                  </a:lnTo>
                  <a:close/>
                  <a:moveTo>
                    <a:pt x="934" y="5324"/>
                  </a:moveTo>
                  <a:lnTo>
                    <a:pt x="817" y="5290"/>
                  </a:lnTo>
                  <a:lnTo>
                    <a:pt x="803" y="5222"/>
                  </a:lnTo>
                  <a:lnTo>
                    <a:pt x="865" y="5178"/>
                  </a:lnTo>
                  <a:lnTo>
                    <a:pt x="909" y="5178"/>
                  </a:lnTo>
                  <a:lnTo>
                    <a:pt x="1011" y="5178"/>
                  </a:lnTo>
                  <a:lnTo>
                    <a:pt x="1094" y="5305"/>
                  </a:lnTo>
                  <a:lnTo>
                    <a:pt x="934" y="5324"/>
                  </a:lnTo>
                  <a:close/>
                  <a:moveTo>
                    <a:pt x="542" y="5213"/>
                  </a:moveTo>
                  <a:lnTo>
                    <a:pt x="333" y="5163"/>
                  </a:lnTo>
                  <a:lnTo>
                    <a:pt x="383" y="5077"/>
                  </a:lnTo>
                  <a:lnTo>
                    <a:pt x="542" y="4971"/>
                  </a:lnTo>
                  <a:lnTo>
                    <a:pt x="625" y="4902"/>
                  </a:lnTo>
                  <a:lnTo>
                    <a:pt x="784" y="4888"/>
                  </a:lnTo>
                  <a:lnTo>
                    <a:pt x="865" y="5028"/>
                  </a:lnTo>
                  <a:lnTo>
                    <a:pt x="735" y="5144"/>
                  </a:lnTo>
                  <a:lnTo>
                    <a:pt x="644" y="5222"/>
                  </a:lnTo>
                  <a:lnTo>
                    <a:pt x="542" y="5213"/>
                  </a:lnTo>
                  <a:close/>
                  <a:moveTo>
                    <a:pt x="5869" y="5163"/>
                  </a:moveTo>
                  <a:lnTo>
                    <a:pt x="5931" y="5111"/>
                  </a:lnTo>
                  <a:lnTo>
                    <a:pt x="6290" y="4913"/>
                  </a:lnTo>
                  <a:lnTo>
                    <a:pt x="6367" y="4854"/>
                  </a:lnTo>
                  <a:lnTo>
                    <a:pt x="6498" y="4806"/>
                  </a:lnTo>
                  <a:lnTo>
                    <a:pt x="6677" y="4694"/>
                  </a:lnTo>
                  <a:lnTo>
                    <a:pt x="6740" y="4612"/>
                  </a:lnTo>
                  <a:lnTo>
                    <a:pt x="6807" y="4612"/>
                  </a:lnTo>
                  <a:lnTo>
                    <a:pt x="6886" y="4544"/>
                  </a:lnTo>
                  <a:lnTo>
                    <a:pt x="6919" y="4544"/>
                  </a:lnTo>
                  <a:lnTo>
                    <a:pt x="7209" y="4404"/>
                  </a:lnTo>
                  <a:lnTo>
                    <a:pt x="7466" y="4220"/>
                  </a:lnTo>
                  <a:lnTo>
                    <a:pt x="7660" y="4210"/>
                  </a:lnTo>
                  <a:lnTo>
                    <a:pt x="7752" y="4288"/>
                  </a:lnTo>
                  <a:lnTo>
                    <a:pt x="7660" y="4404"/>
                  </a:lnTo>
                  <a:lnTo>
                    <a:pt x="7577" y="4429"/>
                  </a:lnTo>
                  <a:lnTo>
                    <a:pt x="7500" y="4452"/>
                  </a:lnTo>
                  <a:lnTo>
                    <a:pt x="7403" y="4510"/>
                  </a:lnTo>
                  <a:lnTo>
                    <a:pt x="7268" y="4564"/>
                  </a:lnTo>
                  <a:lnTo>
                    <a:pt x="7078" y="4661"/>
                  </a:lnTo>
                  <a:lnTo>
                    <a:pt x="7049" y="4704"/>
                  </a:lnTo>
                  <a:lnTo>
                    <a:pt x="6967" y="4752"/>
                  </a:lnTo>
                  <a:lnTo>
                    <a:pt x="6851" y="4786"/>
                  </a:lnTo>
                  <a:lnTo>
                    <a:pt x="6774" y="4821"/>
                  </a:lnTo>
                  <a:lnTo>
                    <a:pt x="6740" y="4835"/>
                  </a:lnTo>
                  <a:lnTo>
                    <a:pt x="6624" y="4913"/>
                  </a:lnTo>
                  <a:lnTo>
                    <a:pt x="6517" y="4946"/>
                  </a:lnTo>
                  <a:lnTo>
                    <a:pt x="6435" y="4994"/>
                  </a:lnTo>
                  <a:lnTo>
                    <a:pt x="6353" y="5013"/>
                  </a:lnTo>
                  <a:lnTo>
                    <a:pt x="6319" y="5028"/>
                  </a:lnTo>
                  <a:lnTo>
                    <a:pt x="6242" y="5063"/>
                  </a:lnTo>
                  <a:lnTo>
                    <a:pt x="6140" y="5111"/>
                  </a:lnTo>
                  <a:lnTo>
                    <a:pt x="6058" y="5130"/>
                  </a:lnTo>
                  <a:lnTo>
                    <a:pt x="5869" y="5163"/>
                  </a:lnTo>
                  <a:close/>
                  <a:moveTo>
                    <a:pt x="11491" y="5063"/>
                  </a:moveTo>
                  <a:lnTo>
                    <a:pt x="11510" y="4869"/>
                  </a:lnTo>
                  <a:lnTo>
                    <a:pt x="11462" y="4771"/>
                  </a:lnTo>
                  <a:lnTo>
                    <a:pt x="11385" y="4704"/>
                  </a:lnTo>
                  <a:lnTo>
                    <a:pt x="11249" y="4579"/>
                  </a:lnTo>
                  <a:lnTo>
                    <a:pt x="11041" y="4385"/>
                  </a:lnTo>
                  <a:lnTo>
                    <a:pt x="10834" y="4245"/>
                  </a:lnTo>
                  <a:lnTo>
                    <a:pt x="10442" y="3887"/>
                  </a:lnTo>
                  <a:lnTo>
                    <a:pt x="10315" y="3887"/>
                  </a:lnTo>
                  <a:lnTo>
                    <a:pt x="10219" y="3920"/>
                  </a:lnTo>
                  <a:lnTo>
                    <a:pt x="10282" y="3838"/>
                  </a:lnTo>
                  <a:lnTo>
                    <a:pt x="10398" y="3703"/>
                  </a:lnTo>
                  <a:lnTo>
                    <a:pt x="10427" y="3659"/>
                  </a:lnTo>
                  <a:lnTo>
                    <a:pt x="10461" y="3625"/>
                  </a:lnTo>
                  <a:lnTo>
                    <a:pt x="10495" y="3597"/>
                  </a:lnTo>
                  <a:lnTo>
                    <a:pt x="10557" y="3485"/>
                  </a:lnTo>
                  <a:lnTo>
                    <a:pt x="10703" y="3320"/>
                  </a:lnTo>
                  <a:lnTo>
                    <a:pt x="10868" y="3194"/>
                  </a:lnTo>
                  <a:lnTo>
                    <a:pt x="10959" y="3141"/>
                  </a:lnTo>
                  <a:lnTo>
                    <a:pt x="11124" y="3112"/>
                  </a:lnTo>
                  <a:lnTo>
                    <a:pt x="11429" y="3243"/>
                  </a:lnTo>
                  <a:lnTo>
                    <a:pt x="11462" y="3253"/>
                  </a:lnTo>
                  <a:lnTo>
                    <a:pt x="11510" y="3368"/>
                  </a:lnTo>
                  <a:lnTo>
                    <a:pt x="11510" y="3693"/>
                  </a:lnTo>
                  <a:lnTo>
                    <a:pt x="11608" y="3659"/>
                  </a:lnTo>
                  <a:lnTo>
                    <a:pt x="11638" y="3650"/>
                  </a:lnTo>
                  <a:lnTo>
                    <a:pt x="11669" y="3644"/>
                  </a:lnTo>
                  <a:lnTo>
                    <a:pt x="11699" y="3637"/>
                  </a:lnTo>
                  <a:lnTo>
                    <a:pt x="11731" y="3633"/>
                  </a:lnTo>
                  <a:lnTo>
                    <a:pt x="11762" y="3630"/>
                  </a:lnTo>
                  <a:lnTo>
                    <a:pt x="11794" y="3629"/>
                  </a:lnTo>
                  <a:lnTo>
                    <a:pt x="11825" y="3629"/>
                  </a:lnTo>
                  <a:lnTo>
                    <a:pt x="11857" y="3631"/>
                  </a:lnTo>
                  <a:lnTo>
                    <a:pt x="11889" y="3635"/>
                  </a:lnTo>
                  <a:lnTo>
                    <a:pt x="11922" y="3642"/>
                  </a:lnTo>
                  <a:lnTo>
                    <a:pt x="11954" y="3650"/>
                  </a:lnTo>
                  <a:lnTo>
                    <a:pt x="11986" y="3661"/>
                  </a:lnTo>
                  <a:lnTo>
                    <a:pt x="12001" y="3666"/>
                  </a:lnTo>
                  <a:lnTo>
                    <a:pt x="12017" y="3674"/>
                  </a:lnTo>
                  <a:lnTo>
                    <a:pt x="12033" y="3680"/>
                  </a:lnTo>
                  <a:lnTo>
                    <a:pt x="12049" y="3689"/>
                  </a:lnTo>
                  <a:lnTo>
                    <a:pt x="12064" y="3697"/>
                  </a:lnTo>
                  <a:lnTo>
                    <a:pt x="12080" y="3706"/>
                  </a:lnTo>
                  <a:lnTo>
                    <a:pt x="12095" y="3717"/>
                  </a:lnTo>
                  <a:lnTo>
                    <a:pt x="12111" y="3727"/>
                  </a:lnTo>
                  <a:lnTo>
                    <a:pt x="12236" y="3887"/>
                  </a:lnTo>
                  <a:lnTo>
                    <a:pt x="12222" y="4254"/>
                  </a:lnTo>
                  <a:lnTo>
                    <a:pt x="12154" y="4419"/>
                  </a:lnTo>
                  <a:lnTo>
                    <a:pt x="12111" y="4462"/>
                  </a:lnTo>
                  <a:lnTo>
                    <a:pt x="12063" y="4530"/>
                  </a:lnTo>
                  <a:lnTo>
                    <a:pt x="11980" y="4612"/>
                  </a:lnTo>
                  <a:lnTo>
                    <a:pt x="11821" y="4786"/>
                  </a:lnTo>
                  <a:lnTo>
                    <a:pt x="11671" y="4946"/>
                  </a:lnTo>
                  <a:lnTo>
                    <a:pt x="11491" y="5063"/>
                  </a:lnTo>
                  <a:close/>
                  <a:moveTo>
                    <a:pt x="3178" y="4729"/>
                  </a:moveTo>
                  <a:lnTo>
                    <a:pt x="3257" y="4385"/>
                  </a:lnTo>
                  <a:lnTo>
                    <a:pt x="3257" y="4245"/>
                  </a:lnTo>
                  <a:lnTo>
                    <a:pt x="3363" y="3868"/>
                  </a:lnTo>
                  <a:lnTo>
                    <a:pt x="3387" y="3760"/>
                  </a:lnTo>
                  <a:lnTo>
                    <a:pt x="3464" y="3403"/>
                  </a:lnTo>
                  <a:lnTo>
                    <a:pt x="3658" y="2469"/>
                  </a:lnTo>
                  <a:lnTo>
                    <a:pt x="3962" y="1109"/>
                  </a:lnTo>
                  <a:lnTo>
                    <a:pt x="4190" y="1433"/>
                  </a:lnTo>
                  <a:lnTo>
                    <a:pt x="4321" y="1626"/>
                  </a:lnTo>
                  <a:lnTo>
                    <a:pt x="4388" y="1723"/>
                  </a:lnTo>
                  <a:lnTo>
                    <a:pt x="4659" y="1868"/>
                  </a:lnTo>
                  <a:lnTo>
                    <a:pt x="4742" y="1883"/>
                  </a:lnTo>
                  <a:lnTo>
                    <a:pt x="5032" y="1708"/>
                  </a:lnTo>
                  <a:lnTo>
                    <a:pt x="5226" y="1593"/>
                  </a:lnTo>
                  <a:lnTo>
                    <a:pt x="5255" y="1675"/>
                  </a:lnTo>
                  <a:lnTo>
                    <a:pt x="5399" y="2367"/>
                  </a:lnTo>
                  <a:lnTo>
                    <a:pt x="5143" y="2551"/>
                  </a:lnTo>
                  <a:lnTo>
                    <a:pt x="5047" y="2628"/>
                  </a:lnTo>
                  <a:lnTo>
                    <a:pt x="5013" y="2677"/>
                  </a:lnTo>
                  <a:lnTo>
                    <a:pt x="5109" y="2836"/>
                  </a:lnTo>
                  <a:lnTo>
                    <a:pt x="5289" y="3059"/>
                  </a:lnTo>
                  <a:lnTo>
                    <a:pt x="5399" y="3276"/>
                  </a:lnTo>
                  <a:lnTo>
                    <a:pt x="5449" y="3355"/>
                  </a:lnTo>
                  <a:lnTo>
                    <a:pt x="5482" y="3383"/>
                  </a:lnTo>
                  <a:lnTo>
                    <a:pt x="5550" y="3461"/>
                  </a:lnTo>
                  <a:lnTo>
                    <a:pt x="5550" y="3597"/>
                  </a:lnTo>
                  <a:lnTo>
                    <a:pt x="4582" y="4046"/>
                  </a:lnTo>
                  <a:lnTo>
                    <a:pt x="4287" y="4187"/>
                  </a:lnTo>
                  <a:lnTo>
                    <a:pt x="4224" y="4220"/>
                  </a:lnTo>
                  <a:lnTo>
                    <a:pt x="3982" y="4351"/>
                  </a:lnTo>
                  <a:lnTo>
                    <a:pt x="3900" y="4385"/>
                  </a:lnTo>
                  <a:lnTo>
                    <a:pt x="3672" y="4496"/>
                  </a:lnTo>
                  <a:lnTo>
                    <a:pt x="3605" y="4530"/>
                  </a:lnTo>
                  <a:lnTo>
                    <a:pt x="3353" y="4646"/>
                  </a:lnTo>
                  <a:lnTo>
                    <a:pt x="3237" y="4729"/>
                  </a:lnTo>
                  <a:lnTo>
                    <a:pt x="3178" y="4729"/>
                  </a:lnTo>
                  <a:close/>
                  <a:moveTo>
                    <a:pt x="11671" y="4627"/>
                  </a:moveTo>
                  <a:lnTo>
                    <a:pt x="11545" y="4530"/>
                  </a:lnTo>
                  <a:lnTo>
                    <a:pt x="11429" y="4487"/>
                  </a:lnTo>
                  <a:lnTo>
                    <a:pt x="11168" y="4187"/>
                  </a:lnTo>
                  <a:lnTo>
                    <a:pt x="11220" y="4046"/>
                  </a:lnTo>
                  <a:lnTo>
                    <a:pt x="11429" y="3901"/>
                  </a:lnTo>
                  <a:lnTo>
                    <a:pt x="11456" y="3887"/>
                  </a:lnTo>
                  <a:lnTo>
                    <a:pt x="11482" y="3875"/>
                  </a:lnTo>
                  <a:lnTo>
                    <a:pt x="11509" y="3865"/>
                  </a:lnTo>
                  <a:lnTo>
                    <a:pt x="11535" y="3857"/>
                  </a:lnTo>
                  <a:lnTo>
                    <a:pt x="11562" y="3851"/>
                  </a:lnTo>
                  <a:lnTo>
                    <a:pt x="11587" y="3847"/>
                  </a:lnTo>
                  <a:lnTo>
                    <a:pt x="11613" y="3845"/>
                  </a:lnTo>
                  <a:lnTo>
                    <a:pt x="11639" y="3845"/>
                  </a:lnTo>
                  <a:lnTo>
                    <a:pt x="11665" y="3846"/>
                  </a:lnTo>
                  <a:lnTo>
                    <a:pt x="11691" y="3848"/>
                  </a:lnTo>
                  <a:lnTo>
                    <a:pt x="11717" y="3851"/>
                  </a:lnTo>
                  <a:lnTo>
                    <a:pt x="11743" y="3857"/>
                  </a:lnTo>
                  <a:lnTo>
                    <a:pt x="11769" y="3863"/>
                  </a:lnTo>
                  <a:lnTo>
                    <a:pt x="11796" y="3870"/>
                  </a:lnTo>
                  <a:lnTo>
                    <a:pt x="11823" y="3878"/>
                  </a:lnTo>
                  <a:lnTo>
                    <a:pt x="11850" y="3887"/>
                  </a:lnTo>
                  <a:lnTo>
                    <a:pt x="12029" y="4012"/>
                  </a:lnTo>
                  <a:lnTo>
                    <a:pt x="12029" y="4080"/>
                  </a:lnTo>
                  <a:lnTo>
                    <a:pt x="12063" y="4162"/>
                  </a:lnTo>
                  <a:lnTo>
                    <a:pt x="12063" y="4254"/>
                  </a:lnTo>
                  <a:lnTo>
                    <a:pt x="11850" y="4612"/>
                  </a:lnTo>
                  <a:lnTo>
                    <a:pt x="11821" y="4627"/>
                  </a:lnTo>
                  <a:lnTo>
                    <a:pt x="11671" y="4627"/>
                  </a:lnTo>
                  <a:close/>
                  <a:moveTo>
                    <a:pt x="11061" y="4095"/>
                  </a:moveTo>
                  <a:lnTo>
                    <a:pt x="10978" y="4046"/>
                  </a:lnTo>
                  <a:lnTo>
                    <a:pt x="10926" y="3968"/>
                  </a:lnTo>
                  <a:lnTo>
                    <a:pt x="10737" y="3818"/>
                  </a:lnTo>
                  <a:lnTo>
                    <a:pt x="10640" y="3737"/>
                  </a:lnTo>
                  <a:lnTo>
                    <a:pt x="10607" y="3703"/>
                  </a:lnTo>
                  <a:lnTo>
                    <a:pt x="10592" y="3659"/>
                  </a:lnTo>
                  <a:lnTo>
                    <a:pt x="10674" y="3518"/>
                  </a:lnTo>
                  <a:lnTo>
                    <a:pt x="10703" y="3461"/>
                  </a:lnTo>
                  <a:lnTo>
                    <a:pt x="10819" y="3368"/>
                  </a:lnTo>
                  <a:lnTo>
                    <a:pt x="10868" y="3355"/>
                  </a:lnTo>
                  <a:lnTo>
                    <a:pt x="10978" y="3335"/>
                  </a:lnTo>
                  <a:lnTo>
                    <a:pt x="11249" y="3403"/>
                  </a:lnTo>
                  <a:lnTo>
                    <a:pt x="11303" y="3518"/>
                  </a:lnTo>
                  <a:lnTo>
                    <a:pt x="11366" y="3659"/>
                  </a:lnTo>
                  <a:lnTo>
                    <a:pt x="11303" y="3920"/>
                  </a:lnTo>
                  <a:lnTo>
                    <a:pt x="11187" y="4060"/>
                  </a:lnTo>
                  <a:lnTo>
                    <a:pt x="11061" y="4095"/>
                  </a:lnTo>
                  <a:close/>
                  <a:moveTo>
                    <a:pt x="8254" y="3978"/>
                  </a:moveTo>
                  <a:lnTo>
                    <a:pt x="8206" y="3945"/>
                  </a:lnTo>
                  <a:lnTo>
                    <a:pt x="8187" y="3838"/>
                  </a:lnTo>
                  <a:lnTo>
                    <a:pt x="8206" y="3703"/>
                  </a:lnTo>
                  <a:lnTo>
                    <a:pt x="8317" y="3645"/>
                  </a:lnTo>
                  <a:lnTo>
                    <a:pt x="8365" y="3625"/>
                  </a:lnTo>
                  <a:lnTo>
                    <a:pt x="8448" y="3543"/>
                  </a:lnTo>
                  <a:lnTo>
                    <a:pt x="8506" y="3528"/>
                  </a:lnTo>
                  <a:lnTo>
                    <a:pt x="8607" y="3461"/>
                  </a:lnTo>
                  <a:lnTo>
                    <a:pt x="8947" y="3243"/>
                  </a:lnTo>
                  <a:lnTo>
                    <a:pt x="8990" y="3161"/>
                  </a:lnTo>
                  <a:lnTo>
                    <a:pt x="9232" y="3001"/>
                  </a:lnTo>
                  <a:lnTo>
                    <a:pt x="9382" y="2933"/>
                  </a:lnTo>
                  <a:lnTo>
                    <a:pt x="9464" y="2870"/>
                  </a:lnTo>
                  <a:lnTo>
                    <a:pt x="9556" y="2802"/>
                  </a:lnTo>
                  <a:lnTo>
                    <a:pt x="9610" y="2792"/>
                  </a:lnTo>
                  <a:lnTo>
                    <a:pt x="9590" y="2884"/>
                  </a:lnTo>
                  <a:lnTo>
                    <a:pt x="9527" y="2953"/>
                  </a:lnTo>
                  <a:lnTo>
                    <a:pt x="9493" y="2976"/>
                  </a:lnTo>
                  <a:lnTo>
                    <a:pt x="9450" y="3011"/>
                  </a:lnTo>
                  <a:lnTo>
                    <a:pt x="9348" y="3126"/>
                  </a:lnTo>
                  <a:lnTo>
                    <a:pt x="9251" y="3243"/>
                  </a:lnTo>
                  <a:lnTo>
                    <a:pt x="9155" y="3335"/>
                  </a:lnTo>
                  <a:lnTo>
                    <a:pt x="9091" y="3368"/>
                  </a:lnTo>
                  <a:lnTo>
                    <a:pt x="9024" y="3461"/>
                  </a:lnTo>
                  <a:lnTo>
                    <a:pt x="8849" y="3597"/>
                  </a:lnTo>
                  <a:lnTo>
                    <a:pt x="8724" y="3678"/>
                  </a:lnTo>
                  <a:lnTo>
                    <a:pt x="8642" y="3737"/>
                  </a:lnTo>
                  <a:lnTo>
                    <a:pt x="8588" y="3770"/>
                  </a:lnTo>
                  <a:lnTo>
                    <a:pt x="8540" y="3853"/>
                  </a:lnTo>
                  <a:lnTo>
                    <a:pt x="8317" y="3945"/>
                  </a:lnTo>
                  <a:lnTo>
                    <a:pt x="8254" y="3978"/>
                  </a:lnTo>
                  <a:close/>
                  <a:moveTo>
                    <a:pt x="8158" y="3576"/>
                  </a:moveTo>
                  <a:lnTo>
                    <a:pt x="8138" y="3485"/>
                  </a:lnTo>
                  <a:lnTo>
                    <a:pt x="8138" y="3286"/>
                  </a:lnTo>
                  <a:lnTo>
                    <a:pt x="8240" y="3243"/>
                  </a:lnTo>
                  <a:lnTo>
                    <a:pt x="8317" y="3175"/>
                  </a:lnTo>
                  <a:lnTo>
                    <a:pt x="8400" y="3078"/>
                  </a:lnTo>
                  <a:lnTo>
                    <a:pt x="8966" y="2769"/>
                  </a:lnTo>
                  <a:lnTo>
                    <a:pt x="9382" y="2492"/>
                  </a:lnTo>
                  <a:lnTo>
                    <a:pt x="9556" y="2352"/>
                  </a:lnTo>
                  <a:lnTo>
                    <a:pt x="9639" y="2309"/>
                  </a:lnTo>
                  <a:lnTo>
                    <a:pt x="10011" y="2091"/>
                  </a:lnTo>
                  <a:lnTo>
                    <a:pt x="10094" y="2043"/>
                  </a:lnTo>
                  <a:lnTo>
                    <a:pt x="10123" y="2008"/>
                  </a:lnTo>
                  <a:lnTo>
                    <a:pt x="10350" y="1902"/>
                  </a:lnTo>
                  <a:lnTo>
                    <a:pt x="10156" y="2173"/>
                  </a:lnTo>
                  <a:lnTo>
                    <a:pt x="10123" y="2275"/>
                  </a:lnTo>
                  <a:lnTo>
                    <a:pt x="9958" y="2400"/>
                  </a:lnTo>
                  <a:lnTo>
                    <a:pt x="9914" y="2469"/>
                  </a:lnTo>
                  <a:lnTo>
                    <a:pt x="9866" y="2469"/>
                  </a:lnTo>
                  <a:lnTo>
                    <a:pt x="9769" y="2551"/>
                  </a:lnTo>
                  <a:lnTo>
                    <a:pt x="9658" y="2594"/>
                  </a:lnTo>
                  <a:lnTo>
                    <a:pt x="9556" y="2657"/>
                  </a:lnTo>
                  <a:lnTo>
                    <a:pt x="9493" y="2759"/>
                  </a:lnTo>
                  <a:lnTo>
                    <a:pt x="9333" y="2836"/>
                  </a:lnTo>
                  <a:lnTo>
                    <a:pt x="9285" y="2884"/>
                  </a:lnTo>
                  <a:lnTo>
                    <a:pt x="9208" y="2884"/>
                  </a:lnTo>
                  <a:lnTo>
                    <a:pt x="9072" y="3001"/>
                  </a:lnTo>
                  <a:lnTo>
                    <a:pt x="8980" y="3059"/>
                  </a:lnTo>
                  <a:lnTo>
                    <a:pt x="8913" y="3078"/>
                  </a:lnTo>
                  <a:lnTo>
                    <a:pt x="8884" y="3112"/>
                  </a:lnTo>
                  <a:lnTo>
                    <a:pt x="8849" y="3141"/>
                  </a:lnTo>
                  <a:lnTo>
                    <a:pt x="8782" y="3194"/>
                  </a:lnTo>
                  <a:lnTo>
                    <a:pt x="8671" y="3320"/>
                  </a:lnTo>
                  <a:lnTo>
                    <a:pt x="8540" y="3368"/>
                  </a:lnTo>
                  <a:lnTo>
                    <a:pt x="8482" y="3436"/>
                  </a:lnTo>
                  <a:lnTo>
                    <a:pt x="8400" y="3451"/>
                  </a:lnTo>
                  <a:lnTo>
                    <a:pt x="8158" y="3576"/>
                  </a:lnTo>
                  <a:close/>
                  <a:moveTo>
                    <a:pt x="6058" y="3403"/>
                  </a:moveTo>
                  <a:lnTo>
                    <a:pt x="6058" y="3368"/>
                  </a:lnTo>
                  <a:lnTo>
                    <a:pt x="6334" y="3161"/>
                  </a:lnTo>
                  <a:lnTo>
                    <a:pt x="6532" y="3034"/>
                  </a:lnTo>
                  <a:lnTo>
                    <a:pt x="6575" y="2967"/>
                  </a:lnTo>
                  <a:lnTo>
                    <a:pt x="6644" y="2933"/>
                  </a:lnTo>
                  <a:lnTo>
                    <a:pt x="6565" y="2792"/>
                  </a:lnTo>
                  <a:lnTo>
                    <a:pt x="6498" y="2692"/>
                  </a:lnTo>
                  <a:lnTo>
                    <a:pt x="6476" y="2654"/>
                  </a:lnTo>
                  <a:lnTo>
                    <a:pt x="6457" y="2618"/>
                  </a:lnTo>
                  <a:lnTo>
                    <a:pt x="6439" y="2581"/>
                  </a:lnTo>
                  <a:lnTo>
                    <a:pt x="6422" y="2546"/>
                  </a:lnTo>
                  <a:lnTo>
                    <a:pt x="6407" y="2511"/>
                  </a:lnTo>
                  <a:lnTo>
                    <a:pt x="6394" y="2476"/>
                  </a:lnTo>
                  <a:lnTo>
                    <a:pt x="6382" y="2441"/>
                  </a:lnTo>
                  <a:lnTo>
                    <a:pt x="6373" y="2407"/>
                  </a:lnTo>
                  <a:lnTo>
                    <a:pt x="6369" y="2388"/>
                  </a:lnTo>
                  <a:lnTo>
                    <a:pt x="6365" y="2371"/>
                  </a:lnTo>
                  <a:lnTo>
                    <a:pt x="6363" y="2354"/>
                  </a:lnTo>
                  <a:lnTo>
                    <a:pt x="6361" y="2337"/>
                  </a:lnTo>
                  <a:lnTo>
                    <a:pt x="6359" y="2320"/>
                  </a:lnTo>
                  <a:lnTo>
                    <a:pt x="6358" y="2302"/>
                  </a:lnTo>
                  <a:lnTo>
                    <a:pt x="6357" y="2285"/>
                  </a:lnTo>
                  <a:lnTo>
                    <a:pt x="6358" y="2267"/>
                  </a:lnTo>
                  <a:lnTo>
                    <a:pt x="6358" y="2249"/>
                  </a:lnTo>
                  <a:lnTo>
                    <a:pt x="6360" y="2232"/>
                  </a:lnTo>
                  <a:lnTo>
                    <a:pt x="6361" y="2214"/>
                  </a:lnTo>
                  <a:lnTo>
                    <a:pt x="6364" y="2197"/>
                  </a:lnTo>
                  <a:lnTo>
                    <a:pt x="6367" y="2179"/>
                  </a:lnTo>
                  <a:lnTo>
                    <a:pt x="6372" y="2161"/>
                  </a:lnTo>
                  <a:lnTo>
                    <a:pt x="6377" y="2143"/>
                  </a:lnTo>
                  <a:lnTo>
                    <a:pt x="6382" y="2125"/>
                  </a:lnTo>
                  <a:lnTo>
                    <a:pt x="6484" y="1985"/>
                  </a:lnTo>
                  <a:lnTo>
                    <a:pt x="6595" y="1950"/>
                  </a:lnTo>
                  <a:lnTo>
                    <a:pt x="6726" y="1999"/>
                  </a:lnTo>
                  <a:lnTo>
                    <a:pt x="6692" y="2008"/>
                  </a:lnTo>
                  <a:lnTo>
                    <a:pt x="6657" y="2067"/>
                  </a:lnTo>
                  <a:lnTo>
                    <a:pt x="6595" y="2173"/>
                  </a:lnTo>
                  <a:lnTo>
                    <a:pt x="6595" y="2309"/>
                  </a:lnTo>
                  <a:lnTo>
                    <a:pt x="6595" y="2352"/>
                  </a:lnTo>
                  <a:lnTo>
                    <a:pt x="6609" y="2386"/>
                  </a:lnTo>
                  <a:lnTo>
                    <a:pt x="6807" y="2759"/>
                  </a:lnTo>
                  <a:lnTo>
                    <a:pt x="6851" y="2836"/>
                  </a:lnTo>
                  <a:lnTo>
                    <a:pt x="6982" y="3011"/>
                  </a:lnTo>
                  <a:lnTo>
                    <a:pt x="6899" y="3126"/>
                  </a:lnTo>
                  <a:lnTo>
                    <a:pt x="6807" y="3194"/>
                  </a:lnTo>
                  <a:lnTo>
                    <a:pt x="6644" y="3276"/>
                  </a:lnTo>
                  <a:lnTo>
                    <a:pt x="6565" y="3320"/>
                  </a:lnTo>
                  <a:lnTo>
                    <a:pt x="6256" y="3403"/>
                  </a:lnTo>
                  <a:lnTo>
                    <a:pt x="6194" y="3417"/>
                  </a:lnTo>
                  <a:lnTo>
                    <a:pt x="6058" y="3403"/>
                  </a:lnTo>
                  <a:close/>
                  <a:moveTo>
                    <a:pt x="7224" y="3383"/>
                  </a:moveTo>
                  <a:lnTo>
                    <a:pt x="7128" y="3335"/>
                  </a:lnTo>
                  <a:lnTo>
                    <a:pt x="6899" y="3355"/>
                  </a:lnTo>
                  <a:lnTo>
                    <a:pt x="6967" y="3253"/>
                  </a:lnTo>
                  <a:lnTo>
                    <a:pt x="7059" y="3175"/>
                  </a:lnTo>
                  <a:lnTo>
                    <a:pt x="7108" y="3112"/>
                  </a:lnTo>
                  <a:lnTo>
                    <a:pt x="7190" y="3059"/>
                  </a:lnTo>
                  <a:lnTo>
                    <a:pt x="7108" y="2899"/>
                  </a:lnTo>
                  <a:lnTo>
                    <a:pt x="7026" y="2836"/>
                  </a:lnTo>
                  <a:lnTo>
                    <a:pt x="7016" y="2759"/>
                  </a:lnTo>
                  <a:lnTo>
                    <a:pt x="6919" y="2692"/>
                  </a:lnTo>
                  <a:lnTo>
                    <a:pt x="6836" y="2517"/>
                  </a:lnTo>
                  <a:lnTo>
                    <a:pt x="6817" y="2435"/>
                  </a:lnTo>
                  <a:lnTo>
                    <a:pt x="6774" y="2309"/>
                  </a:lnTo>
                  <a:lnTo>
                    <a:pt x="6817" y="2159"/>
                  </a:lnTo>
                  <a:lnTo>
                    <a:pt x="6919" y="2144"/>
                  </a:lnTo>
                  <a:lnTo>
                    <a:pt x="7001" y="2250"/>
                  </a:lnTo>
                  <a:lnTo>
                    <a:pt x="7128" y="2469"/>
                  </a:lnTo>
                  <a:lnTo>
                    <a:pt x="7190" y="2551"/>
                  </a:lnTo>
                  <a:lnTo>
                    <a:pt x="7209" y="2575"/>
                  </a:lnTo>
                  <a:lnTo>
                    <a:pt x="7320" y="2642"/>
                  </a:lnTo>
                  <a:lnTo>
                    <a:pt x="7466" y="2759"/>
                  </a:lnTo>
                  <a:lnTo>
                    <a:pt x="7349" y="3403"/>
                  </a:lnTo>
                  <a:lnTo>
                    <a:pt x="7224" y="3383"/>
                  </a:lnTo>
                  <a:close/>
                  <a:moveTo>
                    <a:pt x="8221" y="3044"/>
                  </a:moveTo>
                  <a:lnTo>
                    <a:pt x="8240" y="3001"/>
                  </a:lnTo>
                  <a:lnTo>
                    <a:pt x="8284" y="2851"/>
                  </a:lnTo>
                  <a:lnTo>
                    <a:pt x="8365" y="2725"/>
                  </a:lnTo>
                  <a:lnTo>
                    <a:pt x="8400" y="2692"/>
                  </a:lnTo>
                  <a:lnTo>
                    <a:pt x="8463" y="2594"/>
                  </a:lnTo>
                  <a:lnTo>
                    <a:pt x="8864" y="2352"/>
                  </a:lnTo>
                  <a:lnTo>
                    <a:pt x="8966" y="2275"/>
                  </a:lnTo>
                  <a:lnTo>
                    <a:pt x="9091" y="2207"/>
                  </a:lnTo>
                  <a:lnTo>
                    <a:pt x="9208" y="2125"/>
                  </a:lnTo>
                  <a:lnTo>
                    <a:pt x="9464" y="1950"/>
                  </a:lnTo>
                  <a:lnTo>
                    <a:pt x="9527" y="1883"/>
                  </a:lnTo>
                  <a:lnTo>
                    <a:pt x="9691" y="1800"/>
                  </a:lnTo>
                  <a:lnTo>
                    <a:pt x="10175" y="1481"/>
                  </a:lnTo>
                  <a:lnTo>
                    <a:pt x="10219" y="1466"/>
                  </a:lnTo>
                  <a:lnTo>
                    <a:pt x="10282" y="1414"/>
                  </a:lnTo>
                  <a:lnTo>
                    <a:pt x="10717" y="1109"/>
                  </a:lnTo>
                  <a:lnTo>
                    <a:pt x="10848" y="1041"/>
                  </a:lnTo>
                  <a:lnTo>
                    <a:pt x="10766" y="1307"/>
                  </a:lnTo>
                  <a:lnTo>
                    <a:pt x="10659" y="1481"/>
                  </a:lnTo>
                  <a:lnTo>
                    <a:pt x="10509" y="1626"/>
                  </a:lnTo>
                  <a:lnTo>
                    <a:pt x="10417" y="1675"/>
                  </a:lnTo>
                  <a:lnTo>
                    <a:pt x="10234" y="1767"/>
                  </a:lnTo>
                  <a:lnTo>
                    <a:pt x="10190" y="1868"/>
                  </a:lnTo>
                  <a:lnTo>
                    <a:pt x="9992" y="1965"/>
                  </a:lnTo>
                  <a:lnTo>
                    <a:pt x="9900" y="2067"/>
                  </a:lnTo>
                  <a:lnTo>
                    <a:pt x="9832" y="2067"/>
                  </a:lnTo>
                  <a:lnTo>
                    <a:pt x="9750" y="2125"/>
                  </a:lnTo>
                  <a:lnTo>
                    <a:pt x="9639" y="2192"/>
                  </a:lnTo>
                  <a:lnTo>
                    <a:pt x="9493" y="2285"/>
                  </a:lnTo>
                  <a:lnTo>
                    <a:pt x="9397" y="2367"/>
                  </a:lnTo>
                  <a:lnTo>
                    <a:pt x="9251" y="2435"/>
                  </a:lnTo>
                  <a:lnTo>
                    <a:pt x="9072" y="2575"/>
                  </a:lnTo>
                  <a:lnTo>
                    <a:pt x="8767" y="2769"/>
                  </a:lnTo>
                  <a:lnTo>
                    <a:pt x="8642" y="2836"/>
                  </a:lnTo>
                  <a:lnTo>
                    <a:pt x="8574" y="2919"/>
                  </a:lnTo>
                  <a:lnTo>
                    <a:pt x="8346" y="3001"/>
                  </a:lnTo>
                  <a:lnTo>
                    <a:pt x="8221" y="3044"/>
                  </a:lnTo>
                  <a:close/>
                  <a:moveTo>
                    <a:pt x="7510" y="2628"/>
                  </a:moveTo>
                  <a:lnTo>
                    <a:pt x="7403" y="2551"/>
                  </a:lnTo>
                  <a:lnTo>
                    <a:pt x="7418" y="2469"/>
                  </a:lnTo>
                  <a:lnTo>
                    <a:pt x="7451" y="2450"/>
                  </a:lnTo>
                  <a:lnTo>
                    <a:pt x="7591" y="2352"/>
                  </a:lnTo>
                  <a:lnTo>
                    <a:pt x="7645" y="2319"/>
                  </a:lnTo>
                  <a:lnTo>
                    <a:pt x="7819" y="2173"/>
                  </a:lnTo>
                  <a:lnTo>
                    <a:pt x="7916" y="2159"/>
                  </a:lnTo>
                  <a:lnTo>
                    <a:pt x="7852" y="2309"/>
                  </a:lnTo>
                  <a:lnTo>
                    <a:pt x="7727" y="2415"/>
                  </a:lnTo>
                  <a:lnTo>
                    <a:pt x="7674" y="2527"/>
                  </a:lnTo>
                  <a:lnTo>
                    <a:pt x="7610" y="2628"/>
                  </a:lnTo>
                  <a:lnTo>
                    <a:pt x="7510" y="2628"/>
                  </a:lnTo>
                  <a:close/>
                  <a:moveTo>
                    <a:pt x="13079" y="2492"/>
                  </a:moveTo>
                  <a:lnTo>
                    <a:pt x="12353" y="2173"/>
                  </a:lnTo>
                  <a:lnTo>
                    <a:pt x="11980" y="1965"/>
                  </a:lnTo>
                  <a:lnTo>
                    <a:pt x="11883" y="1965"/>
                  </a:lnTo>
                  <a:lnTo>
                    <a:pt x="11787" y="2008"/>
                  </a:lnTo>
                  <a:lnTo>
                    <a:pt x="11738" y="2043"/>
                  </a:lnTo>
                  <a:lnTo>
                    <a:pt x="11821" y="1791"/>
                  </a:lnTo>
                  <a:lnTo>
                    <a:pt x="11961" y="1583"/>
                  </a:lnTo>
                  <a:lnTo>
                    <a:pt x="11961" y="1525"/>
                  </a:lnTo>
                  <a:lnTo>
                    <a:pt x="12044" y="1491"/>
                  </a:lnTo>
                  <a:lnTo>
                    <a:pt x="12029" y="1593"/>
                  </a:lnTo>
                  <a:lnTo>
                    <a:pt x="12077" y="1708"/>
                  </a:lnTo>
                  <a:lnTo>
                    <a:pt x="12638" y="1999"/>
                  </a:lnTo>
                  <a:lnTo>
                    <a:pt x="12692" y="2028"/>
                  </a:lnTo>
                  <a:lnTo>
                    <a:pt x="12746" y="2056"/>
                  </a:lnTo>
                  <a:lnTo>
                    <a:pt x="12801" y="2088"/>
                  </a:lnTo>
                  <a:lnTo>
                    <a:pt x="12854" y="2118"/>
                  </a:lnTo>
                  <a:lnTo>
                    <a:pt x="12908" y="2145"/>
                  </a:lnTo>
                  <a:lnTo>
                    <a:pt x="12961" y="2172"/>
                  </a:lnTo>
                  <a:lnTo>
                    <a:pt x="12988" y="2185"/>
                  </a:lnTo>
                  <a:lnTo>
                    <a:pt x="13015" y="2197"/>
                  </a:lnTo>
                  <a:lnTo>
                    <a:pt x="13042" y="2207"/>
                  </a:lnTo>
                  <a:lnTo>
                    <a:pt x="13068" y="2217"/>
                  </a:lnTo>
                  <a:lnTo>
                    <a:pt x="13096" y="2226"/>
                  </a:lnTo>
                  <a:lnTo>
                    <a:pt x="13123" y="2232"/>
                  </a:lnTo>
                  <a:lnTo>
                    <a:pt x="13150" y="2239"/>
                  </a:lnTo>
                  <a:lnTo>
                    <a:pt x="13178" y="2243"/>
                  </a:lnTo>
                  <a:lnTo>
                    <a:pt x="13204" y="2246"/>
                  </a:lnTo>
                  <a:lnTo>
                    <a:pt x="13232" y="2247"/>
                  </a:lnTo>
                  <a:lnTo>
                    <a:pt x="13260" y="2246"/>
                  </a:lnTo>
                  <a:lnTo>
                    <a:pt x="13288" y="2244"/>
                  </a:lnTo>
                  <a:lnTo>
                    <a:pt x="13315" y="2240"/>
                  </a:lnTo>
                  <a:lnTo>
                    <a:pt x="13344" y="2233"/>
                  </a:lnTo>
                  <a:lnTo>
                    <a:pt x="13371" y="2225"/>
                  </a:lnTo>
                  <a:lnTo>
                    <a:pt x="13399" y="2214"/>
                  </a:lnTo>
                  <a:lnTo>
                    <a:pt x="13428" y="2200"/>
                  </a:lnTo>
                  <a:lnTo>
                    <a:pt x="13456" y="2184"/>
                  </a:lnTo>
                  <a:lnTo>
                    <a:pt x="13485" y="2166"/>
                  </a:lnTo>
                  <a:lnTo>
                    <a:pt x="13514" y="2144"/>
                  </a:lnTo>
                  <a:lnTo>
                    <a:pt x="13640" y="1950"/>
                  </a:lnTo>
                  <a:lnTo>
                    <a:pt x="13646" y="1890"/>
                  </a:lnTo>
                  <a:lnTo>
                    <a:pt x="13650" y="1830"/>
                  </a:lnTo>
                  <a:lnTo>
                    <a:pt x="13652" y="1800"/>
                  </a:lnTo>
                  <a:lnTo>
                    <a:pt x="13653" y="1771"/>
                  </a:lnTo>
                  <a:lnTo>
                    <a:pt x="13653" y="1741"/>
                  </a:lnTo>
                  <a:lnTo>
                    <a:pt x="13653" y="1711"/>
                  </a:lnTo>
                  <a:lnTo>
                    <a:pt x="13651" y="1681"/>
                  </a:lnTo>
                  <a:lnTo>
                    <a:pt x="13648" y="1652"/>
                  </a:lnTo>
                  <a:lnTo>
                    <a:pt x="13643" y="1623"/>
                  </a:lnTo>
                  <a:lnTo>
                    <a:pt x="13638" y="1594"/>
                  </a:lnTo>
                  <a:lnTo>
                    <a:pt x="13631" y="1565"/>
                  </a:lnTo>
                  <a:lnTo>
                    <a:pt x="13621" y="1537"/>
                  </a:lnTo>
                  <a:lnTo>
                    <a:pt x="13610" y="1509"/>
                  </a:lnTo>
                  <a:lnTo>
                    <a:pt x="13596" y="1481"/>
                  </a:lnTo>
                  <a:lnTo>
                    <a:pt x="13520" y="1442"/>
                  </a:lnTo>
                  <a:lnTo>
                    <a:pt x="13445" y="1401"/>
                  </a:lnTo>
                  <a:lnTo>
                    <a:pt x="13371" y="1359"/>
                  </a:lnTo>
                  <a:lnTo>
                    <a:pt x="13298" y="1316"/>
                  </a:lnTo>
                  <a:lnTo>
                    <a:pt x="13224" y="1275"/>
                  </a:lnTo>
                  <a:lnTo>
                    <a:pt x="13151" y="1233"/>
                  </a:lnTo>
                  <a:lnTo>
                    <a:pt x="13078" y="1191"/>
                  </a:lnTo>
                  <a:lnTo>
                    <a:pt x="13006" y="1151"/>
                  </a:lnTo>
                  <a:lnTo>
                    <a:pt x="12933" y="1112"/>
                  </a:lnTo>
                  <a:lnTo>
                    <a:pt x="12862" y="1075"/>
                  </a:lnTo>
                  <a:lnTo>
                    <a:pt x="12826" y="1058"/>
                  </a:lnTo>
                  <a:lnTo>
                    <a:pt x="12790" y="1041"/>
                  </a:lnTo>
                  <a:lnTo>
                    <a:pt x="12755" y="1025"/>
                  </a:lnTo>
                  <a:lnTo>
                    <a:pt x="12718" y="1009"/>
                  </a:lnTo>
                  <a:lnTo>
                    <a:pt x="12683" y="994"/>
                  </a:lnTo>
                  <a:lnTo>
                    <a:pt x="12646" y="980"/>
                  </a:lnTo>
                  <a:lnTo>
                    <a:pt x="12611" y="967"/>
                  </a:lnTo>
                  <a:lnTo>
                    <a:pt x="12575" y="954"/>
                  </a:lnTo>
                  <a:lnTo>
                    <a:pt x="12538" y="943"/>
                  </a:lnTo>
                  <a:lnTo>
                    <a:pt x="12503" y="933"/>
                  </a:lnTo>
                  <a:lnTo>
                    <a:pt x="12467" y="923"/>
                  </a:lnTo>
                  <a:lnTo>
                    <a:pt x="12430" y="915"/>
                  </a:lnTo>
                  <a:lnTo>
                    <a:pt x="12319" y="997"/>
                  </a:lnTo>
                  <a:lnTo>
                    <a:pt x="12595" y="450"/>
                  </a:lnTo>
                  <a:lnTo>
                    <a:pt x="12576" y="591"/>
                  </a:lnTo>
                  <a:lnTo>
                    <a:pt x="12638" y="673"/>
                  </a:lnTo>
                  <a:lnTo>
                    <a:pt x="13354" y="1065"/>
                  </a:lnTo>
                  <a:lnTo>
                    <a:pt x="13431" y="1109"/>
                  </a:lnTo>
                  <a:lnTo>
                    <a:pt x="13848" y="1307"/>
                  </a:lnTo>
                  <a:lnTo>
                    <a:pt x="14090" y="1239"/>
                  </a:lnTo>
                  <a:lnTo>
                    <a:pt x="14046" y="1433"/>
                  </a:lnTo>
                  <a:lnTo>
                    <a:pt x="13915" y="1607"/>
                  </a:lnTo>
                  <a:lnTo>
                    <a:pt x="13723" y="1549"/>
                  </a:lnTo>
                  <a:lnTo>
                    <a:pt x="13737" y="1593"/>
                  </a:lnTo>
                  <a:lnTo>
                    <a:pt x="13756" y="1757"/>
                  </a:lnTo>
                  <a:lnTo>
                    <a:pt x="13654" y="2241"/>
                  </a:lnTo>
                  <a:lnTo>
                    <a:pt x="13562" y="2367"/>
                  </a:lnTo>
                  <a:lnTo>
                    <a:pt x="13481" y="2415"/>
                  </a:lnTo>
                  <a:lnTo>
                    <a:pt x="13412" y="2435"/>
                  </a:lnTo>
                  <a:lnTo>
                    <a:pt x="13364" y="2483"/>
                  </a:lnTo>
                  <a:lnTo>
                    <a:pt x="13079" y="2492"/>
                  </a:lnTo>
                  <a:close/>
                  <a:moveTo>
                    <a:pt x="8187" y="1743"/>
                  </a:moveTo>
                  <a:lnTo>
                    <a:pt x="8173" y="1708"/>
                  </a:lnTo>
                  <a:lnTo>
                    <a:pt x="8129" y="1675"/>
                  </a:lnTo>
                  <a:lnTo>
                    <a:pt x="8075" y="1593"/>
                  </a:lnTo>
                  <a:lnTo>
                    <a:pt x="8013" y="1481"/>
                  </a:lnTo>
                  <a:lnTo>
                    <a:pt x="7983" y="1414"/>
                  </a:lnTo>
                  <a:lnTo>
                    <a:pt x="7902" y="1316"/>
                  </a:lnTo>
                  <a:lnTo>
                    <a:pt x="7887" y="1274"/>
                  </a:lnTo>
                  <a:lnTo>
                    <a:pt x="7785" y="1124"/>
                  </a:lnTo>
                  <a:lnTo>
                    <a:pt x="7775" y="1089"/>
                  </a:lnTo>
                  <a:lnTo>
                    <a:pt x="7833" y="1007"/>
                  </a:lnTo>
                  <a:lnTo>
                    <a:pt x="7950" y="983"/>
                  </a:lnTo>
                  <a:lnTo>
                    <a:pt x="8061" y="1124"/>
                  </a:lnTo>
                  <a:lnTo>
                    <a:pt x="8187" y="1351"/>
                  </a:lnTo>
                  <a:lnTo>
                    <a:pt x="8254" y="1399"/>
                  </a:lnTo>
                  <a:lnTo>
                    <a:pt x="8346" y="1593"/>
                  </a:lnTo>
                  <a:lnTo>
                    <a:pt x="8284" y="1723"/>
                  </a:lnTo>
                  <a:lnTo>
                    <a:pt x="8187" y="1743"/>
                  </a:lnTo>
                  <a:close/>
                  <a:moveTo>
                    <a:pt x="7128" y="1157"/>
                  </a:moveTo>
                  <a:lnTo>
                    <a:pt x="6886" y="1041"/>
                  </a:lnTo>
                  <a:lnTo>
                    <a:pt x="6817" y="983"/>
                  </a:lnTo>
                  <a:lnTo>
                    <a:pt x="6692" y="882"/>
                  </a:lnTo>
                  <a:lnTo>
                    <a:pt x="6677" y="832"/>
                  </a:lnTo>
                  <a:lnTo>
                    <a:pt x="6692" y="673"/>
                  </a:lnTo>
                  <a:lnTo>
                    <a:pt x="6740" y="673"/>
                  </a:lnTo>
                  <a:lnTo>
                    <a:pt x="7190" y="983"/>
                  </a:lnTo>
                  <a:lnTo>
                    <a:pt x="7320" y="1089"/>
                  </a:lnTo>
                  <a:lnTo>
                    <a:pt x="7128" y="1157"/>
                  </a:lnTo>
                  <a:close/>
                  <a:moveTo>
                    <a:pt x="4413" y="1032"/>
                  </a:moveTo>
                  <a:lnTo>
                    <a:pt x="4466" y="722"/>
                  </a:lnTo>
                  <a:lnTo>
                    <a:pt x="4529" y="591"/>
                  </a:lnTo>
                  <a:lnTo>
                    <a:pt x="4630" y="528"/>
                  </a:lnTo>
                  <a:lnTo>
                    <a:pt x="4548" y="1007"/>
                  </a:lnTo>
                  <a:lnTo>
                    <a:pt x="4413" y="1032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114" y="109"/>
              <a:ext cx="627" cy="712"/>
            </a:xfrm>
            <a:custGeom>
              <a:avLst/>
              <a:gdLst>
                <a:gd name="T0" fmla="*/ 7525 w 7525"/>
                <a:gd name="T1" fmla="*/ 1341 h 8551"/>
                <a:gd name="T2" fmla="*/ 6678 w 7525"/>
                <a:gd name="T3" fmla="*/ 402 h 8551"/>
                <a:gd name="T4" fmla="*/ 5308 w 7525"/>
                <a:gd name="T5" fmla="*/ 3857 h 8551"/>
                <a:gd name="T6" fmla="*/ 1839 w 7525"/>
                <a:gd name="T7" fmla="*/ 2967 h 8551"/>
                <a:gd name="T8" fmla="*/ 1495 w 7525"/>
                <a:gd name="T9" fmla="*/ 35 h 8551"/>
                <a:gd name="T10" fmla="*/ 561 w 7525"/>
                <a:gd name="T11" fmla="*/ 790 h 8551"/>
                <a:gd name="T12" fmla="*/ 484 w 7525"/>
                <a:gd name="T13" fmla="*/ 35 h 8551"/>
                <a:gd name="T14" fmla="*/ 10 w 7525"/>
                <a:gd name="T15" fmla="*/ 1293 h 8551"/>
                <a:gd name="T16" fmla="*/ 1597 w 7525"/>
                <a:gd name="T17" fmla="*/ 3078 h 8551"/>
                <a:gd name="T18" fmla="*/ 893 w 7525"/>
                <a:gd name="T19" fmla="*/ 6923 h 8551"/>
                <a:gd name="T20" fmla="*/ 551 w 7525"/>
                <a:gd name="T21" fmla="*/ 8551 h 8551"/>
                <a:gd name="T22" fmla="*/ 6257 w 7525"/>
                <a:gd name="T23" fmla="*/ 8551 h 8551"/>
                <a:gd name="T24" fmla="*/ 7175 w 7525"/>
                <a:gd name="T25" fmla="*/ 8276 h 8551"/>
                <a:gd name="T26" fmla="*/ 7500 w 7525"/>
                <a:gd name="T27" fmla="*/ 8518 h 8551"/>
                <a:gd name="T28" fmla="*/ 5952 w 7525"/>
                <a:gd name="T29" fmla="*/ 8551 h 8551"/>
                <a:gd name="T30" fmla="*/ 2729 w 7525"/>
                <a:gd name="T31" fmla="*/ 7119 h 8551"/>
                <a:gd name="T32" fmla="*/ 3434 w 7525"/>
                <a:gd name="T33" fmla="*/ 6835 h 8551"/>
                <a:gd name="T34" fmla="*/ 4018 w 7525"/>
                <a:gd name="T35" fmla="*/ 6851 h 8551"/>
                <a:gd name="T36" fmla="*/ 5661 w 7525"/>
                <a:gd name="T37" fmla="*/ 5774 h 8551"/>
                <a:gd name="T38" fmla="*/ 4307 w 7525"/>
                <a:gd name="T39" fmla="*/ 7133 h 8551"/>
                <a:gd name="T40" fmla="*/ 2787 w 7525"/>
                <a:gd name="T41" fmla="*/ 7709 h 8551"/>
                <a:gd name="T42" fmla="*/ 1403 w 7525"/>
                <a:gd name="T43" fmla="*/ 6877 h 8551"/>
                <a:gd name="T44" fmla="*/ 528 w 7525"/>
                <a:gd name="T45" fmla="*/ 5498 h 8551"/>
                <a:gd name="T46" fmla="*/ 837 w 7525"/>
                <a:gd name="T47" fmla="*/ 5275 h 8551"/>
                <a:gd name="T48" fmla="*/ 2177 w 7525"/>
                <a:gd name="T49" fmla="*/ 7375 h 8551"/>
                <a:gd name="T50" fmla="*/ 1383 w 7525"/>
                <a:gd name="T51" fmla="*/ 5890 h 8551"/>
                <a:gd name="T52" fmla="*/ 436 w 7525"/>
                <a:gd name="T53" fmla="*/ 4389 h 8551"/>
                <a:gd name="T54" fmla="*/ 1372 w 7525"/>
                <a:gd name="T55" fmla="*/ 3665 h 8551"/>
                <a:gd name="T56" fmla="*/ 1839 w 7525"/>
                <a:gd name="T57" fmla="*/ 3645 h 8551"/>
                <a:gd name="T58" fmla="*/ 2870 w 7525"/>
                <a:gd name="T59" fmla="*/ 5081 h 8551"/>
                <a:gd name="T60" fmla="*/ 3561 w 7525"/>
                <a:gd name="T61" fmla="*/ 6683 h 8551"/>
                <a:gd name="T62" fmla="*/ 2288 w 7525"/>
                <a:gd name="T63" fmla="*/ 6209 h 8551"/>
                <a:gd name="T64" fmla="*/ 3091 w 7525"/>
                <a:gd name="T65" fmla="*/ 6044 h 8551"/>
                <a:gd name="T66" fmla="*/ 3175 w 7525"/>
                <a:gd name="T67" fmla="*/ 6114 h 8551"/>
                <a:gd name="T68" fmla="*/ 2027 w 7525"/>
                <a:gd name="T69" fmla="*/ 6499 h 8551"/>
                <a:gd name="T70" fmla="*/ 3077 w 7525"/>
                <a:gd name="T71" fmla="*/ 5067 h 8551"/>
                <a:gd name="T72" fmla="*/ 2323 w 7525"/>
                <a:gd name="T73" fmla="*/ 3132 h 8551"/>
                <a:gd name="T74" fmla="*/ 3454 w 7525"/>
                <a:gd name="T75" fmla="*/ 2560 h 8551"/>
                <a:gd name="T76" fmla="*/ 4355 w 7525"/>
                <a:gd name="T77" fmla="*/ 3906 h 8551"/>
                <a:gd name="T78" fmla="*/ 4500 w 7525"/>
                <a:gd name="T79" fmla="*/ 5822 h 8551"/>
                <a:gd name="T80" fmla="*/ 4515 w 7525"/>
                <a:gd name="T81" fmla="*/ 4748 h 8551"/>
                <a:gd name="T82" fmla="*/ 1756 w 7525"/>
                <a:gd name="T83" fmla="*/ 5323 h 8551"/>
                <a:gd name="T84" fmla="*/ 2325 w 7525"/>
                <a:gd name="T85" fmla="*/ 5352 h 8551"/>
                <a:gd name="T86" fmla="*/ 1730 w 7525"/>
                <a:gd name="T87" fmla="*/ 5524 h 8551"/>
                <a:gd name="T88" fmla="*/ 4935 w 7525"/>
                <a:gd name="T89" fmla="*/ 4308 h 8551"/>
                <a:gd name="T90" fmla="*/ 4882 w 7525"/>
                <a:gd name="T91" fmla="*/ 4583 h 8551"/>
                <a:gd name="T92" fmla="*/ 3614 w 7525"/>
                <a:gd name="T93" fmla="*/ 2502 h 8551"/>
                <a:gd name="T94" fmla="*/ 4157 w 7525"/>
                <a:gd name="T95" fmla="*/ 3001 h 8551"/>
                <a:gd name="T96" fmla="*/ 4858 w 7525"/>
                <a:gd name="T97" fmla="*/ 3824 h 8551"/>
                <a:gd name="T98" fmla="*/ 3179 w 7525"/>
                <a:gd name="T99" fmla="*/ 4873 h 8551"/>
                <a:gd name="T100" fmla="*/ 3212 w 7525"/>
                <a:gd name="T101" fmla="*/ 5014 h 8551"/>
                <a:gd name="T102" fmla="*/ 1685 w 7525"/>
                <a:gd name="T103" fmla="*/ 4397 h 8551"/>
                <a:gd name="T104" fmla="*/ 2293 w 7525"/>
                <a:gd name="T105" fmla="*/ 4367 h 8551"/>
                <a:gd name="T106" fmla="*/ 3271 w 7525"/>
                <a:gd name="T107" fmla="*/ 3044 h 8551"/>
                <a:gd name="T108" fmla="*/ 726 w 7525"/>
                <a:gd name="T109" fmla="*/ 2386 h 8551"/>
                <a:gd name="T110" fmla="*/ 1563 w 7525"/>
                <a:gd name="T111" fmla="*/ 2158 h 8551"/>
                <a:gd name="T112" fmla="*/ 1220 w 7525"/>
                <a:gd name="T113" fmla="*/ 2338 h 8551"/>
                <a:gd name="T114" fmla="*/ 125 w 7525"/>
                <a:gd name="T115" fmla="*/ 1999 h 8551"/>
                <a:gd name="T116" fmla="*/ 1597 w 7525"/>
                <a:gd name="T117" fmla="*/ 1951 h 8551"/>
                <a:gd name="T118" fmla="*/ 968 w 7525"/>
                <a:gd name="T119" fmla="*/ 1728 h 8551"/>
                <a:gd name="T120" fmla="*/ 1645 w 7525"/>
                <a:gd name="T121" fmla="*/ 1384 h 8551"/>
                <a:gd name="T122" fmla="*/ 1001 w 7525"/>
                <a:gd name="T123" fmla="*/ 1370 h 8551"/>
                <a:gd name="T124" fmla="*/ 1176 w 7525"/>
                <a:gd name="T125" fmla="*/ 659 h 8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5" h="8551">
                  <a:moveTo>
                    <a:pt x="7525" y="68"/>
                  </a:moveTo>
                  <a:lnTo>
                    <a:pt x="7519" y="63"/>
                  </a:lnTo>
                  <a:lnTo>
                    <a:pt x="7519" y="0"/>
                  </a:lnTo>
                  <a:lnTo>
                    <a:pt x="6953" y="15"/>
                  </a:lnTo>
                  <a:lnTo>
                    <a:pt x="6953" y="83"/>
                  </a:lnTo>
                  <a:lnTo>
                    <a:pt x="7050" y="223"/>
                  </a:lnTo>
                  <a:lnTo>
                    <a:pt x="7083" y="325"/>
                  </a:lnTo>
                  <a:lnTo>
                    <a:pt x="7162" y="436"/>
                  </a:lnTo>
                  <a:lnTo>
                    <a:pt x="7302" y="659"/>
                  </a:lnTo>
                  <a:lnTo>
                    <a:pt x="7354" y="740"/>
                  </a:lnTo>
                  <a:lnTo>
                    <a:pt x="7437" y="823"/>
                  </a:lnTo>
                  <a:lnTo>
                    <a:pt x="7525" y="959"/>
                  </a:lnTo>
                  <a:lnTo>
                    <a:pt x="7525" y="68"/>
                  </a:lnTo>
                  <a:close/>
                  <a:moveTo>
                    <a:pt x="7525" y="1341"/>
                  </a:moveTo>
                  <a:lnTo>
                    <a:pt x="7466" y="1307"/>
                  </a:lnTo>
                  <a:lnTo>
                    <a:pt x="7437" y="1224"/>
                  </a:lnTo>
                  <a:lnTo>
                    <a:pt x="7258" y="949"/>
                  </a:lnTo>
                  <a:lnTo>
                    <a:pt x="7195" y="842"/>
                  </a:lnTo>
                  <a:lnTo>
                    <a:pt x="7142" y="775"/>
                  </a:lnTo>
                  <a:lnTo>
                    <a:pt x="7035" y="581"/>
                  </a:lnTo>
                  <a:lnTo>
                    <a:pt x="6982" y="519"/>
                  </a:lnTo>
                  <a:lnTo>
                    <a:pt x="6885" y="368"/>
                  </a:lnTo>
                  <a:lnTo>
                    <a:pt x="6691" y="63"/>
                  </a:lnTo>
                  <a:lnTo>
                    <a:pt x="6643" y="15"/>
                  </a:lnTo>
                  <a:lnTo>
                    <a:pt x="6449" y="15"/>
                  </a:lnTo>
                  <a:lnTo>
                    <a:pt x="6566" y="208"/>
                  </a:lnTo>
                  <a:lnTo>
                    <a:pt x="6658" y="339"/>
                  </a:lnTo>
                  <a:lnTo>
                    <a:pt x="6678" y="402"/>
                  </a:lnTo>
                  <a:lnTo>
                    <a:pt x="6774" y="567"/>
                  </a:lnTo>
                  <a:lnTo>
                    <a:pt x="6920" y="775"/>
                  </a:lnTo>
                  <a:lnTo>
                    <a:pt x="6982" y="852"/>
                  </a:lnTo>
                  <a:lnTo>
                    <a:pt x="7016" y="934"/>
                  </a:lnTo>
                  <a:lnTo>
                    <a:pt x="7093" y="1032"/>
                  </a:lnTo>
                  <a:lnTo>
                    <a:pt x="7195" y="1176"/>
                  </a:lnTo>
                  <a:lnTo>
                    <a:pt x="7258" y="1293"/>
                  </a:lnTo>
                  <a:lnTo>
                    <a:pt x="7302" y="1403"/>
                  </a:lnTo>
                  <a:lnTo>
                    <a:pt x="7500" y="1695"/>
                  </a:lnTo>
                  <a:lnTo>
                    <a:pt x="7525" y="1714"/>
                  </a:lnTo>
                  <a:lnTo>
                    <a:pt x="7525" y="1341"/>
                  </a:lnTo>
                  <a:close/>
                  <a:moveTo>
                    <a:pt x="7525" y="4356"/>
                  </a:moveTo>
                  <a:lnTo>
                    <a:pt x="6566" y="4147"/>
                  </a:lnTo>
                  <a:lnTo>
                    <a:pt x="5308" y="3857"/>
                  </a:lnTo>
                  <a:lnTo>
                    <a:pt x="5516" y="2919"/>
                  </a:lnTo>
                  <a:lnTo>
                    <a:pt x="5965" y="678"/>
                  </a:lnTo>
                  <a:lnTo>
                    <a:pt x="6111" y="15"/>
                  </a:lnTo>
                  <a:lnTo>
                    <a:pt x="5356" y="48"/>
                  </a:lnTo>
                  <a:lnTo>
                    <a:pt x="5342" y="15"/>
                  </a:lnTo>
                  <a:lnTo>
                    <a:pt x="3871" y="35"/>
                  </a:lnTo>
                  <a:lnTo>
                    <a:pt x="3721" y="35"/>
                  </a:lnTo>
                  <a:lnTo>
                    <a:pt x="3639" y="35"/>
                  </a:lnTo>
                  <a:lnTo>
                    <a:pt x="3561" y="35"/>
                  </a:lnTo>
                  <a:lnTo>
                    <a:pt x="3372" y="15"/>
                  </a:lnTo>
                  <a:lnTo>
                    <a:pt x="2463" y="48"/>
                  </a:lnTo>
                  <a:lnTo>
                    <a:pt x="2269" y="934"/>
                  </a:lnTo>
                  <a:lnTo>
                    <a:pt x="2211" y="1326"/>
                  </a:lnTo>
                  <a:lnTo>
                    <a:pt x="1839" y="2967"/>
                  </a:lnTo>
                  <a:lnTo>
                    <a:pt x="1704" y="2802"/>
                  </a:lnTo>
                  <a:lnTo>
                    <a:pt x="1679" y="2696"/>
                  </a:lnTo>
                  <a:lnTo>
                    <a:pt x="1612" y="2614"/>
                  </a:lnTo>
                  <a:lnTo>
                    <a:pt x="1612" y="2560"/>
                  </a:lnTo>
                  <a:lnTo>
                    <a:pt x="1694" y="2260"/>
                  </a:lnTo>
                  <a:lnTo>
                    <a:pt x="1839" y="1999"/>
                  </a:lnTo>
                  <a:lnTo>
                    <a:pt x="1935" y="1645"/>
                  </a:lnTo>
                  <a:lnTo>
                    <a:pt x="1902" y="1370"/>
                  </a:lnTo>
                  <a:lnTo>
                    <a:pt x="1867" y="1224"/>
                  </a:lnTo>
                  <a:lnTo>
                    <a:pt x="1704" y="1002"/>
                  </a:lnTo>
                  <a:lnTo>
                    <a:pt x="1529" y="867"/>
                  </a:lnTo>
                  <a:lnTo>
                    <a:pt x="1403" y="852"/>
                  </a:lnTo>
                  <a:lnTo>
                    <a:pt x="1462" y="223"/>
                  </a:lnTo>
                  <a:lnTo>
                    <a:pt x="1495" y="35"/>
                  </a:lnTo>
                  <a:lnTo>
                    <a:pt x="1355" y="35"/>
                  </a:lnTo>
                  <a:lnTo>
                    <a:pt x="1287" y="194"/>
                  </a:lnTo>
                  <a:lnTo>
                    <a:pt x="1195" y="208"/>
                  </a:lnTo>
                  <a:lnTo>
                    <a:pt x="1161" y="175"/>
                  </a:lnTo>
                  <a:lnTo>
                    <a:pt x="1161" y="35"/>
                  </a:lnTo>
                  <a:lnTo>
                    <a:pt x="968" y="48"/>
                  </a:lnTo>
                  <a:lnTo>
                    <a:pt x="968" y="223"/>
                  </a:lnTo>
                  <a:lnTo>
                    <a:pt x="920" y="402"/>
                  </a:lnTo>
                  <a:lnTo>
                    <a:pt x="920" y="659"/>
                  </a:lnTo>
                  <a:lnTo>
                    <a:pt x="784" y="775"/>
                  </a:lnTo>
                  <a:lnTo>
                    <a:pt x="736" y="277"/>
                  </a:lnTo>
                  <a:lnTo>
                    <a:pt x="759" y="35"/>
                  </a:lnTo>
                  <a:lnTo>
                    <a:pt x="517" y="35"/>
                  </a:lnTo>
                  <a:lnTo>
                    <a:pt x="561" y="790"/>
                  </a:lnTo>
                  <a:lnTo>
                    <a:pt x="517" y="920"/>
                  </a:lnTo>
                  <a:lnTo>
                    <a:pt x="494" y="886"/>
                  </a:lnTo>
                  <a:lnTo>
                    <a:pt x="402" y="809"/>
                  </a:lnTo>
                  <a:lnTo>
                    <a:pt x="367" y="659"/>
                  </a:lnTo>
                  <a:lnTo>
                    <a:pt x="334" y="625"/>
                  </a:lnTo>
                  <a:lnTo>
                    <a:pt x="300" y="600"/>
                  </a:lnTo>
                  <a:lnTo>
                    <a:pt x="242" y="581"/>
                  </a:lnTo>
                  <a:lnTo>
                    <a:pt x="242" y="402"/>
                  </a:lnTo>
                  <a:lnTo>
                    <a:pt x="194" y="358"/>
                  </a:lnTo>
                  <a:lnTo>
                    <a:pt x="194" y="277"/>
                  </a:lnTo>
                  <a:lnTo>
                    <a:pt x="242" y="223"/>
                  </a:lnTo>
                  <a:lnTo>
                    <a:pt x="334" y="208"/>
                  </a:lnTo>
                  <a:lnTo>
                    <a:pt x="367" y="141"/>
                  </a:lnTo>
                  <a:lnTo>
                    <a:pt x="484" y="35"/>
                  </a:lnTo>
                  <a:lnTo>
                    <a:pt x="208" y="35"/>
                  </a:lnTo>
                  <a:lnTo>
                    <a:pt x="160" y="83"/>
                  </a:lnTo>
                  <a:lnTo>
                    <a:pt x="140" y="194"/>
                  </a:lnTo>
                  <a:lnTo>
                    <a:pt x="34" y="175"/>
                  </a:lnTo>
                  <a:lnTo>
                    <a:pt x="10" y="567"/>
                  </a:lnTo>
                  <a:lnTo>
                    <a:pt x="92" y="692"/>
                  </a:lnTo>
                  <a:lnTo>
                    <a:pt x="175" y="852"/>
                  </a:lnTo>
                  <a:lnTo>
                    <a:pt x="208" y="949"/>
                  </a:lnTo>
                  <a:lnTo>
                    <a:pt x="276" y="1032"/>
                  </a:lnTo>
                  <a:lnTo>
                    <a:pt x="353" y="1162"/>
                  </a:lnTo>
                  <a:lnTo>
                    <a:pt x="276" y="1162"/>
                  </a:lnTo>
                  <a:lnTo>
                    <a:pt x="44" y="1065"/>
                  </a:lnTo>
                  <a:lnTo>
                    <a:pt x="0" y="1032"/>
                  </a:lnTo>
                  <a:lnTo>
                    <a:pt x="10" y="1293"/>
                  </a:lnTo>
                  <a:lnTo>
                    <a:pt x="44" y="1336"/>
                  </a:lnTo>
                  <a:lnTo>
                    <a:pt x="0" y="1403"/>
                  </a:lnTo>
                  <a:lnTo>
                    <a:pt x="34" y="1810"/>
                  </a:lnTo>
                  <a:lnTo>
                    <a:pt x="0" y="1820"/>
                  </a:lnTo>
                  <a:lnTo>
                    <a:pt x="10" y="1951"/>
                  </a:lnTo>
                  <a:lnTo>
                    <a:pt x="10" y="2454"/>
                  </a:lnTo>
                  <a:lnTo>
                    <a:pt x="92" y="2546"/>
                  </a:lnTo>
                  <a:lnTo>
                    <a:pt x="382" y="2710"/>
                  </a:lnTo>
                  <a:lnTo>
                    <a:pt x="494" y="2696"/>
                  </a:lnTo>
                  <a:lnTo>
                    <a:pt x="1001" y="2710"/>
                  </a:lnTo>
                  <a:lnTo>
                    <a:pt x="1335" y="2802"/>
                  </a:lnTo>
                  <a:lnTo>
                    <a:pt x="1383" y="2836"/>
                  </a:lnTo>
                  <a:lnTo>
                    <a:pt x="1437" y="2904"/>
                  </a:lnTo>
                  <a:lnTo>
                    <a:pt x="1597" y="3078"/>
                  </a:lnTo>
                  <a:lnTo>
                    <a:pt x="1597" y="3146"/>
                  </a:lnTo>
                  <a:lnTo>
                    <a:pt x="659" y="2952"/>
                  </a:lnTo>
                  <a:lnTo>
                    <a:pt x="10" y="2836"/>
                  </a:lnTo>
                  <a:lnTo>
                    <a:pt x="10" y="3132"/>
                  </a:lnTo>
                  <a:lnTo>
                    <a:pt x="10" y="3422"/>
                  </a:lnTo>
                  <a:lnTo>
                    <a:pt x="10" y="3514"/>
                  </a:lnTo>
                  <a:lnTo>
                    <a:pt x="10" y="3615"/>
                  </a:lnTo>
                  <a:lnTo>
                    <a:pt x="10" y="3712"/>
                  </a:lnTo>
                  <a:lnTo>
                    <a:pt x="10" y="6451"/>
                  </a:lnTo>
                  <a:lnTo>
                    <a:pt x="920" y="6693"/>
                  </a:lnTo>
                  <a:lnTo>
                    <a:pt x="913" y="6751"/>
                  </a:lnTo>
                  <a:lnTo>
                    <a:pt x="907" y="6809"/>
                  </a:lnTo>
                  <a:lnTo>
                    <a:pt x="901" y="6866"/>
                  </a:lnTo>
                  <a:lnTo>
                    <a:pt x="893" y="6923"/>
                  </a:lnTo>
                  <a:lnTo>
                    <a:pt x="876" y="7039"/>
                  </a:lnTo>
                  <a:lnTo>
                    <a:pt x="857" y="7155"/>
                  </a:lnTo>
                  <a:lnTo>
                    <a:pt x="836" y="7270"/>
                  </a:lnTo>
                  <a:lnTo>
                    <a:pt x="815" y="7385"/>
                  </a:lnTo>
                  <a:lnTo>
                    <a:pt x="791" y="7500"/>
                  </a:lnTo>
                  <a:lnTo>
                    <a:pt x="767" y="7617"/>
                  </a:lnTo>
                  <a:lnTo>
                    <a:pt x="741" y="7733"/>
                  </a:lnTo>
                  <a:lnTo>
                    <a:pt x="714" y="7849"/>
                  </a:lnTo>
                  <a:lnTo>
                    <a:pt x="687" y="7965"/>
                  </a:lnTo>
                  <a:lnTo>
                    <a:pt x="660" y="8082"/>
                  </a:lnTo>
                  <a:lnTo>
                    <a:pt x="633" y="8199"/>
                  </a:lnTo>
                  <a:lnTo>
                    <a:pt x="605" y="8317"/>
                  </a:lnTo>
                  <a:lnTo>
                    <a:pt x="578" y="8433"/>
                  </a:lnTo>
                  <a:lnTo>
                    <a:pt x="551" y="8551"/>
                  </a:lnTo>
                  <a:lnTo>
                    <a:pt x="4248" y="8551"/>
                  </a:lnTo>
                  <a:lnTo>
                    <a:pt x="4355" y="8067"/>
                  </a:lnTo>
                  <a:lnTo>
                    <a:pt x="4515" y="7375"/>
                  </a:lnTo>
                  <a:lnTo>
                    <a:pt x="6194" y="7729"/>
                  </a:lnTo>
                  <a:lnTo>
                    <a:pt x="6436" y="7792"/>
                  </a:lnTo>
                  <a:lnTo>
                    <a:pt x="6194" y="7986"/>
                  </a:lnTo>
                  <a:lnTo>
                    <a:pt x="6048" y="8053"/>
                  </a:lnTo>
                  <a:lnTo>
                    <a:pt x="5965" y="8136"/>
                  </a:lnTo>
                  <a:lnTo>
                    <a:pt x="6449" y="8328"/>
                  </a:lnTo>
                  <a:lnTo>
                    <a:pt x="6469" y="8387"/>
                  </a:lnTo>
                  <a:lnTo>
                    <a:pt x="6401" y="8435"/>
                  </a:lnTo>
                  <a:lnTo>
                    <a:pt x="6353" y="8455"/>
                  </a:lnTo>
                  <a:lnTo>
                    <a:pt x="6290" y="8537"/>
                  </a:lnTo>
                  <a:lnTo>
                    <a:pt x="6257" y="8551"/>
                  </a:lnTo>
                  <a:lnTo>
                    <a:pt x="7127" y="8551"/>
                  </a:lnTo>
                  <a:lnTo>
                    <a:pt x="7112" y="8503"/>
                  </a:lnTo>
                  <a:lnTo>
                    <a:pt x="7035" y="8411"/>
                  </a:lnTo>
                  <a:lnTo>
                    <a:pt x="7016" y="8353"/>
                  </a:lnTo>
                  <a:lnTo>
                    <a:pt x="6920" y="8193"/>
                  </a:lnTo>
                  <a:lnTo>
                    <a:pt x="6851" y="8111"/>
                  </a:lnTo>
                  <a:lnTo>
                    <a:pt x="6793" y="8005"/>
                  </a:lnTo>
                  <a:lnTo>
                    <a:pt x="6726" y="7927"/>
                  </a:lnTo>
                  <a:lnTo>
                    <a:pt x="6678" y="7792"/>
                  </a:lnTo>
                  <a:lnTo>
                    <a:pt x="6851" y="7845"/>
                  </a:lnTo>
                  <a:lnTo>
                    <a:pt x="6968" y="7927"/>
                  </a:lnTo>
                  <a:lnTo>
                    <a:pt x="7016" y="8005"/>
                  </a:lnTo>
                  <a:lnTo>
                    <a:pt x="7093" y="8169"/>
                  </a:lnTo>
                  <a:lnTo>
                    <a:pt x="7175" y="8276"/>
                  </a:lnTo>
                  <a:lnTo>
                    <a:pt x="7181" y="8291"/>
                  </a:lnTo>
                  <a:lnTo>
                    <a:pt x="7188" y="8307"/>
                  </a:lnTo>
                  <a:lnTo>
                    <a:pt x="7197" y="8323"/>
                  </a:lnTo>
                  <a:lnTo>
                    <a:pt x="7207" y="8340"/>
                  </a:lnTo>
                  <a:lnTo>
                    <a:pt x="7230" y="8373"/>
                  </a:lnTo>
                  <a:lnTo>
                    <a:pt x="7256" y="8408"/>
                  </a:lnTo>
                  <a:lnTo>
                    <a:pt x="7281" y="8443"/>
                  </a:lnTo>
                  <a:lnTo>
                    <a:pt x="7307" y="8479"/>
                  </a:lnTo>
                  <a:lnTo>
                    <a:pt x="7320" y="8498"/>
                  </a:lnTo>
                  <a:lnTo>
                    <a:pt x="7331" y="8515"/>
                  </a:lnTo>
                  <a:lnTo>
                    <a:pt x="7341" y="8533"/>
                  </a:lnTo>
                  <a:lnTo>
                    <a:pt x="7350" y="8551"/>
                  </a:lnTo>
                  <a:lnTo>
                    <a:pt x="7514" y="8551"/>
                  </a:lnTo>
                  <a:lnTo>
                    <a:pt x="7500" y="8518"/>
                  </a:lnTo>
                  <a:lnTo>
                    <a:pt x="7437" y="8455"/>
                  </a:lnTo>
                  <a:lnTo>
                    <a:pt x="7354" y="8353"/>
                  </a:lnTo>
                  <a:lnTo>
                    <a:pt x="7292" y="8169"/>
                  </a:lnTo>
                  <a:lnTo>
                    <a:pt x="7243" y="8086"/>
                  </a:lnTo>
                  <a:lnTo>
                    <a:pt x="7175" y="7951"/>
                  </a:lnTo>
                  <a:lnTo>
                    <a:pt x="7525" y="8019"/>
                  </a:lnTo>
                  <a:lnTo>
                    <a:pt x="7525" y="4356"/>
                  </a:lnTo>
                  <a:close/>
                  <a:moveTo>
                    <a:pt x="5269" y="8551"/>
                  </a:moveTo>
                  <a:lnTo>
                    <a:pt x="5342" y="8503"/>
                  </a:lnTo>
                  <a:lnTo>
                    <a:pt x="5433" y="8435"/>
                  </a:lnTo>
                  <a:lnTo>
                    <a:pt x="5792" y="8213"/>
                  </a:lnTo>
                  <a:lnTo>
                    <a:pt x="5903" y="8213"/>
                  </a:lnTo>
                  <a:lnTo>
                    <a:pt x="5952" y="8420"/>
                  </a:lnTo>
                  <a:lnTo>
                    <a:pt x="5952" y="8551"/>
                  </a:lnTo>
                  <a:lnTo>
                    <a:pt x="5796" y="8551"/>
                  </a:lnTo>
                  <a:lnTo>
                    <a:pt x="5806" y="8411"/>
                  </a:lnTo>
                  <a:lnTo>
                    <a:pt x="5690" y="8435"/>
                  </a:lnTo>
                  <a:lnTo>
                    <a:pt x="5675" y="8469"/>
                  </a:lnTo>
                  <a:lnTo>
                    <a:pt x="5671" y="8551"/>
                  </a:lnTo>
                  <a:lnTo>
                    <a:pt x="5269" y="8551"/>
                  </a:lnTo>
                  <a:close/>
                  <a:moveTo>
                    <a:pt x="2303" y="7971"/>
                  </a:moveTo>
                  <a:lnTo>
                    <a:pt x="2269" y="7971"/>
                  </a:lnTo>
                  <a:lnTo>
                    <a:pt x="2255" y="7869"/>
                  </a:lnTo>
                  <a:lnTo>
                    <a:pt x="2255" y="7744"/>
                  </a:lnTo>
                  <a:lnTo>
                    <a:pt x="2419" y="7327"/>
                  </a:lnTo>
                  <a:lnTo>
                    <a:pt x="2497" y="7279"/>
                  </a:lnTo>
                  <a:lnTo>
                    <a:pt x="2565" y="7177"/>
                  </a:lnTo>
                  <a:lnTo>
                    <a:pt x="2729" y="7119"/>
                  </a:lnTo>
                  <a:lnTo>
                    <a:pt x="2807" y="7085"/>
                  </a:lnTo>
                  <a:lnTo>
                    <a:pt x="2937" y="7002"/>
                  </a:lnTo>
                  <a:lnTo>
                    <a:pt x="3097" y="6960"/>
                  </a:lnTo>
                  <a:lnTo>
                    <a:pt x="3127" y="6941"/>
                  </a:lnTo>
                  <a:lnTo>
                    <a:pt x="3158" y="6925"/>
                  </a:lnTo>
                  <a:lnTo>
                    <a:pt x="3188" y="6910"/>
                  </a:lnTo>
                  <a:lnTo>
                    <a:pt x="3219" y="6896"/>
                  </a:lnTo>
                  <a:lnTo>
                    <a:pt x="3249" y="6885"/>
                  </a:lnTo>
                  <a:lnTo>
                    <a:pt x="3280" y="6873"/>
                  </a:lnTo>
                  <a:lnTo>
                    <a:pt x="3311" y="6863"/>
                  </a:lnTo>
                  <a:lnTo>
                    <a:pt x="3341" y="6855"/>
                  </a:lnTo>
                  <a:lnTo>
                    <a:pt x="3372" y="6847"/>
                  </a:lnTo>
                  <a:lnTo>
                    <a:pt x="3403" y="6841"/>
                  </a:lnTo>
                  <a:lnTo>
                    <a:pt x="3434" y="6835"/>
                  </a:lnTo>
                  <a:lnTo>
                    <a:pt x="3464" y="6831"/>
                  </a:lnTo>
                  <a:lnTo>
                    <a:pt x="3495" y="6828"/>
                  </a:lnTo>
                  <a:lnTo>
                    <a:pt x="3526" y="6825"/>
                  </a:lnTo>
                  <a:lnTo>
                    <a:pt x="3557" y="6823"/>
                  </a:lnTo>
                  <a:lnTo>
                    <a:pt x="3588" y="6821"/>
                  </a:lnTo>
                  <a:lnTo>
                    <a:pt x="3618" y="6820"/>
                  </a:lnTo>
                  <a:lnTo>
                    <a:pt x="3649" y="6820"/>
                  </a:lnTo>
                  <a:lnTo>
                    <a:pt x="3680" y="6821"/>
                  </a:lnTo>
                  <a:lnTo>
                    <a:pt x="3711" y="6823"/>
                  </a:lnTo>
                  <a:lnTo>
                    <a:pt x="3772" y="6826"/>
                  </a:lnTo>
                  <a:lnTo>
                    <a:pt x="3835" y="6831"/>
                  </a:lnTo>
                  <a:lnTo>
                    <a:pt x="3896" y="6838"/>
                  </a:lnTo>
                  <a:lnTo>
                    <a:pt x="3957" y="6844"/>
                  </a:lnTo>
                  <a:lnTo>
                    <a:pt x="4018" y="6851"/>
                  </a:lnTo>
                  <a:lnTo>
                    <a:pt x="4079" y="6858"/>
                  </a:lnTo>
                  <a:lnTo>
                    <a:pt x="4123" y="6843"/>
                  </a:lnTo>
                  <a:lnTo>
                    <a:pt x="4307" y="6388"/>
                  </a:lnTo>
                  <a:lnTo>
                    <a:pt x="4287" y="6340"/>
                  </a:lnTo>
                  <a:lnTo>
                    <a:pt x="4365" y="6209"/>
                  </a:lnTo>
                  <a:lnTo>
                    <a:pt x="4563" y="5957"/>
                  </a:lnTo>
                  <a:lnTo>
                    <a:pt x="4674" y="5822"/>
                  </a:lnTo>
                  <a:lnTo>
                    <a:pt x="4757" y="5740"/>
                  </a:lnTo>
                  <a:lnTo>
                    <a:pt x="4999" y="5565"/>
                  </a:lnTo>
                  <a:lnTo>
                    <a:pt x="5177" y="5517"/>
                  </a:lnTo>
                  <a:lnTo>
                    <a:pt x="5356" y="5498"/>
                  </a:lnTo>
                  <a:lnTo>
                    <a:pt x="5806" y="5614"/>
                  </a:lnTo>
                  <a:lnTo>
                    <a:pt x="5725" y="5692"/>
                  </a:lnTo>
                  <a:lnTo>
                    <a:pt x="5661" y="5774"/>
                  </a:lnTo>
                  <a:lnTo>
                    <a:pt x="5468" y="5855"/>
                  </a:lnTo>
                  <a:lnTo>
                    <a:pt x="5323" y="5967"/>
                  </a:lnTo>
                  <a:lnTo>
                    <a:pt x="5274" y="5982"/>
                  </a:lnTo>
                  <a:lnTo>
                    <a:pt x="5177" y="6049"/>
                  </a:lnTo>
                  <a:lnTo>
                    <a:pt x="4999" y="6166"/>
                  </a:lnTo>
                  <a:lnTo>
                    <a:pt x="4790" y="6359"/>
                  </a:lnTo>
                  <a:lnTo>
                    <a:pt x="4640" y="6441"/>
                  </a:lnTo>
                  <a:lnTo>
                    <a:pt x="4466" y="6568"/>
                  </a:lnTo>
                  <a:lnTo>
                    <a:pt x="4398" y="6660"/>
                  </a:lnTo>
                  <a:lnTo>
                    <a:pt x="4355" y="6693"/>
                  </a:lnTo>
                  <a:lnTo>
                    <a:pt x="4422" y="6901"/>
                  </a:lnTo>
                  <a:lnTo>
                    <a:pt x="4388" y="7066"/>
                  </a:lnTo>
                  <a:lnTo>
                    <a:pt x="4365" y="7119"/>
                  </a:lnTo>
                  <a:lnTo>
                    <a:pt x="4307" y="7133"/>
                  </a:lnTo>
                  <a:lnTo>
                    <a:pt x="4190" y="7143"/>
                  </a:lnTo>
                  <a:lnTo>
                    <a:pt x="4031" y="7119"/>
                  </a:lnTo>
                  <a:lnTo>
                    <a:pt x="3915" y="6969"/>
                  </a:lnTo>
                  <a:lnTo>
                    <a:pt x="3721" y="7085"/>
                  </a:lnTo>
                  <a:lnTo>
                    <a:pt x="3663" y="7177"/>
                  </a:lnTo>
                  <a:lnTo>
                    <a:pt x="3581" y="7177"/>
                  </a:lnTo>
                  <a:lnTo>
                    <a:pt x="3498" y="7225"/>
                  </a:lnTo>
                  <a:lnTo>
                    <a:pt x="3397" y="7308"/>
                  </a:lnTo>
                  <a:lnTo>
                    <a:pt x="3291" y="7361"/>
                  </a:lnTo>
                  <a:lnTo>
                    <a:pt x="3097" y="7487"/>
                  </a:lnTo>
                  <a:lnTo>
                    <a:pt x="3029" y="7521"/>
                  </a:lnTo>
                  <a:lnTo>
                    <a:pt x="2913" y="7603"/>
                  </a:lnTo>
                  <a:lnTo>
                    <a:pt x="2820" y="7661"/>
                  </a:lnTo>
                  <a:lnTo>
                    <a:pt x="2787" y="7709"/>
                  </a:lnTo>
                  <a:lnTo>
                    <a:pt x="2705" y="7729"/>
                  </a:lnTo>
                  <a:lnTo>
                    <a:pt x="2530" y="7859"/>
                  </a:lnTo>
                  <a:lnTo>
                    <a:pt x="2463" y="7894"/>
                  </a:lnTo>
                  <a:lnTo>
                    <a:pt x="2303" y="7971"/>
                  </a:lnTo>
                  <a:close/>
                  <a:moveTo>
                    <a:pt x="2081" y="7859"/>
                  </a:moveTo>
                  <a:lnTo>
                    <a:pt x="2013" y="7763"/>
                  </a:lnTo>
                  <a:lnTo>
                    <a:pt x="1935" y="7652"/>
                  </a:lnTo>
                  <a:lnTo>
                    <a:pt x="1839" y="7569"/>
                  </a:lnTo>
                  <a:lnTo>
                    <a:pt x="1727" y="7327"/>
                  </a:lnTo>
                  <a:lnTo>
                    <a:pt x="1660" y="7211"/>
                  </a:lnTo>
                  <a:lnTo>
                    <a:pt x="1577" y="7133"/>
                  </a:lnTo>
                  <a:lnTo>
                    <a:pt x="1543" y="7052"/>
                  </a:lnTo>
                  <a:lnTo>
                    <a:pt x="1462" y="6925"/>
                  </a:lnTo>
                  <a:lnTo>
                    <a:pt x="1403" y="6877"/>
                  </a:lnTo>
                  <a:lnTo>
                    <a:pt x="1370" y="6775"/>
                  </a:lnTo>
                  <a:lnTo>
                    <a:pt x="1302" y="6683"/>
                  </a:lnTo>
                  <a:lnTo>
                    <a:pt x="1210" y="6533"/>
                  </a:lnTo>
                  <a:lnTo>
                    <a:pt x="1141" y="6441"/>
                  </a:lnTo>
                  <a:lnTo>
                    <a:pt x="1093" y="6340"/>
                  </a:lnTo>
                  <a:lnTo>
                    <a:pt x="1060" y="6306"/>
                  </a:lnTo>
                  <a:lnTo>
                    <a:pt x="978" y="6209"/>
                  </a:lnTo>
                  <a:lnTo>
                    <a:pt x="968" y="6166"/>
                  </a:lnTo>
                  <a:lnTo>
                    <a:pt x="899" y="6084"/>
                  </a:lnTo>
                  <a:lnTo>
                    <a:pt x="803" y="5924"/>
                  </a:lnTo>
                  <a:lnTo>
                    <a:pt x="759" y="5842"/>
                  </a:lnTo>
                  <a:lnTo>
                    <a:pt x="692" y="5725"/>
                  </a:lnTo>
                  <a:lnTo>
                    <a:pt x="624" y="5634"/>
                  </a:lnTo>
                  <a:lnTo>
                    <a:pt x="528" y="5498"/>
                  </a:lnTo>
                  <a:lnTo>
                    <a:pt x="436" y="5357"/>
                  </a:lnTo>
                  <a:lnTo>
                    <a:pt x="353" y="5164"/>
                  </a:lnTo>
                  <a:lnTo>
                    <a:pt x="276" y="5033"/>
                  </a:lnTo>
                  <a:lnTo>
                    <a:pt x="208" y="4937"/>
                  </a:lnTo>
                  <a:lnTo>
                    <a:pt x="160" y="4873"/>
                  </a:lnTo>
                  <a:lnTo>
                    <a:pt x="242" y="4389"/>
                  </a:lnTo>
                  <a:lnTo>
                    <a:pt x="286" y="4389"/>
                  </a:lnTo>
                  <a:lnTo>
                    <a:pt x="300" y="4472"/>
                  </a:lnTo>
                  <a:lnTo>
                    <a:pt x="334" y="4530"/>
                  </a:lnTo>
                  <a:lnTo>
                    <a:pt x="484" y="4748"/>
                  </a:lnTo>
                  <a:lnTo>
                    <a:pt x="576" y="4854"/>
                  </a:lnTo>
                  <a:lnTo>
                    <a:pt x="769" y="5164"/>
                  </a:lnTo>
                  <a:lnTo>
                    <a:pt x="818" y="5207"/>
                  </a:lnTo>
                  <a:lnTo>
                    <a:pt x="837" y="5275"/>
                  </a:lnTo>
                  <a:lnTo>
                    <a:pt x="899" y="5372"/>
                  </a:lnTo>
                  <a:lnTo>
                    <a:pt x="1093" y="5715"/>
                  </a:lnTo>
                  <a:lnTo>
                    <a:pt x="1277" y="5957"/>
                  </a:lnTo>
                  <a:lnTo>
                    <a:pt x="1321" y="6035"/>
                  </a:lnTo>
                  <a:lnTo>
                    <a:pt x="1335" y="6097"/>
                  </a:lnTo>
                  <a:lnTo>
                    <a:pt x="1645" y="6518"/>
                  </a:lnTo>
                  <a:lnTo>
                    <a:pt x="1771" y="6741"/>
                  </a:lnTo>
                  <a:lnTo>
                    <a:pt x="1887" y="6858"/>
                  </a:lnTo>
                  <a:lnTo>
                    <a:pt x="1945" y="7017"/>
                  </a:lnTo>
                  <a:lnTo>
                    <a:pt x="1979" y="7085"/>
                  </a:lnTo>
                  <a:lnTo>
                    <a:pt x="2081" y="7211"/>
                  </a:lnTo>
                  <a:lnTo>
                    <a:pt x="2129" y="7260"/>
                  </a:lnTo>
                  <a:lnTo>
                    <a:pt x="2163" y="7342"/>
                  </a:lnTo>
                  <a:lnTo>
                    <a:pt x="2177" y="7375"/>
                  </a:lnTo>
                  <a:lnTo>
                    <a:pt x="2129" y="7521"/>
                  </a:lnTo>
                  <a:lnTo>
                    <a:pt x="2109" y="7763"/>
                  </a:lnTo>
                  <a:lnTo>
                    <a:pt x="2081" y="7859"/>
                  </a:lnTo>
                  <a:close/>
                  <a:moveTo>
                    <a:pt x="2245" y="7260"/>
                  </a:moveTo>
                  <a:lnTo>
                    <a:pt x="2211" y="7177"/>
                  </a:lnTo>
                  <a:lnTo>
                    <a:pt x="1867" y="6649"/>
                  </a:lnTo>
                  <a:lnTo>
                    <a:pt x="1785" y="6568"/>
                  </a:lnTo>
                  <a:lnTo>
                    <a:pt x="1785" y="6533"/>
                  </a:lnTo>
                  <a:lnTo>
                    <a:pt x="1727" y="6418"/>
                  </a:lnTo>
                  <a:lnTo>
                    <a:pt x="1679" y="6359"/>
                  </a:lnTo>
                  <a:lnTo>
                    <a:pt x="1563" y="6166"/>
                  </a:lnTo>
                  <a:lnTo>
                    <a:pt x="1495" y="6064"/>
                  </a:lnTo>
                  <a:lnTo>
                    <a:pt x="1437" y="5982"/>
                  </a:lnTo>
                  <a:lnTo>
                    <a:pt x="1383" y="5890"/>
                  </a:lnTo>
                  <a:lnTo>
                    <a:pt x="1335" y="5807"/>
                  </a:lnTo>
                  <a:lnTo>
                    <a:pt x="1287" y="5725"/>
                  </a:lnTo>
                  <a:lnTo>
                    <a:pt x="1195" y="5663"/>
                  </a:lnTo>
                  <a:lnTo>
                    <a:pt x="1141" y="5532"/>
                  </a:lnTo>
                  <a:lnTo>
                    <a:pt x="1079" y="5450"/>
                  </a:lnTo>
                  <a:lnTo>
                    <a:pt x="1011" y="5392"/>
                  </a:lnTo>
                  <a:lnTo>
                    <a:pt x="978" y="5290"/>
                  </a:lnTo>
                  <a:lnTo>
                    <a:pt x="920" y="5207"/>
                  </a:lnTo>
                  <a:lnTo>
                    <a:pt x="837" y="5048"/>
                  </a:lnTo>
                  <a:lnTo>
                    <a:pt x="726" y="4873"/>
                  </a:lnTo>
                  <a:lnTo>
                    <a:pt x="609" y="4694"/>
                  </a:lnTo>
                  <a:lnTo>
                    <a:pt x="542" y="4612"/>
                  </a:lnTo>
                  <a:lnTo>
                    <a:pt x="517" y="4516"/>
                  </a:lnTo>
                  <a:lnTo>
                    <a:pt x="436" y="4389"/>
                  </a:lnTo>
                  <a:lnTo>
                    <a:pt x="353" y="4308"/>
                  </a:lnTo>
                  <a:lnTo>
                    <a:pt x="334" y="4239"/>
                  </a:lnTo>
                  <a:lnTo>
                    <a:pt x="353" y="4114"/>
                  </a:lnTo>
                  <a:lnTo>
                    <a:pt x="450" y="4066"/>
                  </a:lnTo>
                  <a:lnTo>
                    <a:pt x="542" y="3997"/>
                  </a:lnTo>
                  <a:lnTo>
                    <a:pt x="576" y="3988"/>
                  </a:lnTo>
                  <a:lnTo>
                    <a:pt x="644" y="3920"/>
                  </a:lnTo>
                  <a:lnTo>
                    <a:pt x="1093" y="3746"/>
                  </a:lnTo>
                  <a:lnTo>
                    <a:pt x="1139" y="3731"/>
                  </a:lnTo>
                  <a:lnTo>
                    <a:pt x="1185" y="3716"/>
                  </a:lnTo>
                  <a:lnTo>
                    <a:pt x="1231" y="3702"/>
                  </a:lnTo>
                  <a:lnTo>
                    <a:pt x="1277" y="3689"/>
                  </a:lnTo>
                  <a:lnTo>
                    <a:pt x="1325" y="3676"/>
                  </a:lnTo>
                  <a:lnTo>
                    <a:pt x="1372" y="3665"/>
                  </a:lnTo>
                  <a:lnTo>
                    <a:pt x="1419" y="3655"/>
                  </a:lnTo>
                  <a:lnTo>
                    <a:pt x="1466" y="3646"/>
                  </a:lnTo>
                  <a:lnTo>
                    <a:pt x="1513" y="3640"/>
                  </a:lnTo>
                  <a:lnTo>
                    <a:pt x="1560" y="3633"/>
                  </a:lnTo>
                  <a:lnTo>
                    <a:pt x="1607" y="3630"/>
                  </a:lnTo>
                  <a:lnTo>
                    <a:pt x="1654" y="3628"/>
                  </a:lnTo>
                  <a:lnTo>
                    <a:pt x="1678" y="3628"/>
                  </a:lnTo>
                  <a:lnTo>
                    <a:pt x="1700" y="3629"/>
                  </a:lnTo>
                  <a:lnTo>
                    <a:pt x="1724" y="3630"/>
                  </a:lnTo>
                  <a:lnTo>
                    <a:pt x="1748" y="3631"/>
                  </a:lnTo>
                  <a:lnTo>
                    <a:pt x="1770" y="3634"/>
                  </a:lnTo>
                  <a:lnTo>
                    <a:pt x="1793" y="3636"/>
                  </a:lnTo>
                  <a:lnTo>
                    <a:pt x="1816" y="3641"/>
                  </a:lnTo>
                  <a:lnTo>
                    <a:pt x="1839" y="3645"/>
                  </a:lnTo>
                  <a:lnTo>
                    <a:pt x="1979" y="3697"/>
                  </a:lnTo>
                  <a:lnTo>
                    <a:pt x="2144" y="3954"/>
                  </a:lnTo>
                  <a:lnTo>
                    <a:pt x="2187" y="4032"/>
                  </a:lnTo>
                  <a:lnTo>
                    <a:pt x="2221" y="4066"/>
                  </a:lnTo>
                  <a:lnTo>
                    <a:pt x="2288" y="4181"/>
                  </a:lnTo>
                  <a:lnTo>
                    <a:pt x="2429" y="4370"/>
                  </a:lnTo>
                  <a:lnTo>
                    <a:pt x="2482" y="4472"/>
                  </a:lnTo>
                  <a:lnTo>
                    <a:pt x="2565" y="4564"/>
                  </a:lnTo>
                  <a:lnTo>
                    <a:pt x="2613" y="4646"/>
                  </a:lnTo>
                  <a:lnTo>
                    <a:pt x="2628" y="4694"/>
                  </a:lnTo>
                  <a:lnTo>
                    <a:pt x="2695" y="4772"/>
                  </a:lnTo>
                  <a:lnTo>
                    <a:pt x="2753" y="4840"/>
                  </a:lnTo>
                  <a:lnTo>
                    <a:pt x="2820" y="4937"/>
                  </a:lnTo>
                  <a:lnTo>
                    <a:pt x="2870" y="5081"/>
                  </a:lnTo>
                  <a:lnTo>
                    <a:pt x="3029" y="5290"/>
                  </a:lnTo>
                  <a:lnTo>
                    <a:pt x="3062" y="5392"/>
                  </a:lnTo>
                  <a:lnTo>
                    <a:pt x="3097" y="5421"/>
                  </a:lnTo>
                  <a:lnTo>
                    <a:pt x="3212" y="5614"/>
                  </a:lnTo>
                  <a:lnTo>
                    <a:pt x="3339" y="5774"/>
                  </a:lnTo>
                  <a:lnTo>
                    <a:pt x="3397" y="5924"/>
                  </a:lnTo>
                  <a:lnTo>
                    <a:pt x="3454" y="6001"/>
                  </a:lnTo>
                  <a:lnTo>
                    <a:pt x="3533" y="6117"/>
                  </a:lnTo>
                  <a:lnTo>
                    <a:pt x="3595" y="6176"/>
                  </a:lnTo>
                  <a:lnTo>
                    <a:pt x="3692" y="6418"/>
                  </a:lnTo>
                  <a:lnTo>
                    <a:pt x="3789" y="6693"/>
                  </a:lnTo>
                  <a:lnTo>
                    <a:pt x="3663" y="6683"/>
                  </a:lnTo>
                  <a:lnTo>
                    <a:pt x="3614" y="6683"/>
                  </a:lnTo>
                  <a:lnTo>
                    <a:pt x="3561" y="6683"/>
                  </a:lnTo>
                  <a:lnTo>
                    <a:pt x="3319" y="6727"/>
                  </a:lnTo>
                  <a:lnTo>
                    <a:pt x="3271" y="6727"/>
                  </a:lnTo>
                  <a:lnTo>
                    <a:pt x="3155" y="6741"/>
                  </a:lnTo>
                  <a:lnTo>
                    <a:pt x="2787" y="6935"/>
                  </a:lnTo>
                  <a:lnTo>
                    <a:pt x="2511" y="7066"/>
                  </a:lnTo>
                  <a:lnTo>
                    <a:pt x="2386" y="7202"/>
                  </a:lnTo>
                  <a:lnTo>
                    <a:pt x="2338" y="7279"/>
                  </a:lnTo>
                  <a:lnTo>
                    <a:pt x="2245" y="7260"/>
                  </a:lnTo>
                  <a:close/>
                  <a:moveTo>
                    <a:pt x="2027" y="6499"/>
                  </a:moveTo>
                  <a:lnTo>
                    <a:pt x="1979" y="6485"/>
                  </a:lnTo>
                  <a:lnTo>
                    <a:pt x="1969" y="6441"/>
                  </a:lnTo>
                  <a:lnTo>
                    <a:pt x="2046" y="6291"/>
                  </a:lnTo>
                  <a:lnTo>
                    <a:pt x="2211" y="6243"/>
                  </a:lnTo>
                  <a:lnTo>
                    <a:pt x="2288" y="6209"/>
                  </a:lnTo>
                  <a:lnTo>
                    <a:pt x="2386" y="6166"/>
                  </a:lnTo>
                  <a:lnTo>
                    <a:pt x="2429" y="6166"/>
                  </a:lnTo>
                  <a:lnTo>
                    <a:pt x="2530" y="6147"/>
                  </a:lnTo>
                  <a:lnTo>
                    <a:pt x="2585" y="6134"/>
                  </a:lnTo>
                  <a:lnTo>
                    <a:pt x="2638" y="6122"/>
                  </a:lnTo>
                  <a:lnTo>
                    <a:pt x="2692" y="6110"/>
                  </a:lnTo>
                  <a:lnTo>
                    <a:pt x="2746" y="6099"/>
                  </a:lnTo>
                  <a:lnTo>
                    <a:pt x="2799" y="6087"/>
                  </a:lnTo>
                  <a:lnTo>
                    <a:pt x="2853" y="6076"/>
                  </a:lnTo>
                  <a:lnTo>
                    <a:pt x="2906" y="6066"/>
                  </a:lnTo>
                  <a:lnTo>
                    <a:pt x="2959" y="6058"/>
                  </a:lnTo>
                  <a:lnTo>
                    <a:pt x="3012" y="6051"/>
                  </a:lnTo>
                  <a:lnTo>
                    <a:pt x="3065" y="6046"/>
                  </a:lnTo>
                  <a:lnTo>
                    <a:pt x="3091" y="6044"/>
                  </a:lnTo>
                  <a:lnTo>
                    <a:pt x="3118" y="6043"/>
                  </a:lnTo>
                  <a:lnTo>
                    <a:pt x="3145" y="6042"/>
                  </a:lnTo>
                  <a:lnTo>
                    <a:pt x="3172" y="6042"/>
                  </a:lnTo>
                  <a:lnTo>
                    <a:pt x="3198" y="6042"/>
                  </a:lnTo>
                  <a:lnTo>
                    <a:pt x="3225" y="6043"/>
                  </a:lnTo>
                  <a:lnTo>
                    <a:pt x="3252" y="6045"/>
                  </a:lnTo>
                  <a:lnTo>
                    <a:pt x="3279" y="6047"/>
                  </a:lnTo>
                  <a:lnTo>
                    <a:pt x="3306" y="6050"/>
                  </a:lnTo>
                  <a:lnTo>
                    <a:pt x="3332" y="6054"/>
                  </a:lnTo>
                  <a:lnTo>
                    <a:pt x="3360" y="6059"/>
                  </a:lnTo>
                  <a:lnTo>
                    <a:pt x="3387" y="6064"/>
                  </a:lnTo>
                  <a:lnTo>
                    <a:pt x="3316" y="6079"/>
                  </a:lnTo>
                  <a:lnTo>
                    <a:pt x="3246" y="6096"/>
                  </a:lnTo>
                  <a:lnTo>
                    <a:pt x="3175" y="6114"/>
                  </a:lnTo>
                  <a:lnTo>
                    <a:pt x="3102" y="6132"/>
                  </a:lnTo>
                  <a:lnTo>
                    <a:pt x="3030" y="6152"/>
                  </a:lnTo>
                  <a:lnTo>
                    <a:pt x="2958" y="6172"/>
                  </a:lnTo>
                  <a:lnTo>
                    <a:pt x="2884" y="6194"/>
                  </a:lnTo>
                  <a:lnTo>
                    <a:pt x="2810" y="6217"/>
                  </a:lnTo>
                  <a:lnTo>
                    <a:pt x="2736" y="6242"/>
                  </a:lnTo>
                  <a:lnTo>
                    <a:pt x="2661" y="6269"/>
                  </a:lnTo>
                  <a:lnTo>
                    <a:pt x="2587" y="6297"/>
                  </a:lnTo>
                  <a:lnTo>
                    <a:pt x="2512" y="6327"/>
                  </a:lnTo>
                  <a:lnTo>
                    <a:pt x="2437" y="6359"/>
                  </a:lnTo>
                  <a:lnTo>
                    <a:pt x="2362" y="6392"/>
                  </a:lnTo>
                  <a:lnTo>
                    <a:pt x="2286" y="6427"/>
                  </a:lnTo>
                  <a:lnTo>
                    <a:pt x="2211" y="6466"/>
                  </a:lnTo>
                  <a:lnTo>
                    <a:pt x="2027" y="6499"/>
                  </a:lnTo>
                  <a:close/>
                  <a:moveTo>
                    <a:pt x="4079" y="6441"/>
                  </a:moveTo>
                  <a:lnTo>
                    <a:pt x="3905" y="6306"/>
                  </a:lnTo>
                  <a:lnTo>
                    <a:pt x="3823" y="6209"/>
                  </a:lnTo>
                  <a:lnTo>
                    <a:pt x="3803" y="6132"/>
                  </a:lnTo>
                  <a:lnTo>
                    <a:pt x="3775" y="6097"/>
                  </a:lnTo>
                  <a:lnTo>
                    <a:pt x="3629" y="5924"/>
                  </a:lnTo>
                  <a:lnTo>
                    <a:pt x="3595" y="5842"/>
                  </a:lnTo>
                  <a:lnTo>
                    <a:pt x="3513" y="5715"/>
                  </a:lnTo>
                  <a:lnTo>
                    <a:pt x="3464" y="5634"/>
                  </a:lnTo>
                  <a:lnTo>
                    <a:pt x="3421" y="5565"/>
                  </a:lnTo>
                  <a:lnTo>
                    <a:pt x="3353" y="5484"/>
                  </a:lnTo>
                  <a:lnTo>
                    <a:pt x="3291" y="5406"/>
                  </a:lnTo>
                  <a:lnTo>
                    <a:pt x="3179" y="5198"/>
                  </a:lnTo>
                  <a:lnTo>
                    <a:pt x="3077" y="5067"/>
                  </a:lnTo>
                  <a:lnTo>
                    <a:pt x="3014" y="4965"/>
                  </a:lnTo>
                  <a:lnTo>
                    <a:pt x="2947" y="4888"/>
                  </a:lnTo>
                  <a:lnTo>
                    <a:pt x="2870" y="4723"/>
                  </a:lnTo>
                  <a:lnTo>
                    <a:pt x="2787" y="4666"/>
                  </a:lnTo>
                  <a:lnTo>
                    <a:pt x="2705" y="4481"/>
                  </a:lnTo>
                  <a:lnTo>
                    <a:pt x="2661" y="4404"/>
                  </a:lnTo>
                  <a:lnTo>
                    <a:pt x="2647" y="4356"/>
                  </a:lnTo>
                  <a:lnTo>
                    <a:pt x="2453" y="4022"/>
                  </a:lnTo>
                  <a:lnTo>
                    <a:pt x="2371" y="3886"/>
                  </a:lnTo>
                  <a:lnTo>
                    <a:pt x="2323" y="3838"/>
                  </a:lnTo>
                  <a:lnTo>
                    <a:pt x="2269" y="3755"/>
                  </a:lnTo>
                  <a:lnTo>
                    <a:pt x="2177" y="3514"/>
                  </a:lnTo>
                  <a:lnTo>
                    <a:pt x="2269" y="3213"/>
                  </a:lnTo>
                  <a:lnTo>
                    <a:pt x="2323" y="3132"/>
                  </a:lnTo>
                  <a:lnTo>
                    <a:pt x="2453" y="3001"/>
                  </a:lnTo>
                  <a:lnTo>
                    <a:pt x="2530" y="2871"/>
                  </a:lnTo>
                  <a:lnTo>
                    <a:pt x="2593" y="2856"/>
                  </a:lnTo>
                  <a:lnTo>
                    <a:pt x="2647" y="2778"/>
                  </a:lnTo>
                  <a:lnTo>
                    <a:pt x="2739" y="2725"/>
                  </a:lnTo>
                  <a:lnTo>
                    <a:pt x="2855" y="2614"/>
                  </a:lnTo>
                  <a:lnTo>
                    <a:pt x="2947" y="2536"/>
                  </a:lnTo>
                  <a:lnTo>
                    <a:pt x="3131" y="2420"/>
                  </a:lnTo>
                  <a:lnTo>
                    <a:pt x="3179" y="2371"/>
                  </a:lnTo>
                  <a:lnTo>
                    <a:pt x="3237" y="2338"/>
                  </a:lnTo>
                  <a:lnTo>
                    <a:pt x="3319" y="2400"/>
                  </a:lnTo>
                  <a:lnTo>
                    <a:pt x="3353" y="2469"/>
                  </a:lnTo>
                  <a:lnTo>
                    <a:pt x="3372" y="2502"/>
                  </a:lnTo>
                  <a:lnTo>
                    <a:pt x="3454" y="2560"/>
                  </a:lnTo>
                  <a:lnTo>
                    <a:pt x="3498" y="2594"/>
                  </a:lnTo>
                  <a:lnTo>
                    <a:pt x="3533" y="2677"/>
                  </a:lnTo>
                  <a:lnTo>
                    <a:pt x="3595" y="2725"/>
                  </a:lnTo>
                  <a:lnTo>
                    <a:pt x="3740" y="3001"/>
                  </a:lnTo>
                  <a:lnTo>
                    <a:pt x="3823" y="3098"/>
                  </a:lnTo>
                  <a:lnTo>
                    <a:pt x="3823" y="3132"/>
                  </a:lnTo>
                  <a:lnTo>
                    <a:pt x="3905" y="3263"/>
                  </a:lnTo>
                  <a:lnTo>
                    <a:pt x="3948" y="3305"/>
                  </a:lnTo>
                  <a:lnTo>
                    <a:pt x="4016" y="3373"/>
                  </a:lnTo>
                  <a:lnTo>
                    <a:pt x="4031" y="3470"/>
                  </a:lnTo>
                  <a:lnTo>
                    <a:pt x="4113" y="3547"/>
                  </a:lnTo>
                  <a:lnTo>
                    <a:pt x="4180" y="3678"/>
                  </a:lnTo>
                  <a:lnTo>
                    <a:pt x="4273" y="3804"/>
                  </a:lnTo>
                  <a:lnTo>
                    <a:pt x="4355" y="3906"/>
                  </a:lnTo>
                  <a:lnTo>
                    <a:pt x="4365" y="3968"/>
                  </a:lnTo>
                  <a:lnTo>
                    <a:pt x="4776" y="4646"/>
                  </a:lnTo>
                  <a:lnTo>
                    <a:pt x="4824" y="4714"/>
                  </a:lnTo>
                  <a:lnTo>
                    <a:pt x="4901" y="4840"/>
                  </a:lnTo>
                  <a:lnTo>
                    <a:pt x="4984" y="4956"/>
                  </a:lnTo>
                  <a:lnTo>
                    <a:pt x="4999" y="5000"/>
                  </a:lnTo>
                  <a:lnTo>
                    <a:pt x="5124" y="5198"/>
                  </a:lnTo>
                  <a:lnTo>
                    <a:pt x="5206" y="5357"/>
                  </a:lnTo>
                  <a:lnTo>
                    <a:pt x="5158" y="5392"/>
                  </a:lnTo>
                  <a:lnTo>
                    <a:pt x="5100" y="5392"/>
                  </a:lnTo>
                  <a:lnTo>
                    <a:pt x="4916" y="5484"/>
                  </a:lnTo>
                  <a:lnTo>
                    <a:pt x="4839" y="5551"/>
                  </a:lnTo>
                  <a:lnTo>
                    <a:pt x="4597" y="5774"/>
                  </a:lnTo>
                  <a:lnTo>
                    <a:pt x="4500" y="5822"/>
                  </a:lnTo>
                  <a:lnTo>
                    <a:pt x="4466" y="5855"/>
                  </a:lnTo>
                  <a:lnTo>
                    <a:pt x="4398" y="6016"/>
                  </a:lnTo>
                  <a:lnTo>
                    <a:pt x="4205" y="6359"/>
                  </a:lnTo>
                  <a:lnTo>
                    <a:pt x="4146" y="6451"/>
                  </a:lnTo>
                  <a:lnTo>
                    <a:pt x="4079" y="6441"/>
                  </a:lnTo>
                  <a:close/>
                  <a:moveTo>
                    <a:pt x="3673" y="5822"/>
                  </a:moveTo>
                  <a:lnTo>
                    <a:pt x="3754" y="5498"/>
                  </a:lnTo>
                  <a:lnTo>
                    <a:pt x="3823" y="5372"/>
                  </a:lnTo>
                  <a:lnTo>
                    <a:pt x="3996" y="5081"/>
                  </a:lnTo>
                  <a:lnTo>
                    <a:pt x="4113" y="4922"/>
                  </a:lnTo>
                  <a:lnTo>
                    <a:pt x="4224" y="4772"/>
                  </a:lnTo>
                  <a:lnTo>
                    <a:pt x="4388" y="4666"/>
                  </a:lnTo>
                  <a:lnTo>
                    <a:pt x="4500" y="4714"/>
                  </a:lnTo>
                  <a:lnTo>
                    <a:pt x="4515" y="4748"/>
                  </a:lnTo>
                  <a:lnTo>
                    <a:pt x="4500" y="4854"/>
                  </a:lnTo>
                  <a:lnTo>
                    <a:pt x="4355" y="4965"/>
                  </a:lnTo>
                  <a:lnTo>
                    <a:pt x="4287" y="5014"/>
                  </a:lnTo>
                  <a:lnTo>
                    <a:pt x="4157" y="5207"/>
                  </a:lnTo>
                  <a:lnTo>
                    <a:pt x="4079" y="5242"/>
                  </a:lnTo>
                  <a:lnTo>
                    <a:pt x="3934" y="5440"/>
                  </a:lnTo>
                  <a:lnTo>
                    <a:pt x="3721" y="5842"/>
                  </a:lnTo>
                  <a:lnTo>
                    <a:pt x="3673" y="5822"/>
                  </a:lnTo>
                  <a:close/>
                  <a:moveTo>
                    <a:pt x="1485" y="5634"/>
                  </a:moveTo>
                  <a:lnTo>
                    <a:pt x="1403" y="5551"/>
                  </a:lnTo>
                  <a:lnTo>
                    <a:pt x="1437" y="5484"/>
                  </a:lnTo>
                  <a:lnTo>
                    <a:pt x="1485" y="5406"/>
                  </a:lnTo>
                  <a:lnTo>
                    <a:pt x="1660" y="5338"/>
                  </a:lnTo>
                  <a:lnTo>
                    <a:pt x="1756" y="5323"/>
                  </a:lnTo>
                  <a:lnTo>
                    <a:pt x="1867" y="5290"/>
                  </a:lnTo>
                  <a:lnTo>
                    <a:pt x="2807" y="5207"/>
                  </a:lnTo>
                  <a:lnTo>
                    <a:pt x="2889" y="5323"/>
                  </a:lnTo>
                  <a:lnTo>
                    <a:pt x="2801" y="5322"/>
                  </a:lnTo>
                  <a:lnTo>
                    <a:pt x="2713" y="5322"/>
                  </a:lnTo>
                  <a:lnTo>
                    <a:pt x="2670" y="5323"/>
                  </a:lnTo>
                  <a:lnTo>
                    <a:pt x="2627" y="5324"/>
                  </a:lnTo>
                  <a:lnTo>
                    <a:pt x="2583" y="5326"/>
                  </a:lnTo>
                  <a:lnTo>
                    <a:pt x="2540" y="5330"/>
                  </a:lnTo>
                  <a:lnTo>
                    <a:pt x="2497" y="5333"/>
                  </a:lnTo>
                  <a:lnTo>
                    <a:pt x="2453" y="5336"/>
                  </a:lnTo>
                  <a:lnTo>
                    <a:pt x="2410" y="5341"/>
                  </a:lnTo>
                  <a:lnTo>
                    <a:pt x="2368" y="5347"/>
                  </a:lnTo>
                  <a:lnTo>
                    <a:pt x="2325" y="5352"/>
                  </a:lnTo>
                  <a:lnTo>
                    <a:pt x="2282" y="5360"/>
                  </a:lnTo>
                  <a:lnTo>
                    <a:pt x="2239" y="5367"/>
                  </a:lnTo>
                  <a:lnTo>
                    <a:pt x="2196" y="5375"/>
                  </a:lnTo>
                  <a:lnTo>
                    <a:pt x="2154" y="5384"/>
                  </a:lnTo>
                  <a:lnTo>
                    <a:pt x="2112" y="5394"/>
                  </a:lnTo>
                  <a:lnTo>
                    <a:pt x="2069" y="5405"/>
                  </a:lnTo>
                  <a:lnTo>
                    <a:pt x="2027" y="5416"/>
                  </a:lnTo>
                  <a:lnTo>
                    <a:pt x="1984" y="5429"/>
                  </a:lnTo>
                  <a:lnTo>
                    <a:pt x="1941" y="5443"/>
                  </a:lnTo>
                  <a:lnTo>
                    <a:pt x="1900" y="5457"/>
                  </a:lnTo>
                  <a:lnTo>
                    <a:pt x="1857" y="5473"/>
                  </a:lnTo>
                  <a:lnTo>
                    <a:pt x="1815" y="5489"/>
                  </a:lnTo>
                  <a:lnTo>
                    <a:pt x="1772" y="5506"/>
                  </a:lnTo>
                  <a:lnTo>
                    <a:pt x="1730" y="5524"/>
                  </a:lnTo>
                  <a:lnTo>
                    <a:pt x="1688" y="5545"/>
                  </a:lnTo>
                  <a:lnTo>
                    <a:pt x="1646" y="5565"/>
                  </a:lnTo>
                  <a:lnTo>
                    <a:pt x="1604" y="5587"/>
                  </a:lnTo>
                  <a:lnTo>
                    <a:pt x="1561" y="5609"/>
                  </a:lnTo>
                  <a:lnTo>
                    <a:pt x="1519" y="5634"/>
                  </a:lnTo>
                  <a:lnTo>
                    <a:pt x="1485" y="5634"/>
                  </a:lnTo>
                  <a:close/>
                  <a:moveTo>
                    <a:pt x="5806" y="5372"/>
                  </a:moveTo>
                  <a:lnTo>
                    <a:pt x="5632" y="5323"/>
                  </a:lnTo>
                  <a:lnTo>
                    <a:pt x="5289" y="4825"/>
                  </a:lnTo>
                  <a:lnTo>
                    <a:pt x="5241" y="4723"/>
                  </a:lnTo>
                  <a:lnTo>
                    <a:pt x="5177" y="4666"/>
                  </a:lnTo>
                  <a:lnTo>
                    <a:pt x="5124" y="4549"/>
                  </a:lnTo>
                  <a:lnTo>
                    <a:pt x="4999" y="4356"/>
                  </a:lnTo>
                  <a:lnTo>
                    <a:pt x="4935" y="4308"/>
                  </a:lnTo>
                  <a:lnTo>
                    <a:pt x="4964" y="4439"/>
                  </a:lnTo>
                  <a:lnTo>
                    <a:pt x="5032" y="4516"/>
                  </a:lnTo>
                  <a:lnTo>
                    <a:pt x="5100" y="4583"/>
                  </a:lnTo>
                  <a:lnTo>
                    <a:pt x="5241" y="4908"/>
                  </a:lnTo>
                  <a:lnTo>
                    <a:pt x="5419" y="5256"/>
                  </a:lnTo>
                  <a:lnTo>
                    <a:pt x="5308" y="5242"/>
                  </a:lnTo>
                  <a:lnTo>
                    <a:pt x="5226" y="5115"/>
                  </a:lnTo>
                  <a:lnTo>
                    <a:pt x="5206" y="5048"/>
                  </a:lnTo>
                  <a:lnTo>
                    <a:pt x="5158" y="4990"/>
                  </a:lnTo>
                  <a:lnTo>
                    <a:pt x="5100" y="4908"/>
                  </a:lnTo>
                  <a:lnTo>
                    <a:pt x="5081" y="4873"/>
                  </a:lnTo>
                  <a:lnTo>
                    <a:pt x="5032" y="4791"/>
                  </a:lnTo>
                  <a:lnTo>
                    <a:pt x="4964" y="4666"/>
                  </a:lnTo>
                  <a:lnTo>
                    <a:pt x="4882" y="4583"/>
                  </a:lnTo>
                  <a:lnTo>
                    <a:pt x="4872" y="4530"/>
                  </a:lnTo>
                  <a:lnTo>
                    <a:pt x="4824" y="4452"/>
                  </a:lnTo>
                  <a:lnTo>
                    <a:pt x="4776" y="4356"/>
                  </a:lnTo>
                  <a:lnTo>
                    <a:pt x="4630" y="4128"/>
                  </a:lnTo>
                  <a:lnTo>
                    <a:pt x="4582" y="4080"/>
                  </a:lnTo>
                  <a:lnTo>
                    <a:pt x="4500" y="3939"/>
                  </a:lnTo>
                  <a:lnTo>
                    <a:pt x="4432" y="3824"/>
                  </a:lnTo>
                  <a:lnTo>
                    <a:pt x="4398" y="3789"/>
                  </a:lnTo>
                  <a:lnTo>
                    <a:pt x="4180" y="3470"/>
                  </a:lnTo>
                  <a:lnTo>
                    <a:pt x="4065" y="3272"/>
                  </a:lnTo>
                  <a:lnTo>
                    <a:pt x="3996" y="3132"/>
                  </a:lnTo>
                  <a:lnTo>
                    <a:pt x="3856" y="2884"/>
                  </a:lnTo>
                  <a:lnTo>
                    <a:pt x="3803" y="2821"/>
                  </a:lnTo>
                  <a:lnTo>
                    <a:pt x="3614" y="2502"/>
                  </a:lnTo>
                  <a:lnTo>
                    <a:pt x="3581" y="2400"/>
                  </a:lnTo>
                  <a:lnTo>
                    <a:pt x="3663" y="2386"/>
                  </a:lnTo>
                  <a:lnTo>
                    <a:pt x="3692" y="2469"/>
                  </a:lnTo>
                  <a:lnTo>
                    <a:pt x="3881" y="2744"/>
                  </a:lnTo>
                  <a:lnTo>
                    <a:pt x="3982" y="2904"/>
                  </a:lnTo>
                  <a:lnTo>
                    <a:pt x="4065" y="3020"/>
                  </a:lnTo>
                  <a:lnTo>
                    <a:pt x="4113" y="3098"/>
                  </a:lnTo>
                  <a:lnTo>
                    <a:pt x="4321" y="3388"/>
                  </a:lnTo>
                  <a:lnTo>
                    <a:pt x="4388" y="3504"/>
                  </a:lnTo>
                  <a:lnTo>
                    <a:pt x="4466" y="3514"/>
                  </a:lnTo>
                  <a:lnTo>
                    <a:pt x="4388" y="3373"/>
                  </a:lnTo>
                  <a:lnTo>
                    <a:pt x="4307" y="3305"/>
                  </a:lnTo>
                  <a:lnTo>
                    <a:pt x="4205" y="3078"/>
                  </a:lnTo>
                  <a:lnTo>
                    <a:pt x="4157" y="3001"/>
                  </a:lnTo>
                  <a:lnTo>
                    <a:pt x="3905" y="2517"/>
                  </a:lnTo>
                  <a:lnTo>
                    <a:pt x="3915" y="2435"/>
                  </a:lnTo>
                  <a:lnTo>
                    <a:pt x="3982" y="2454"/>
                  </a:lnTo>
                  <a:lnTo>
                    <a:pt x="4016" y="2517"/>
                  </a:lnTo>
                  <a:lnTo>
                    <a:pt x="4079" y="2594"/>
                  </a:lnTo>
                  <a:lnTo>
                    <a:pt x="4157" y="2662"/>
                  </a:lnTo>
                  <a:lnTo>
                    <a:pt x="4287" y="2871"/>
                  </a:lnTo>
                  <a:lnTo>
                    <a:pt x="4321" y="2967"/>
                  </a:lnTo>
                  <a:lnTo>
                    <a:pt x="4365" y="3020"/>
                  </a:lnTo>
                  <a:lnTo>
                    <a:pt x="4422" y="3132"/>
                  </a:lnTo>
                  <a:lnTo>
                    <a:pt x="4616" y="3455"/>
                  </a:lnTo>
                  <a:lnTo>
                    <a:pt x="4640" y="3484"/>
                  </a:lnTo>
                  <a:lnTo>
                    <a:pt x="4757" y="3645"/>
                  </a:lnTo>
                  <a:lnTo>
                    <a:pt x="4858" y="3824"/>
                  </a:lnTo>
                  <a:lnTo>
                    <a:pt x="4950" y="3939"/>
                  </a:lnTo>
                  <a:lnTo>
                    <a:pt x="5047" y="4114"/>
                  </a:lnTo>
                  <a:lnTo>
                    <a:pt x="5143" y="4274"/>
                  </a:lnTo>
                  <a:lnTo>
                    <a:pt x="5342" y="4530"/>
                  </a:lnTo>
                  <a:lnTo>
                    <a:pt x="5400" y="4598"/>
                  </a:lnTo>
                  <a:lnTo>
                    <a:pt x="5433" y="4714"/>
                  </a:lnTo>
                  <a:lnTo>
                    <a:pt x="5502" y="4825"/>
                  </a:lnTo>
                  <a:lnTo>
                    <a:pt x="5690" y="5048"/>
                  </a:lnTo>
                  <a:lnTo>
                    <a:pt x="5758" y="5130"/>
                  </a:lnTo>
                  <a:lnTo>
                    <a:pt x="5850" y="5392"/>
                  </a:lnTo>
                  <a:lnTo>
                    <a:pt x="5806" y="5372"/>
                  </a:lnTo>
                  <a:close/>
                  <a:moveTo>
                    <a:pt x="3155" y="5000"/>
                  </a:moveTo>
                  <a:lnTo>
                    <a:pt x="3145" y="4990"/>
                  </a:lnTo>
                  <a:lnTo>
                    <a:pt x="3179" y="4873"/>
                  </a:lnTo>
                  <a:lnTo>
                    <a:pt x="3339" y="4516"/>
                  </a:lnTo>
                  <a:lnTo>
                    <a:pt x="3421" y="4404"/>
                  </a:lnTo>
                  <a:lnTo>
                    <a:pt x="3595" y="4080"/>
                  </a:lnTo>
                  <a:lnTo>
                    <a:pt x="3706" y="3988"/>
                  </a:lnTo>
                  <a:lnTo>
                    <a:pt x="3775" y="3857"/>
                  </a:lnTo>
                  <a:lnTo>
                    <a:pt x="3823" y="3838"/>
                  </a:lnTo>
                  <a:lnTo>
                    <a:pt x="3915" y="3872"/>
                  </a:lnTo>
                  <a:lnTo>
                    <a:pt x="3934" y="3906"/>
                  </a:lnTo>
                  <a:lnTo>
                    <a:pt x="3823" y="4181"/>
                  </a:lnTo>
                  <a:lnTo>
                    <a:pt x="3673" y="4356"/>
                  </a:lnTo>
                  <a:lnTo>
                    <a:pt x="3581" y="4472"/>
                  </a:lnTo>
                  <a:lnTo>
                    <a:pt x="3387" y="4723"/>
                  </a:lnTo>
                  <a:lnTo>
                    <a:pt x="3304" y="4825"/>
                  </a:lnTo>
                  <a:lnTo>
                    <a:pt x="3212" y="5014"/>
                  </a:lnTo>
                  <a:lnTo>
                    <a:pt x="3155" y="5000"/>
                  </a:lnTo>
                  <a:close/>
                  <a:moveTo>
                    <a:pt x="886" y="4758"/>
                  </a:moveTo>
                  <a:lnTo>
                    <a:pt x="837" y="4758"/>
                  </a:lnTo>
                  <a:lnTo>
                    <a:pt x="837" y="4631"/>
                  </a:lnTo>
                  <a:lnTo>
                    <a:pt x="943" y="4583"/>
                  </a:lnTo>
                  <a:lnTo>
                    <a:pt x="1032" y="4556"/>
                  </a:lnTo>
                  <a:lnTo>
                    <a:pt x="1120" y="4531"/>
                  </a:lnTo>
                  <a:lnTo>
                    <a:pt x="1208" y="4506"/>
                  </a:lnTo>
                  <a:lnTo>
                    <a:pt x="1296" y="4482"/>
                  </a:lnTo>
                  <a:lnTo>
                    <a:pt x="1382" y="4460"/>
                  </a:lnTo>
                  <a:lnTo>
                    <a:pt x="1469" y="4440"/>
                  </a:lnTo>
                  <a:lnTo>
                    <a:pt x="1556" y="4420"/>
                  </a:lnTo>
                  <a:lnTo>
                    <a:pt x="1643" y="4404"/>
                  </a:lnTo>
                  <a:lnTo>
                    <a:pt x="1685" y="4397"/>
                  </a:lnTo>
                  <a:lnTo>
                    <a:pt x="1728" y="4390"/>
                  </a:lnTo>
                  <a:lnTo>
                    <a:pt x="1772" y="4384"/>
                  </a:lnTo>
                  <a:lnTo>
                    <a:pt x="1815" y="4379"/>
                  </a:lnTo>
                  <a:lnTo>
                    <a:pt x="1858" y="4373"/>
                  </a:lnTo>
                  <a:lnTo>
                    <a:pt x="1902" y="4369"/>
                  </a:lnTo>
                  <a:lnTo>
                    <a:pt x="1945" y="4366"/>
                  </a:lnTo>
                  <a:lnTo>
                    <a:pt x="1988" y="4362"/>
                  </a:lnTo>
                  <a:lnTo>
                    <a:pt x="2031" y="4360"/>
                  </a:lnTo>
                  <a:lnTo>
                    <a:pt x="2075" y="4359"/>
                  </a:lnTo>
                  <a:lnTo>
                    <a:pt x="2118" y="4359"/>
                  </a:lnTo>
                  <a:lnTo>
                    <a:pt x="2162" y="4359"/>
                  </a:lnTo>
                  <a:lnTo>
                    <a:pt x="2206" y="4361"/>
                  </a:lnTo>
                  <a:lnTo>
                    <a:pt x="2250" y="4364"/>
                  </a:lnTo>
                  <a:lnTo>
                    <a:pt x="2293" y="4367"/>
                  </a:lnTo>
                  <a:lnTo>
                    <a:pt x="2338" y="4370"/>
                  </a:lnTo>
                  <a:lnTo>
                    <a:pt x="2371" y="4439"/>
                  </a:lnTo>
                  <a:lnTo>
                    <a:pt x="1660" y="4530"/>
                  </a:lnTo>
                  <a:lnTo>
                    <a:pt x="1495" y="4598"/>
                  </a:lnTo>
                  <a:lnTo>
                    <a:pt x="1403" y="4612"/>
                  </a:lnTo>
                  <a:lnTo>
                    <a:pt x="1195" y="4679"/>
                  </a:lnTo>
                  <a:lnTo>
                    <a:pt x="886" y="4758"/>
                  </a:lnTo>
                  <a:close/>
                  <a:moveTo>
                    <a:pt x="2695" y="4114"/>
                  </a:moveTo>
                  <a:lnTo>
                    <a:pt x="2729" y="3886"/>
                  </a:lnTo>
                  <a:lnTo>
                    <a:pt x="2903" y="3514"/>
                  </a:lnTo>
                  <a:lnTo>
                    <a:pt x="3131" y="3272"/>
                  </a:lnTo>
                  <a:lnTo>
                    <a:pt x="3179" y="3194"/>
                  </a:lnTo>
                  <a:lnTo>
                    <a:pt x="3237" y="3078"/>
                  </a:lnTo>
                  <a:lnTo>
                    <a:pt x="3271" y="3044"/>
                  </a:lnTo>
                  <a:lnTo>
                    <a:pt x="3319" y="3030"/>
                  </a:lnTo>
                  <a:lnTo>
                    <a:pt x="3397" y="3030"/>
                  </a:lnTo>
                  <a:lnTo>
                    <a:pt x="3431" y="3063"/>
                  </a:lnTo>
                  <a:lnTo>
                    <a:pt x="3291" y="3340"/>
                  </a:lnTo>
                  <a:lnTo>
                    <a:pt x="3145" y="3470"/>
                  </a:lnTo>
                  <a:lnTo>
                    <a:pt x="3097" y="3582"/>
                  </a:lnTo>
                  <a:lnTo>
                    <a:pt x="3029" y="3664"/>
                  </a:lnTo>
                  <a:lnTo>
                    <a:pt x="2855" y="3968"/>
                  </a:lnTo>
                  <a:lnTo>
                    <a:pt x="2695" y="4114"/>
                  </a:lnTo>
                  <a:close/>
                  <a:moveTo>
                    <a:pt x="609" y="2594"/>
                  </a:moveTo>
                  <a:lnTo>
                    <a:pt x="528" y="2579"/>
                  </a:lnTo>
                  <a:lnTo>
                    <a:pt x="436" y="2454"/>
                  </a:lnTo>
                  <a:lnTo>
                    <a:pt x="417" y="2318"/>
                  </a:lnTo>
                  <a:lnTo>
                    <a:pt x="726" y="2386"/>
                  </a:lnTo>
                  <a:lnTo>
                    <a:pt x="609" y="2594"/>
                  </a:lnTo>
                  <a:close/>
                  <a:moveTo>
                    <a:pt x="851" y="2560"/>
                  </a:moveTo>
                  <a:lnTo>
                    <a:pt x="851" y="2546"/>
                  </a:lnTo>
                  <a:lnTo>
                    <a:pt x="818" y="2420"/>
                  </a:lnTo>
                  <a:lnTo>
                    <a:pt x="1060" y="2483"/>
                  </a:lnTo>
                  <a:lnTo>
                    <a:pt x="1079" y="2536"/>
                  </a:lnTo>
                  <a:lnTo>
                    <a:pt x="943" y="2579"/>
                  </a:lnTo>
                  <a:lnTo>
                    <a:pt x="851" y="2560"/>
                  </a:lnTo>
                  <a:close/>
                  <a:moveTo>
                    <a:pt x="1370" y="2400"/>
                  </a:moveTo>
                  <a:lnTo>
                    <a:pt x="1335" y="2400"/>
                  </a:lnTo>
                  <a:lnTo>
                    <a:pt x="1355" y="2318"/>
                  </a:lnTo>
                  <a:lnTo>
                    <a:pt x="1383" y="2212"/>
                  </a:lnTo>
                  <a:lnTo>
                    <a:pt x="1383" y="2129"/>
                  </a:lnTo>
                  <a:lnTo>
                    <a:pt x="1563" y="2158"/>
                  </a:lnTo>
                  <a:lnTo>
                    <a:pt x="1543" y="2304"/>
                  </a:lnTo>
                  <a:lnTo>
                    <a:pt x="1485" y="2371"/>
                  </a:lnTo>
                  <a:lnTo>
                    <a:pt x="1370" y="2400"/>
                  </a:lnTo>
                  <a:close/>
                  <a:moveTo>
                    <a:pt x="160" y="2371"/>
                  </a:moveTo>
                  <a:lnTo>
                    <a:pt x="77" y="2227"/>
                  </a:lnTo>
                  <a:lnTo>
                    <a:pt x="217" y="2294"/>
                  </a:lnTo>
                  <a:lnTo>
                    <a:pt x="160" y="2371"/>
                  </a:lnTo>
                  <a:close/>
                  <a:moveTo>
                    <a:pt x="1060" y="2318"/>
                  </a:moveTo>
                  <a:lnTo>
                    <a:pt x="1011" y="2304"/>
                  </a:lnTo>
                  <a:lnTo>
                    <a:pt x="968" y="2193"/>
                  </a:lnTo>
                  <a:lnTo>
                    <a:pt x="920" y="2129"/>
                  </a:lnTo>
                  <a:lnTo>
                    <a:pt x="978" y="2018"/>
                  </a:lnTo>
                  <a:lnTo>
                    <a:pt x="1277" y="2062"/>
                  </a:lnTo>
                  <a:lnTo>
                    <a:pt x="1220" y="2338"/>
                  </a:lnTo>
                  <a:lnTo>
                    <a:pt x="1060" y="2318"/>
                  </a:lnTo>
                  <a:close/>
                  <a:moveTo>
                    <a:pt x="644" y="2275"/>
                  </a:moveTo>
                  <a:lnTo>
                    <a:pt x="595" y="2275"/>
                  </a:lnTo>
                  <a:lnTo>
                    <a:pt x="517" y="2158"/>
                  </a:lnTo>
                  <a:lnTo>
                    <a:pt x="494" y="2062"/>
                  </a:lnTo>
                  <a:lnTo>
                    <a:pt x="484" y="2018"/>
                  </a:lnTo>
                  <a:lnTo>
                    <a:pt x="517" y="1902"/>
                  </a:lnTo>
                  <a:lnTo>
                    <a:pt x="837" y="1970"/>
                  </a:lnTo>
                  <a:lnTo>
                    <a:pt x="818" y="2193"/>
                  </a:lnTo>
                  <a:lnTo>
                    <a:pt x="759" y="2294"/>
                  </a:lnTo>
                  <a:lnTo>
                    <a:pt x="644" y="2275"/>
                  </a:lnTo>
                  <a:close/>
                  <a:moveTo>
                    <a:pt x="208" y="2129"/>
                  </a:moveTo>
                  <a:lnTo>
                    <a:pt x="140" y="2077"/>
                  </a:lnTo>
                  <a:lnTo>
                    <a:pt x="125" y="1999"/>
                  </a:lnTo>
                  <a:lnTo>
                    <a:pt x="92" y="1970"/>
                  </a:lnTo>
                  <a:lnTo>
                    <a:pt x="92" y="1820"/>
                  </a:lnTo>
                  <a:lnTo>
                    <a:pt x="300" y="1902"/>
                  </a:lnTo>
                  <a:lnTo>
                    <a:pt x="252" y="2129"/>
                  </a:lnTo>
                  <a:lnTo>
                    <a:pt x="208" y="2129"/>
                  </a:lnTo>
                  <a:close/>
                  <a:moveTo>
                    <a:pt x="1597" y="1951"/>
                  </a:moveTo>
                  <a:lnTo>
                    <a:pt x="1519" y="1936"/>
                  </a:lnTo>
                  <a:lnTo>
                    <a:pt x="1519" y="1887"/>
                  </a:lnTo>
                  <a:lnTo>
                    <a:pt x="1543" y="1743"/>
                  </a:lnTo>
                  <a:lnTo>
                    <a:pt x="1704" y="1743"/>
                  </a:lnTo>
                  <a:lnTo>
                    <a:pt x="1704" y="1810"/>
                  </a:lnTo>
                  <a:lnTo>
                    <a:pt x="1727" y="1854"/>
                  </a:lnTo>
                  <a:lnTo>
                    <a:pt x="1660" y="1970"/>
                  </a:lnTo>
                  <a:lnTo>
                    <a:pt x="1597" y="1951"/>
                  </a:lnTo>
                  <a:close/>
                  <a:moveTo>
                    <a:pt x="1321" y="1916"/>
                  </a:moveTo>
                  <a:lnTo>
                    <a:pt x="1287" y="1868"/>
                  </a:lnTo>
                  <a:lnTo>
                    <a:pt x="1277" y="1709"/>
                  </a:lnTo>
                  <a:lnTo>
                    <a:pt x="1176" y="1645"/>
                  </a:lnTo>
                  <a:lnTo>
                    <a:pt x="1210" y="1578"/>
                  </a:lnTo>
                  <a:lnTo>
                    <a:pt x="1403" y="1612"/>
                  </a:lnTo>
                  <a:lnTo>
                    <a:pt x="1321" y="1916"/>
                  </a:lnTo>
                  <a:close/>
                  <a:moveTo>
                    <a:pt x="803" y="1868"/>
                  </a:moveTo>
                  <a:lnTo>
                    <a:pt x="736" y="1810"/>
                  </a:lnTo>
                  <a:lnTo>
                    <a:pt x="624" y="1709"/>
                  </a:lnTo>
                  <a:lnTo>
                    <a:pt x="609" y="1534"/>
                  </a:lnTo>
                  <a:lnTo>
                    <a:pt x="659" y="1466"/>
                  </a:lnTo>
                  <a:lnTo>
                    <a:pt x="978" y="1515"/>
                  </a:lnTo>
                  <a:lnTo>
                    <a:pt x="968" y="1728"/>
                  </a:lnTo>
                  <a:lnTo>
                    <a:pt x="920" y="1810"/>
                  </a:lnTo>
                  <a:lnTo>
                    <a:pt x="803" y="1868"/>
                  </a:lnTo>
                  <a:close/>
                  <a:moveTo>
                    <a:pt x="252" y="1743"/>
                  </a:moveTo>
                  <a:lnTo>
                    <a:pt x="140" y="1728"/>
                  </a:lnTo>
                  <a:lnTo>
                    <a:pt x="194" y="1626"/>
                  </a:lnTo>
                  <a:lnTo>
                    <a:pt x="217" y="1593"/>
                  </a:lnTo>
                  <a:lnTo>
                    <a:pt x="286" y="1466"/>
                  </a:lnTo>
                  <a:lnTo>
                    <a:pt x="436" y="1433"/>
                  </a:lnTo>
                  <a:lnTo>
                    <a:pt x="402" y="1626"/>
                  </a:lnTo>
                  <a:lnTo>
                    <a:pt x="382" y="1709"/>
                  </a:lnTo>
                  <a:lnTo>
                    <a:pt x="252" y="1743"/>
                  </a:lnTo>
                  <a:close/>
                  <a:moveTo>
                    <a:pt x="1679" y="1612"/>
                  </a:moveTo>
                  <a:lnTo>
                    <a:pt x="1597" y="1534"/>
                  </a:lnTo>
                  <a:lnTo>
                    <a:pt x="1645" y="1384"/>
                  </a:lnTo>
                  <a:lnTo>
                    <a:pt x="1694" y="1336"/>
                  </a:lnTo>
                  <a:lnTo>
                    <a:pt x="1785" y="1351"/>
                  </a:lnTo>
                  <a:lnTo>
                    <a:pt x="1819" y="1466"/>
                  </a:lnTo>
                  <a:lnTo>
                    <a:pt x="1785" y="1612"/>
                  </a:lnTo>
                  <a:lnTo>
                    <a:pt x="1679" y="1612"/>
                  </a:lnTo>
                  <a:close/>
                  <a:moveTo>
                    <a:pt x="1437" y="1453"/>
                  </a:moveTo>
                  <a:lnTo>
                    <a:pt x="1277" y="1211"/>
                  </a:lnTo>
                  <a:lnTo>
                    <a:pt x="1243" y="1176"/>
                  </a:lnTo>
                  <a:lnTo>
                    <a:pt x="1277" y="1032"/>
                  </a:lnTo>
                  <a:lnTo>
                    <a:pt x="1495" y="1084"/>
                  </a:lnTo>
                  <a:lnTo>
                    <a:pt x="1529" y="1109"/>
                  </a:lnTo>
                  <a:lnTo>
                    <a:pt x="1485" y="1466"/>
                  </a:lnTo>
                  <a:lnTo>
                    <a:pt x="1437" y="1453"/>
                  </a:lnTo>
                  <a:close/>
                  <a:moveTo>
                    <a:pt x="1001" y="1370"/>
                  </a:moveTo>
                  <a:lnTo>
                    <a:pt x="851" y="1336"/>
                  </a:lnTo>
                  <a:lnTo>
                    <a:pt x="736" y="1326"/>
                  </a:lnTo>
                  <a:lnTo>
                    <a:pt x="736" y="1211"/>
                  </a:lnTo>
                  <a:lnTo>
                    <a:pt x="1113" y="1142"/>
                  </a:lnTo>
                  <a:lnTo>
                    <a:pt x="1001" y="1370"/>
                  </a:lnTo>
                  <a:close/>
                  <a:moveTo>
                    <a:pt x="1176" y="659"/>
                  </a:moveTo>
                  <a:lnTo>
                    <a:pt x="1128" y="610"/>
                  </a:lnTo>
                  <a:lnTo>
                    <a:pt x="1113" y="581"/>
                  </a:lnTo>
                  <a:lnTo>
                    <a:pt x="1093" y="548"/>
                  </a:lnTo>
                  <a:lnTo>
                    <a:pt x="1128" y="368"/>
                  </a:lnTo>
                  <a:lnTo>
                    <a:pt x="1195" y="368"/>
                  </a:lnTo>
                  <a:lnTo>
                    <a:pt x="1302" y="465"/>
                  </a:lnTo>
                  <a:lnTo>
                    <a:pt x="1243" y="625"/>
                  </a:lnTo>
                  <a:lnTo>
                    <a:pt x="1176" y="659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741" y="107"/>
              <a:ext cx="627" cy="714"/>
            </a:xfrm>
            <a:custGeom>
              <a:avLst/>
              <a:gdLst>
                <a:gd name="T0" fmla="*/ 1151 w 7523"/>
                <a:gd name="T1" fmla="*/ 19 h 8570"/>
                <a:gd name="T2" fmla="*/ 1808 w 7523"/>
                <a:gd name="T3" fmla="*/ 19 h 8570"/>
                <a:gd name="T4" fmla="*/ 1842 w 7523"/>
                <a:gd name="T5" fmla="*/ 344 h 8570"/>
                <a:gd name="T6" fmla="*/ 991 w 7523"/>
                <a:gd name="T7" fmla="*/ 1345 h 8570"/>
                <a:gd name="T8" fmla="*/ 3425 w 7523"/>
                <a:gd name="T9" fmla="*/ 227 h 8570"/>
                <a:gd name="T10" fmla="*/ 4939 w 7523"/>
                <a:gd name="T11" fmla="*/ 5570 h 8570"/>
                <a:gd name="T12" fmla="*/ 3781 w 7523"/>
                <a:gd name="T13" fmla="*/ 7659 h 8570"/>
                <a:gd name="T14" fmla="*/ 3149 w 7523"/>
                <a:gd name="T15" fmla="*/ 5895 h 8570"/>
                <a:gd name="T16" fmla="*/ 1581 w 7523"/>
                <a:gd name="T17" fmla="*/ 3474 h 8570"/>
                <a:gd name="T18" fmla="*/ 0 w 7523"/>
                <a:gd name="T19" fmla="*/ 1360 h 8570"/>
                <a:gd name="T20" fmla="*/ 1034 w 7523"/>
                <a:gd name="T21" fmla="*/ 2957 h 8570"/>
                <a:gd name="T22" fmla="*/ 2409 w 7523"/>
                <a:gd name="T23" fmla="*/ 5134 h 8570"/>
                <a:gd name="T24" fmla="*/ 3193 w 7523"/>
                <a:gd name="T25" fmla="*/ 8362 h 8570"/>
                <a:gd name="T26" fmla="*/ 1744 w 7523"/>
                <a:gd name="T27" fmla="*/ 4429 h 8570"/>
                <a:gd name="T28" fmla="*/ 730 w 7523"/>
                <a:gd name="T29" fmla="*/ 2807 h 8570"/>
                <a:gd name="T30" fmla="*/ 6703 w 7523"/>
                <a:gd name="T31" fmla="*/ 8217 h 8570"/>
                <a:gd name="T32" fmla="*/ 5674 w 7523"/>
                <a:gd name="T33" fmla="*/ 8001 h 8570"/>
                <a:gd name="T34" fmla="*/ 5944 w 7523"/>
                <a:gd name="T35" fmla="*/ 6924 h 8570"/>
                <a:gd name="T36" fmla="*/ 6255 w 7523"/>
                <a:gd name="T37" fmla="*/ 6985 h 8570"/>
                <a:gd name="T38" fmla="*/ 6851 w 7523"/>
                <a:gd name="T39" fmla="*/ 7151 h 8570"/>
                <a:gd name="T40" fmla="*/ 6812 w 7523"/>
                <a:gd name="T41" fmla="*/ 7438 h 8570"/>
                <a:gd name="T42" fmla="*/ 5624 w 7523"/>
                <a:gd name="T43" fmla="*/ 7392 h 8570"/>
                <a:gd name="T44" fmla="*/ 5959 w 7523"/>
                <a:gd name="T45" fmla="*/ 7170 h 8570"/>
                <a:gd name="T46" fmla="*/ 4330 w 7523"/>
                <a:gd name="T47" fmla="*/ 7071 h 8570"/>
                <a:gd name="T48" fmla="*/ 4276 w 7523"/>
                <a:gd name="T49" fmla="*/ 5861 h 8570"/>
                <a:gd name="T50" fmla="*/ 4455 w 7523"/>
                <a:gd name="T51" fmla="*/ 5667 h 8570"/>
                <a:gd name="T52" fmla="*/ 5759 w 7523"/>
                <a:gd name="T53" fmla="*/ 5300 h 8570"/>
                <a:gd name="T54" fmla="*/ 5687 w 7523"/>
                <a:gd name="T55" fmla="*/ 4843 h 8570"/>
                <a:gd name="T56" fmla="*/ 5935 w 7523"/>
                <a:gd name="T57" fmla="*/ 4504 h 8570"/>
                <a:gd name="T58" fmla="*/ 5800 w 7523"/>
                <a:gd name="T59" fmla="*/ 4858 h 8570"/>
                <a:gd name="T60" fmla="*/ 6357 w 7523"/>
                <a:gd name="T61" fmla="*/ 5507 h 8570"/>
                <a:gd name="T62" fmla="*/ 6797 w 7523"/>
                <a:gd name="T63" fmla="*/ 5511 h 8570"/>
                <a:gd name="T64" fmla="*/ 6841 w 7523"/>
                <a:gd name="T65" fmla="*/ 4229 h 8570"/>
                <a:gd name="T66" fmla="*/ 7431 w 7523"/>
                <a:gd name="T67" fmla="*/ 5335 h 8570"/>
                <a:gd name="T68" fmla="*/ 3550 w 7523"/>
                <a:gd name="T69" fmla="*/ 5599 h 8570"/>
                <a:gd name="T70" fmla="*/ 3391 w 7523"/>
                <a:gd name="T71" fmla="*/ 5328 h 8570"/>
                <a:gd name="T72" fmla="*/ 3246 w 7523"/>
                <a:gd name="T73" fmla="*/ 5100 h 8570"/>
                <a:gd name="T74" fmla="*/ 3841 w 7523"/>
                <a:gd name="T75" fmla="*/ 4767 h 8570"/>
                <a:gd name="T76" fmla="*/ 4296 w 7523"/>
                <a:gd name="T77" fmla="*/ 3683 h 8570"/>
                <a:gd name="T78" fmla="*/ 2762 w 7523"/>
                <a:gd name="T79" fmla="*/ 4360 h 8570"/>
                <a:gd name="T80" fmla="*/ 4170 w 7523"/>
                <a:gd name="T81" fmla="*/ 3282 h 8570"/>
                <a:gd name="T82" fmla="*/ 2824 w 7523"/>
                <a:gd name="T83" fmla="*/ 4471 h 8570"/>
                <a:gd name="T84" fmla="*/ 4261 w 7523"/>
                <a:gd name="T85" fmla="*/ 3005 h 8570"/>
                <a:gd name="T86" fmla="*/ 2907 w 7523"/>
                <a:gd name="T87" fmla="*/ 4007 h 8570"/>
                <a:gd name="T88" fmla="*/ 4136 w 7523"/>
                <a:gd name="T89" fmla="*/ 2579 h 8570"/>
                <a:gd name="T90" fmla="*/ 2119 w 7523"/>
                <a:gd name="T91" fmla="*/ 3315 h 8570"/>
                <a:gd name="T92" fmla="*/ 3517 w 7523"/>
                <a:gd name="T93" fmla="*/ 2763 h 8570"/>
                <a:gd name="T94" fmla="*/ 5389 w 7523"/>
                <a:gd name="T95" fmla="*/ 2661 h 8570"/>
                <a:gd name="T96" fmla="*/ 5118 w 7523"/>
                <a:gd name="T97" fmla="*/ 1873 h 8570"/>
                <a:gd name="T98" fmla="*/ 6232 w 7523"/>
                <a:gd name="T99" fmla="*/ 1597 h 8570"/>
                <a:gd name="T100" fmla="*/ 7247 w 7523"/>
                <a:gd name="T101" fmla="*/ 2729 h 8570"/>
                <a:gd name="T102" fmla="*/ 2442 w 7523"/>
                <a:gd name="T103" fmla="*/ 2715 h 8570"/>
                <a:gd name="T104" fmla="*/ 2709 w 7523"/>
                <a:gd name="T105" fmla="*/ 2840 h 8570"/>
                <a:gd name="T106" fmla="*/ 1833 w 7523"/>
                <a:gd name="T107" fmla="*/ 2658 h 8570"/>
                <a:gd name="T108" fmla="*/ 3435 w 7523"/>
                <a:gd name="T109" fmla="*/ 1597 h 8570"/>
                <a:gd name="T110" fmla="*/ 1635 w 7523"/>
                <a:gd name="T111" fmla="*/ 2633 h 8570"/>
                <a:gd name="T112" fmla="*/ 3618 w 7523"/>
                <a:gd name="T113" fmla="*/ 1355 h 8570"/>
                <a:gd name="T114" fmla="*/ 1441 w 7523"/>
                <a:gd name="T115" fmla="*/ 2337 h 8570"/>
                <a:gd name="T116" fmla="*/ 3454 w 7523"/>
                <a:gd name="T117" fmla="*/ 1036 h 8570"/>
                <a:gd name="T118" fmla="*/ 1214 w 7523"/>
                <a:gd name="T119" fmla="*/ 1970 h 8570"/>
                <a:gd name="T120" fmla="*/ 3260 w 7523"/>
                <a:gd name="T121" fmla="*/ 678 h 8570"/>
                <a:gd name="T122" fmla="*/ 1116 w 7523"/>
                <a:gd name="T123" fmla="*/ 1403 h 8570"/>
                <a:gd name="T124" fmla="*/ 3018 w 7523"/>
                <a:gd name="T125" fmla="*/ 436 h 8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523" h="8570">
                  <a:moveTo>
                    <a:pt x="0" y="87"/>
                  </a:moveTo>
                  <a:lnTo>
                    <a:pt x="19" y="116"/>
                  </a:lnTo>
                  <a:lnTo>
                    <a:pt x="100" y="194"/>
                  </a:lnTo>
                  <a:lnTo>
                    <a:pt x="134" y="179"/>
                  </a:lnTo>
                  <a:lnTo>
                    <a:pt x="328" y="19"/>
                  </a:lnTo>
                  <a:lnTo>
                    <a:pt x="502" y="19"/>
                  </a:lnTo>
                  <a:lnTo>
                    <a:pt x="328" y="160"/>
                  </a:lnTo>
                  <a:lnTo>
                    <a:pt x="284" y="213"/>
                  </a:lnTo>
                  <a:lnTo>
                    <a:pt x="169" y="310"/>
                  </a:lnTo>
                  <a:lnTo>
                    <a:pt x="284" y="469"/>
                  </a:lnTo>
                  <a:lnTo>
                    <a:pt x="313" y="455"/>
                  </a:lnTo>
                  <a:lnTo>
                    <a:pt x="411" y="421"/>
                  </a:lnTo>
                  <a:lnTo>
                    <a:pt x="749" y="194"/>
                  </a:lnTo>
                  <a:lnTo>
                    <a:pt x="793" y="160"/>
                  </a:lnTo>
                  <a:lnTo>
                    <a:pt x="874" y="102"/>
                  </a:lnTo>
                  <a:lnTo>
                    <a:pt x="972" y="54"/>
                  </a:lnTo>
                  <a:lnTo>
                    <a:pt x="1151" y="19"/>
                  </a:lnTo>
                  <a:lnTo>
                    <a:pt x="924" y="227"/>
                  </a:lnTo>
                  <a:lnTo>
                    <a:pt x="715" y="344"/>
                  </a:lnTo>
                  <a:lnTo>
                    <a:pt x="667" y="377"/>
                  </a:lnTo>
                  <a:lnTo>
                    <a:pt x="555" y="436"/>
                  </a:lnTo>
                  <a:lnTo>
                    <a:pt x="459" y="538"/>
                  </a:lnTo>
                  <a:lnTo>
                    <a:pt x="361" y="586"/>
                  </a:lnTo>
                  <a:lnTo>
                    <a:pt x="411" y="678"/>
                  </a:lnTo>
                  <a:lnTo>
                    <a:pt x="425" y="726"/>
                  </a:lnTo>
                  <a:lnTo>
                    <a:pt x="459" y="759"/>
                  </a:lnTo>
                  <a:lnTo>
                    <a:pt x="667" y="644"/>
                  </a:lnTo>
                  <a:lnTo>
                    <a:pt x="749" y="629"/>
                  </a:lnTo>
                  <a:lnTo>
                    <a:pt x="1116" y="358"/>
                  </a:lnTo>
                  <a:lnTo>
                    <a:pt x="1310" y="242"/>
                  </a:lnTo>
                  <a:lnTo>
                    <a:pt x="1475" y="116"/>
                  </a:lnTo>
                  <a:lnTo>
                    <a:pt x="1552" y="67"/>
                  </a:lnTo>
                  <a:lnTo>
                    <a:pt x="1615" y="34"/>
                  </a:lnTo>
                  <a:lnTo>
                    <a:pt x="1808" y="19"/>
                  </a:lnTo>
                  <a:lnTo>
                    <a:pt x="1664" y="146"/>
                  </a:lnTo>
                  <a:lnTo>
                    <a:pt x="1581" y="213"/>
                  </a:lnTo>
                  <a:lnTo>
                    <a:pt x="1533" y="227"/>
                  </a:lnTo>
                  <a:lnTo>
                    <a:pt x="1243" y="402"/>
                  </a:lnTo>
                  <a:lnTo>
                    <a:pt x="1165" y="469"/>
                  </a:lnTo>
                  <a:lnTo>
                    <a:pt x="749" y="726"/>
                  </a:lnTo>
                  <a:lnTo>
                    <a:pt x="603" y="828"/>
                  </a:lnTo>
                  <a:lnTo>
                    <a:pt x="584" y="886"/>
                  </a:lnTo>
                  <a:lnTo>
                    <a:pt x="603" y="1001"/>
                  </a:lnTo>
                  <a:lnTo>
                    <a:pt x="682" y="1084"/>
                  </a:lnTo>
                  <a:lnTo>
                    <a:pt x="749" y="1051"/>
                  </a:lnTo>
                  <a:lnTo>
                    <a:pt x="1015" y="871"/>
                  </a:lnTo>
                  <a:lnTo>
                    <a:pt x="1165" y="779"/>
                  </a:lnTo>
                  <a:lnTo>
                    <a:pt x="1552" y="517"/>
                  </a:lnTo>
                  <a:lnTo>
                    <a:pt x="1635" y="484"/>
                  </a:lnTo>
                  <a:lnTo>
                    <a:pt x="1683" y="402"/>
                  </a:lnTo>
                  <a:lnTo>
                    <a:pt x="1842" y="344"/>
                  </a:lnTo>
                  <a:lnTo>
                    <a:pt x="1939" y="276"/>
                  </a:lnTo>
                  <a:lnTo>
                    <a:pt x="2292" y="34"/>
                  </a:lnTo>
                  <a:lnTo>
                    <a:pt x="2467" y="19"/>
                  </a:lnTo>
                  <a:lnTo>
                    <a:pt x="2215" y="227"/>
                  </a:lnTo>
                  <a:lnTo>
                    <a:pt x="2167" y="276"/>
                  </a:lnTo>
                  <a:lnTo>
                    <a:pt x="1983" y="358"/>
                  </a:lnTo>
                  <a:lnTo>
                    <a:pt x="1760" y="503"/>
                  </a:lnTo>
                  <a:lnTo>
                    <a:pt x="1649" y="586"/>
                  </a:lnTo>
                  <a:lnTo>
                    <a:pt x="1034" y="1001"/>
                  </a:lnTo>
                  <a:lnTo>
                    <a:pt x="957" y="1036"/>
                  </a:lnTo>
                  <a:lnTo>
                    <a:pt x="855" y="1103"/>
                  </a:lnTo>
                  <a:lnTo>
                    <a:pt x="773" y="1128"/>
                  </a:lnTo>
                  <a:lnTo>
                    <a:pt x="749" y="1181"/>
                  </a:lnTo>
                  <a:lnTo>
                    <a:pt x="749" y="1243"/>
                  </a:lnTo>
                  <a:lnTo>
                    <a:pt x="841" y="1370"/>
                  </a:lnTo>
                  <a:lnTo>
                    <a:pt x="957" y="1345"/>
                  </a:lnTo>
                  <a:lnTo>
                    <a:pt x="991" y="1345"/>
                  </a:lnTo>
                  <a:lnTo>
                    <a:pt x="1165" y="1230"/>
                  </a:lnTo>
                  <a:lnTo>
                    <a:pt x="1257" y="1147"/>
                  </a:lnTo>
                  <a:lnTo>
                    <a:pt x="1552" y="987"/>
                  </a:lnTo>
                  <a:lnTo>
                    <a:pt x="1615" y="939"/>
                  </a:lnTo>
                  <a:lnTo>
                    <a:pt x="1698" y="871"/>
                  </a:lnTo>
                  <a:lnTo>
                    <a:pt x="1775" y="842"/>
                  </a:lnTo>
                  <a:lnTo>
                    <a:pt x="2181" y="586"/>
                  </a:lnTo>
                  <a:lnTo>
                    <a:pt x="2244" y="552"/>
                  </a:lnTo>
                  <a:lnTo>
                    <a:pt x="2375" y="436"/>
                  </a:lnTo>
                  <a:lnTo>
                    <a:pt x="2582" y="310"/>
                  </a:lnTo>
                  <a:lnTo>
                    <a:pt x="2684" y="242"/>
                  </a:lnTo>
                  <a:lnTo>
                    <a:pt x="2810" y="136"/>
                  </a:lnTo>
                  <a:lnTo>
                    <a:pt x="2844" y="67"/>
                  </a:lnTo>
                  <a:lnTo>
                    <a:pt x="2824" y="19"/>
                  </a:lnTo>
                  <a:lnTo>
                    <a:pt x="3018" y="0"/>
                  </a:lnTo>
                  <a:lnTo>
                    <a:pt x="3246" y="0"/>
                  </a:lnTo>
                  <a:lnTo>
                    <a:pt x="3425" y="227"/>
                  </a:lnTo>
                  <a:lnTo>
                    <a:pt x="3662" y="600"/>
                  </a:lnTo>
                  <a:lnTo>
                    <a:pt x="3710" y="697"/>
                  </a:lnTo>
                  <a:lnTo>
                    <a:pt x="3860" y="968"/>
                  </a:lnTo>
                  <a:lnTo>
                    <a:pt x="3909" y="1070"/>
                  </a:lnTo>
                  <a:lnTo>
                    <a:pt x="3952" y="1161"/>
                  </a:lnTo>
                  <a:lnTo>
                    <a:pt x="4069" y="1355"/>
                  </a:lnTo>
                  <a:lnTo>
                    <a:pt x="4102" y="1437"/>
                  </a:lnTo>
                  <a:lnTo>
                    <a:pt x="4470" y="2313"/>
                  </a:lnTo>
                  <a:lnTo>
                    <a:pt x="4572" y="2579"/>
                  </a:lnTo>
                  <a:lnTo>
                    <a:pt x="4678" y="3005"/>
                  </a:lnTo>
                  <a:lnTo>
                    <a:pt x="4780" y="3407"/>
                  </a:lnTo>
                  <a:lnTo>
                    <a:pt x="4872" y="3939"/>
                  </a:lnTo>
                  <a:lnTo>
                    <a:pt x="4973" y="4859"/>
                  </a:lnTo>
                  <a:lnTo>
                    <a:pt x="4973" y="5009"/>
                  </a:lnTo>
                  <a:lnTo>
                    <a:pt x="5002" y="5067"/>
                  </a:lnTo>
                  <a:lnTo>
                    <a:pt x="4987" y="5469"/>
                  </a:lnTo>
                  <a:lnTo>
                    <a:pt x="4939" y="5570"/>
                  </a:lnTo>
                  <a:lnTo>
                    <a:pt x="4678" y="7486"/>
                  </a:lnTo>
                  <a:lnTo>
                    <a:pt x="4470" y="8232"/>
                  </a:lnTo>
                  <a:lnTo>
                    <a:pt x="4330" y="8570"/>
                  </a:lnTo>
                  <a:lnTo>
                    <a:pt x="3894" y="8570"/>
                  </a:lnTo>
                  <a:lnTo>
                    <a:pt x="3894" y="8266"/>
                  </a:lnTo>
                  <a:lnTo>
                    <a:pt x="3841" y="8347"/>
                  </a:lnTo>
                  <a:lnTo>
                    <a:pt x="3758" y="8508"/>
                  </a:lnTo>
                  <a:lnTo>
                    <a:pt x="3696" y="8570"/>
                  </a:lnTo>
                  <a:lnTo>
                    <a:pt x="3207" y="8570"/>
                  </a:lnTo>
                  <a:lnTo>
                    <a:pt x="3260" y="8508"/>
                  </a:lnTo>
                  <a:lnTo>
                    <a:pt x="3343" y="8406"/>
                  </a:lnTo>
                  <a:lnTo>
                    <a:pt x="3391" y="8372"/>
                  </a:lnTo>
                  <a:lnTo>
                    <a:pt x="3677" y="7970"/>
                  </a:lnTo>
                  <a:lnTo>
                    <a:pt x="3702" y="7892"/>
                  </a:lnTo>
                  <a:lnTo>
                    <a:pt x="3729" y="7814"/>
                  </a:lnTo>
                  <a:lnTo>
                    <a:pt x="3755" y="7736"/>
                  </a:lnTo>
                  <a:lnTo>
                    <a:pt x="3781" y="7659"/>
                  </a:lnTo>
                  <a:lnTo>
                    <a:pt x="3793" y="7619"/>
                  </a:lnTo>
                  <a:lnTo>
                    <a:pt x="3805" y="7581"/>
                  </a:lnTo>
                  <a:lnTo>
                    <a:pt x="3816" y="7541"/>
                  </a:lnTo>
                  <a:lnTo>
                    <a:pt x="3827" y="7502"/>
                  </a:lnTo>
                  <a:lnTo>
                    <a:pt x="3836" y="7463"/>
                  </a:lnTo>
                  <a:lnTo>
                    <a:pt x="3845" y="7424"/>
                  </a:lnTo>
                  <a:lnTo>
                    <a:pt x="3853" y="7386"/>
                  </a:lnTo>
                  <a:lnTo>
                    <a:pt x="3860" y="7346"/>
                  </a:lnTo>
                  <a:lnTo>
                    <a:pt x="3758" y="6920"/>
                  </a:lnTo>
                  <a:lnTo>
                    <a:pt x="3729" y="6843"/>
                  </a:lnTo>
                  <a:lnTo>
                    <a:pt x="3633" y="6635"/>
                  </a:lnTo>
                  <a:lnTo>
                    <a:pt x="3550" y="6567"/>
                  </a:lnTo>
                  <a:lnTo>
                    <a:pt x="3502" y="6485"/>
                  </a:lnTo>
                  <a:lnTo>
                    <a:pt x="3425" y="6325"/>
                  </a:lnTo>
                  <a:lnTo>
                    <a:pt x="3357" y="6243"/>
                  </a:lnTo>
                  <a:lnTo>
                    <a:pt x="3343" y="6185"/>
                  </a:lnTo>
                  <a:lnTo>
                    <a:pt x="3149" y="5895"/>
                  </a:lnTo>
                  <a:lnTo>
                    <a:pt x="3101" y="5812"/>
                  </a:lnTo>
                  <a:lnTo>
                    <a:pt x="3052" y="5744"/>
                  </a:lnTo>
                  <a:lnTo>
                    <a:pt x="2926" y="5551"/>
                  </a:lnTo>
                  <a:lnTo>
                    <a:pt x="2859" y="5459"/>
                  </a:lnTo>
                  <a:lnTo>
                    <a:pt x="2684" y="5183"/>
                  </a:lnTo>
                  <a:lnTo>
                    <a:pt x="2568" y="5019"/>
                  </a:lnTo>
                  <a:lnTo>
                    <a:pt x="2423" y="4825"/>
                  </a:lnTo>
                  <a:lnTo>
                    <a:pt x="2375" y="4713"/>
                  </a:lnTo>
                  <a:lnTo>
                    <a:pt x="2292" y="4617"/>
                  </a:lnTo>
                  <a:lnTo>
                    <a:pt x="2133" y="4327"/>
                  </a:lnTo>
                  <a:lnTo>
                    <a:pt x="2002" y="4166"/>
                  </a:lnTo>
                  <a:lnTo>
                    <a:pt x="1983" y="4118"/>
                  </a:lnTo>
                  <a:lnTo>
                    <a:pt x="1906" y="4016"/>
                  </a:lnTo>
                  <a:lnTo>
                    <a:pt x="1857" y="3973"/>
                  </a:lnTo>
                  <a:lnTo>
                    <a:pt x="1717" y="3683"/>
                  </a:lnTo>
                  <a:lnTo>
                    <a:pt x="1649" y="3601"/>
                  </a:lnTo>
                  <a:lnTo>
                    <a:pt x="1581" y="3474"/>
                  </a:lnTo>
                  <a:lnTo>
                    <a:pt x="1518" y="3392"/>
                  </a:lnTo>
                  <a:lnTo>
                    <a:pt x="1422" y="3232"/>
                  </a:lnTo>
                  <a:lnTo>
                    <a:pt x="1325" y="3049"/>
                  </a:lnTo>
                  <a:lnTo>
                    <a:pt x="1131" y="2797"/>
                  </a:lnTo>
                  <a:lnTo>
                    <a:pt x="1116" y="2729"/>
                  </a:lnTo>
                  <a:lnTo>
                    <a:pt x="991" y="2555"/>
                  </a:lnTo>
                  <a:lnTo>
                    <a:pt x="938" y="2473"/>
                  </a:lnTo>
                  <a:lnTo>
                    <a:pt x="773" y="2231"/>
                  </a:lnTo>
                  <a:lnTo>
                    <a:pt x="763" y="2177"/>
                  </a:lnTo>
                  <a:lnTo>
                    <a:pt x="696" y="2096"/>
                  </a:lnTo>
                  <a:lnTo>
                    <a:pt x="603" y="1955"/>
                  </a:lnTo>
                  <a:lnTo>
                    <a:pt x="555" y="1873"/>
                  </a:lnTo>
                  <a:lnTo>
                    <a:pt x="217" y="1345"/>
                  </a:lnTo>
                  <a:lnTo>
                    <a:pt x="119" y="1161"/>
                  </a:lnTo>
                  <a:lnTo>
                    <a:pt x="0" y="978"/>
                  </a:lnTo>
                  <a:lnTo>
                    <a:pt x="0" y="87"/>
                  </a:lnTo>
                  <a:close/>
                  <a:moveTo>
                    <a:pt x="0" y="1360"/>
                  </a:moveTo>
                  <a:lnTo>
                    <a:pt x="19" y="1370"/>
                  </a:lnTo>
                  <a:lnTo>
                    <a:pt x="38" y="1452"/>
                  </a:lnTo>
                  <a:lnTo>
                    <a:pt x="183" y="1679"/>
                  </a:lnTo>
                  <a:lnTo>
                    <a:pt x="217" y="1714"/>
                  </a:lnTo>
                  <a:lnTo>
                    <a:pt x="284" y="1795"/>
                  </a:lnTo>
                  <a:lnTo>
                    <a:pt x="361" y="1921"/>
                  </a:lnTo>
                  <a:lnTo>
                    <a:pt x="342" y="1935"/>
                  </a:lnTo>
                  <a:lnTo>
                    <a:pt x="459" y="2096"/>
                  </a:lnTo>
                  <a:lnTo>
                    <a:pt x="555" y="2260"/>
                  </a:lnTo>
                  <a:lnTo>
                    <a:pt x="647" y="2405"/>
                  </a:lnTo>
                  <a:lnTo>
                    <a:pt x="696" y="2473"/>
                  </a:lnTo>
                  <a:lnTo>
                    <a:pt x="763" y="2565"/>
                  </a:lnTo>
                  <a:lnTo>
                    <a:pt x="807" y="2648"/>
                  </a:lnTo>
                  <a:lnTo>
                    <a:pt x="889" y="2778"/>
                  </a:lnTo>
                  <a:lnTo>
                    <a:pt x="938" y="2840"/>
                  </a:lnTo>
                  <a:lnTo>
                    <a:pt x="972" y="2875"/>
                  </a:lnTo>
                  <a:lnTo>
                    <a:pt x="1034" y="2957"/>
                  </a:lnTo>
                  <a:lnTo>
                    <a:pt x="1049" y="3005"/>
                  </a:lnTo>
                  <a:lnTo>
                    <a:pt x="1131" y="3097"/>
                  </a:lnTo>
                  <a:lnTo>
                    <a:pt x="1180" y="3213"/>
                  </a:lnTo>
                  <a:lnTo>
                    <a:pt x="1243" y="3315"/>
                  </a:lnTo>
                  <a:lnTo>
                    <a:pt x="1291" y="3392"/>
                  </a:lnTo>
                  <a:lnTo>
                    <a:pt x="1339" y="3474"/>
                  </a:lnTo>
                  <a:lnTo>
                    <a:pt x="1422" y="3566"/>
                  </a:lnTo>
                  <a:lnTo>
                    <a:pt x="1475" y="3683"/>
                  </a:lnTo>
                  <a:lnTo>
                    <a:pt x="1533" y="3765"/>
                  </a:lnTo>
                  <a:lnTo>
                    <a:pt x="1727" y="4051"/>
                  </a:lnTo>
                  <a:lnTo>
                    <a:pt x="1808" y="4147"/>
                  </a:lnTo>
                  <a:lnTo>
                    <a:pt x="1877" y="4293"/>
                  </a:lnTo>
                  <a:lnTo>
                    <a:pt x="1973" y="4443"/>
                  </a:lnTo>
                  <a:lnTo>
                    <a:pt x="2119" y="4665"/>
                  </a:lnTo>
                  <a:lnTo>
                    <a:pt x="2200" y="4791"/>
                  </a:lnTo>
                  <a:lnTo>
                    <a:pt x="2341" y="4956"/>
                  </a:lnTo>
                  <a:lnTo>
                    <a:pt x="2409" y="5134"/>
                  </a:lnTo>
                  <a:lnTo>
                    <a:pt x="2452" y="5198"/>
                  </a:lnTo>
                  <a:lnTo>
                    <a:pt x="2665" y="5517"/>
                  </a:lnTo>
                  <a:lnTo>
                    <a:pt x="2810" y="5734"/>
                  </a:lnTo>
                  <a:lnTo>
                    <a:pt x="2874" y="5861"/>
                  </a:lnTo>
                  <a:lnTo>
                    <a:pt x="2936" y="5924"/>
                  </a:lnTo>
                  <a:lnTo>
                    <a:pt x="3018" y="6068"/>
                  </a:lnTo>
                  <a:lnTo>
                    <a:pt x="3135" y="6243"/>
                  </a:lnTo>
                  <a:lnTo>
                    <a:pt x="3212" y="6325"/>
                  </a:lnTo>
                  <a:lnTo>
                    <a:pt x="3226" y="6378"/>
                  </a:lnTo>
                  <a:lnTo>
                    <a:pt x="3357" y="6537"/>
                  </a:lnTo>
                  <a:lnTo>
                    <a:pt x="3454" y="6737"/>
                  </a:lnTo>
                  <a:lnTo>
                    <a:pt x="3517" y="6814"/>
                  </a:lnTo>
                  <a:lnTo>
                    <a:pt x="3570" y="6910"/>
                  </a:lnTo>
                  <a:lnTo>
                    <a:pt x="3633" y="7056"/>
                  </a:lnTo>
                  <a:lnTo>
                    <a:pt x="3652" y="7554"/>
                  </a:lnTo>
                  <a:lnTo>
                    <a:pt x="3410" y="8086"/>
                  </a:lnTo>
                  <a:lnTo>
                    <a:pt x="3193" y="8362"/>
                  </a:lnTo>
                  <a:lnTo>
                    <a:pt x="3149" y="8372"/>
                  </a:lnTo>
                  <a:lnTo>
                    <a:pt x="3086" y="8454"/>
                  </a:lnTo>
                  <a:lnTo>
                    <a:pt x="2989" y="8570"/>
                  </a:lnTo>
                  <a:lnTo>
                    <a:pt x="2549" y="8570"/>
                  </a:lnTo>
                  <a:lnTo>
                    <a:pt x="1552" y="8347"/>
                  </a:lnTo>
                  <a:lnTo>
                    <a:pt x="0" y="8038"/>
                  </a:lnTo>
                  <a:lnTo>
                    <a:pt x="0" y="4375"/>
                  </a:lnTo>
                  <a:lnTo>
                    <a:pt x="1717" y="4742"/>
                  </a:lnTo>
                  <a:lnTo>
                    <a:pt x="1877" y="4777"/>
                  </a:lnTo>
                  <a:lnTo>
                    <a:pt x="1973" y="4777"/>
                  </a:lnTo>
                  <a:lnTo>
                    <a:pt x="1934" y="4725"/>
                  </a:lnTo>
                  <a:lnTo>
                    <a:pt x="1898" y="4675"/>
                  </a:lnTo>
                  <a:lnTo>
                    <a:pt x="1864" y="4625"/>
                  </a:lnTo>
                  <a:lnTo>
                    <a:pt x="1832" y="4575"/>
                  </a:lnTo>
                  <a:lnTo>
                    <a:pt x="1802" y="4526"/>
                  </a:lnTo>
                  <a:lnTo>
                    <a:pt x="1773" y="4477"/>
                  </a:lnTo>
                  <a:lnTo>
                    <a:pt x="1744" y="4429"/>
                  </a:lnTo>
                  <a:lnTo>
                    <a:pt x="1717" y="4380"/>
                  </a:lnTo>
                  <a:lnTo>
                    <a:pt x="1689" y="4332"/>
                  </a:lnTo>
                  <a:lnTo>
                    <a:pt x="1662" y="4284"/>
                  </a:lnTo>
                  <a:lnTo>
                    <a:pt x="1636" y="4235"/>
                  </a:lnTo>
                  <a:lnTo>
                    <a:pt x="1609" y="4187"/>
                  </a:lnTo>
                  <a:lnTo>
                    <a:pt x="1580" y="4137"/>
                  </a:lnTo>
                  <a:lnTo>
                    <a:pt x="1551" y="4088"/>
                  </a:lnTo>
                  <a:lnTo>
                    <a:pt x="1521" y="4038"/>
                  </a:lnTo>
                  <a:lnTo>
                    <a:pt x="1489" y="3987"/>
                  </a:lnTo>
                  <a:lnTo>
                    <a:pt x="1373" y="3823"/>
                  </a:lnTo>
                  <a:lnTo>
                    <a:pt x="1373" y="3799"/>
                  </a:lnTo>
                  <a:lnTo>
                    <a:pt x="1310" y="3697"/>
                  </a:lnTo>
                  <a:lnTo>
                    <a:pt x="1199" y="3523"/>
                  </a:lnTo>
                  <a:lnTo>
                    <a:pt x="1083" y="3373"/>
                  </a:lnTo>
                  <a:lnTo>
                    <a:pt x="938" y="3165"/>
                  </a:lnTo>
                  <a:lnTo>
                    <a:pt x="924" y="3117"/>
                  </a:lnTo>
                  <a:lnTo>
                    <a:pt x="730" y="2807"/>
                  </a:lnTo>
                  <a:lnTo>
                    <a:pt x="647" y="2744"/>
                  </a:lnTo>
                  <a:lnTo>
                    <a:pt x="647" y="2681"/>
                  </a:lnTo>
                  <a:lnTo>
                    <a:pt x="570" y="2565"/>
                  </a:lnTo>
                  <a:lnTo>
                    <a:pt x="411" y="2390"/>
                  </a:lnTo>
                  <a:lnTo>
                    <a:pt x="313" y="2197"/>
                  </a:lnTo>
                  <a:lnTo>
                    <a:pt x="261" y="2148"/>
                  </a:lnTo>
                  <a:lnTo>
                    <a:pt x="250" y="2071"/>
                  </a:lnTo>
                  <a:lnTo>
                    <a:pt x="100" y="1854"/>
                  </a:lnTo>
                  <a:lnTo>
                    <a:pt x="52" y="1776"/>
                  </a:lnTo>
                  <a:lnTo>
                    <a:pt x="0" y="1733"/>
                  </a:lnTo>
                  <a:lnTo>
                    <a:pt x="0" y="1360"/>
                  </a:lnTo>
                  <a:close/>
                  <a:moveTo>
                    <a:pt x="7054" y="8439"/>
                  </a:moveTo>
                  <a:lnTo>
                    <a:pt x="7020" y="8362"/>
                  </a:lnTo>
                  <a:lnTo>
                    <a:pt x="6991" y="8295"/>
                  </a:lnTo>
                  <a:lnTo>
                    <a:pt x="6894" y="8269"/>
                  </a:lnTo>
                  <a:lnTo>
                    <a:pt x="6798" y="8243"/>
                  </a:lnTo>
                  <a:lnTo>
                    <a:pt x="6703" y="8217"/>
                  </a:lnTo>
                  <a:lnTo>
                    <a:pt x="6607" y="8189"/>
                  </a:lnTo>
                  <a:lnTo>
                    <a:pt x="6513" y="8162"/>
                  </a:lnTo>
                  <a:lnTo>
                    <a:pt x="6420" y="8136"/>
                  </a:lnTo>
                  <a:lnTo>
                    <a:pt x="6326" y="8112"/>
                  </a:lnTo>
                  <a:lnTo>
                    <a:pt x="6233" y="8088"/>
                  </a:lnTo>
                  <a:lnTo>
                    <a:pt x="6187" y="8076"/>
                  </a:lnTo>
                  <a:lnTo>
                    <a:pt x="6140" y="8066"/>
                  </a:lnTo>
                  <a:lnTo>
                    <a:pt x="6093" y="8056"/>
                  </a:lnTo>
                  <a:lnTo>
                    <a:pt x="6046" y="8046"/>
                  </a:lnTo>
                  <a:lnTo>
                    <a:pt x="6000" y="8038"/>
                  </a:lnTo>
                  <a:lnTo>
                    <a:pt x="5953" y="8030"/>
                  </a:lnTo>
                  <a:lnTo>
                    <a:pt x="5907" y="8023"/>
                  </a:lnTo>
                  <a:lnTo>
                    <a:pt x="5860" y="8016"/>
                  </a:lnTo>
                  <a:lnTo>
                    <a:pt x="5814" y="8012"/>
                  </a:lnTo>
                  <a:lnTo>
                    <a:pt x="5767" y="8007"/>
                  </a:lnTo>
                  <a:lnTo>
                    <a:pt x="5721" y="8004"/>
                  </a:lnTo>
                  <a:lnTo>
                    <a:pt x="5674" y="8001"/>
                  </a:lnTo>
                  <a:lnTo>
                    <a:pt x="5627" y="8000"/>
                  </a:lnTo>
                  <a:lnTo>
                    <a:pt x="5581" y="8000"/>
                  </a:lnTo>
                  <a:lnTo>
                    <a:pt x="5533" y="8001"/>
                  </a:lnTo>
                  <a:lnTo>
                    <a:pt x="5486" y="8005"/>
                  </a:lnTo>
                  <a:lnTo>
                    <a:pt x="5356" y="8105"/>
                  </a:lnTo>
                  <a:lnTo>
                    <a:pt x="5631" y="7071"/>
                  </a:lnTo>
                  <a:lnTo>
                    <a:pt x="5728" y="7002"/>
                  </a:lnTo>
                  <a:lnTo>
                    <a:pt x="5764" y="6984"/>
                  </a:lnTo>
                  <a:lnTo>
                    <a:pt x="5800" y="6967"/>
                  </a:lnTo>
                  <a:lnTo>
                    <a:pt x="5818" y="6959"/>
                  </a:lnTo>
                  <a:lnTo>
                    <a:pt x="5835" y="6952"/>
                  </a:lnTo>
                  <a:lnTo>
                    <a:pt x="5854" y="6947"/>
                  </a:lnTo>
                  <a:lnTo>
                    <a:pt x="5872" y="6940"/>
                  </a:lnTo>
                  <a:lnTo>
                    <a:pt x="5890" y="6935"/>
                  </a:lnTo>
                  <a:lnTo>
                    <a:pt x="5907" y="6930"/>
                  </a:lnTo>
                  <a:lnTo>
                    <a:pt x="5925" y="6927"/>
                  </a:lnTo>
                  <a:lnTo>
                    <a:pt x="5944" y="6924"/>
                  </a:lnTo>
                  <a:lnTo>
                    <a:pt x="5961" y="6921"/>
                  </a:lnTo>
                  <a:lnTo>
                    <a:pt x="5979" y="6920"/>
                  </a:lnTo>
                  <a:lnTo>
                    <a:pt x="5997" y="6919"/>
                  </a:lnTo>
                  <a:lnTo>
                    <a:pt x="6015" y="6918"/>
                  </a:lnTo>
                  <a:lnTo>
                    <a:pt x="6034" y="6919"/>
                  </a:lnTo>
                  <a:lnTo>
                    <a:pt x="6052" y="6920"/>
                  </a:lnTo>
                  <a:lnTo>
                    <a:pt x="6070" y="6921"/>
                  </a:lnTo>
                  <a:lnTo>
                    <a:pt x="6088" y="6924"/>
                  </a:lnTo>
                  <a:lnTo>
                    <a:pt x="6106" y="6927"/>
                  </a:lnTo>
                  <a:lnTo>
                    <a:pt x="6125" y="6932"/>
                  </a:lnTo>
                  <a:lnTo>
                    <a:pt x="6143" y="6937"/>
                  </a:lnTo>
                  <a:lnTo>
                    <a:pt x="6161" y="6942"/>
                  </a:lnTo>
                  <a:lnTo>
                    <a:pt x="6180" y="6950"/>
                  </a:lnTo>
                  <a:lnTo>
                    <a:pt x="6198" y="6957"/>
                  </a:lnTo>
                  <a:lnTo>
                    <a:pt x="6218" y="6966"/>
                  </a:lnTo>
                  <a:lnTo>
                    <a:pt x="6236" y="6975"/>
                  </a:lnTo>
                  <a:lnTo>
                    <a:pt x="6255" y="6985"/>
                  </a:lnTo>
                  <a:lnTo>
                    <a:pt x="6274" y="6997"/>
                  </a:lnTo>
                  <a:lnTo>
                    <a:pt x="6294" y="7009"/>
                  </a:lnTo>
                  <a:lnTo>
                    <a:pt x="6313" y="7021"/>
                  </a:lnTo>
                  <a:lnTo>
                    <a:pt x="6405" y="7138"/>
                  </a:lnTo>
                  <a:lnTo>
                    <a:pt x="6453" y="7327"/>
                  </a:lnTo>
                  <a:lnTo>
                    <a:pt x="6479" y="7310"/>
                  </a:lnTo>
                  <a:lnTo>
                    <a:pt x="6505" y="7294"/>
                  </a:lnTo>
                  <a:lnTo>
                    <a:pt x="6530" y="7279"/>
                  </a:lnTo>
                  <a:lnTo>
                    <a:pt x="6556" y="7265"/>
                  </a:lnTo>
                  <a:lnTo>
                    <a:pt x="6581" y="7253"/>
                  </a:lnTo>
                  <a:lnTo>
                    <a:pt x="6605" y="7240"/>
                  </a:lnTo>
                  <a:lnTo>
                    <a:pt x="6630" y="7229"/>
                  </a:lnTo>
                  <a:lnTo>
                    <a:pt x="6656" y="7219"/>
                  </a:lnTo>
                  <a:lnTo>
                    <a:pt x="6704" y="7199"/>
                  </a:lnTo>
                  <a:lnTo>
                    <a:pt x="6753" y="7182"/>
                  </a:lnTo>
                  <a:lnTo>
                    <a:pt x="6802" y="7166"/>
                  </a:lnTo>
                  <a:lnTo>
                    <a:pt x="6851" y="7151"/>
                  </a:lnTo>
                  <a:lnTo>
                    <a:pt x="6899" y="7135"/>
                  </a:lnTo>
                  <a:lnTo>
                    <a:pt x="6948" y="7120"/>
                  </a:lnTo>
                  <a:lnTo>
                    <a:pt x="6996" y="7103"/>
                  </a:lnTo>
                  <a:lnTo>
                    <a:pt x="7045" y="7084"/>
                  </a:lnTo>
                  <a:lnTo>
                    <a:pt x="7070" y="7074"/>
                  </a:lnTo>
                  <a:lnTo>
                    <a:pt x="7095" y="7062"/>
                  </a:lnTo>
                  <a:lnTo>
                    <a:pt x="7120" y="7050"/>
                  </a:lnTo>
                  <a:lnTo>
                    <a:pt x="7145" y="7039"/>
                  </a:lnTo>
                  <a:lnTo>
                    <a:pt x="7171" y="7025"/>
                  </a:lnTo>
                  <a:lnTo>
                    <a:pt x="7195" y="7011"/>
                  </a:lnTo>
                  <a:lnTo>
                    <a:pt x="7221" y="6995"/>
                  </a:lnTo>
                  <a:lnTo>
                    <a:pt x="7247" y="6979"/>
                  </a:lnTo>
                  <a:lnTo>
                    <a:pt x="7325" y="6896"/>
                  </a:lnTo>
                  <a:lnTo>
                    <a:pt x="7441" y="6814"/>
                  </a:lnTo>
                  <a:lnTo>
                    <a:pt x="7373" y="7221"/>
                  </a:lnTo>
                  <a:lnTo>
                    <a:pt x="7054" y="7327"/>
                  </a:lnTo>
                  <a:lnTo>
                    <a:pt x="6812" y="7438"/>
                  </a:lnTo>
                  <a:lnTo>
                    <a:pt x="6488" y="7588"/>
                  </a:lnTo>
                  <a:lnTo>
                    <a:pt x="6405" y="7864"/>
                  </a:lnTo>
                  <a:lnTo>
                    <a:pt x="7020" y="7990"/>
                  </a:lnTo>
                  <a:lnTo>
                    <a:pt x="7116" y="7946"/>
                  </a:lnTo>
                  <a:lnTo>
                    <a:pt x="7165" y="7888"/>
                  </a:lnTo>
                  <a:lnTo>
                    <a:pt x="7214" y="7864"/>
                  </a:lnTo>
                  <a:lnTo>
                    <a:pt x="7054" y="8439"/>
                  </a:lnTo>
                  <a:close/>
                  <a:moveTo>
                    <a:pt x="6265" y="7844"/>
                  </a:moveTo>
                  <a:lnTo>
                    <a:pt x="5539" y="7671"/>
                  </a:lnTo>
                  <a:lnTo>
                    <a:pt x="5556" y="7611"/>
                  </a:lnTo>
                  <a:lnTo>
                    <a:pt x="5570" y="7553"/>
                  </a:lnTo>
                  <a:lnTo>
                    <a:pt x="5576" y="7526"/>
                  </a:lnTo>
                  <a:lnTo>
                    <a:pt x="5584" y="7498"/>
                  </a:lnTo>
                  <a:lnTo>
                    <a:pt x="5592" y="7471"/>
                  </a:lnTo>
                  <a:lnTo>
                    <a:pt x="5602" y="7445"/>
                  </a:lnTo>
                  <a:lnTo>
                    <a:pt x="5612" y="7418"/>
                  </a:lnTo>
                  <a:lnTo>
                    <a:pt x="5624" y="7392"/>
                  </a:lnTo>
                  <a:lnTo>
                    <a:pt x="5638" y="7365"/>
                  </a:lnTo>
                  <a:lnTo>
                    <a:pt x="5654" y="7338"/>
                  </a:lnTo>
                  <a:lnTo>
                    <a:pt x="5673" y="7312"/>
                  </a:lnTo>
                  <a:lnTo>
                    <a:pt x="5694" y="7285"/>
                  </a:lnTo>
                  <a:lnTo>
                    <a:pt x="5706" y="7272"/>
                  </a:lnTo>
                  <a:lnTo>
                    <a:pt x="5719" y="7258"/>
                  </a:lnTo>
                  <a:lnTo>
                    <a:pt x="5733" y="7244"/>
                  </a:lnTo>
                  <a:lnTo>
                    <a:pt x="5748" y="7230"/>
                  </a:lnTo>
                  <a:lnTo>
                    <a:pt x="5773" y="7216"/>
                  </a:lnTo>
                  <a:lnTo>
                    <a:pt x="5798" y="7205"/>
                  </a:lnTo>
                  <a:lnTo>
                    <a:pt x="5823" y="7195"/>
                  </a:lnTo>
                  <a:lnTo>
                    <a:pt x="5846" y="7187"/>
                  </a:lnTo>
                  <a:lnTo>
                    <a:pt x="5870" y="7181"/>
                  </a:lnTo>
                  <a:lnTo>
                    <a:pt x="5892" y="7177"/>
                  </a:lnTo>
                  <a:lnTo>
                    <a:pt x="5915" y="7174"/>
                  </a:lnTo>
                  <a:lnTo>
                    <a:pt x="5936" y="7171"/>
                  </a:lnTo>
                  <a:lnTo>
                    <a:pt x="5959" y="7170"/>
                  </a:lnTo>
                  <a:lnTo>
                    <a:pt x="5980" y="7171"/>
                  </a:lnTo>
                  <a:lnTo>
                    <a:pt x="6002" y="7174"/>
                  </a:lnTo>
                  <a:lnTo>
                    <a:pt x="6024" y="7176"/>
                  </a:lnTo>
                  <a:lnTo>
                    <a:pt x="6046" y="7180"/>
                  </a:lnTo>
                  <a:lnTo>
                    <a:pt x="6069" y="7184"/>
                  </a:lnTo>
                  <a:lnTo>
                    <a:pt x="6091" y="7190"/>
                  </a:lnTo>
                  <a:lnTo>
                    <a:pt x="6115" y="7196"/>
                  </a:lnTo>
                  <a:lnTo>
                    <a:pt x="6280" y="7279"/>
                  </a:lnTo>
                  <a:lnTo>
                    <a:pt x="6313" y="7361"/>
                  </a:lnTo>
                  <a:lnTo>
                    <a:pt x="6265" y="7844"/>
                  </a:lnTo>
                  <a:close/>
                  <a:moveTo>
                    <a:pt x="4330" y="7071"/>
                  </a:moveTo>
                  <a:lnTo>
                    <a:pt x="4330" y="6920"/>
                  </a:lnTo>
                  <a:lnTo>
                    <a:pt x="4276" y="6843"/>
                  </a:lnTo>
                  <a:lnTo>
                    <a:pt x="4276" y="6702"/>
                  </a:lnTo>
                  <a:lnTo>
                    <a:pt x="4436" y="6654"/>
                  </a:lnTo>
                  <a:lnTo>
                    <a:pt x="4436" y="6712"/>
                  </a:lnTo>
                  <a:lnTo>
                    <a:pt x="4330" y="7071"/>
                  </a:lnTo>
                  <a:close/>
                  <a:moveTo>
                    <a:pt x="4213" y="6601"/>
                  </a:moveTo>
                  <a:lnTo>
                    <a:pt x="4136" y="6504"/>
                  </a:lnTo>
                  <a:lnTo>
                    <a:pt x="4146" y="6345"/>
                  </a:lnTo>
                  <a:lnTo>
                    <a:pt x="4311" y="6276"/>
                  </a:lnTo>
                  <a:lnTo>
                    <a:pt x="4359" y="6243"/>
                  </a:lnTo>
                  <a:lnTo>
                    <a:pt x="4489" y="6218"/>
                  </a:lnTo>
                  <a:lnTo>
                    <a:pt x="4489" y="6393"/>
                  </a:lnTo>
                  <a:lnTo>
                    <a:pt x="4422" y="6518"/>
                  </a:lnTo>
                  <a:lnTo>
                    <a:pt x="4359" y="6537"/>
                  </a:lnTo>
                  <a:lnTo>
                    <a:pt x="4213" y="6601"/>
                  </a:lnTo>
                  <a:close/>
                  <a:moveTo>
                    <a:pt x="4034" y="6296"/>
                  </a:moveTo>
                  <a:lnTo>
                    <a:pt x="3938" y="6195"/>
                  </a:lnTo>
                  <a:lnTo>
                    <a:pt x="3919" y="6166"/>
                  </a:lnTo>
                  <a:lnTo>
                    <a:pt x="3919" y="6103"/>
                  </a:lnTo>
                  <a:lnTo>
                    <a:pt x="4019" y="6020"/>
                  </a:lnTo>
                  <a:lnTo>
                    <a:pt x="4117" y="5953"/>
                  </a:lnTo>
                  <a:lnTo>
                    <a:pt x="4276" y="5861"/>
                  </a:lnTo>
                  <a:lnTo>
                    <a:pt x="4538" y="5744"/>
                  </a:lnTo>
                  <a:lnTo>
                    <a:pt x="4518" y="5924"/>
                  </a:lnTo>
                  <a:lnTo>
                    <a:pt x="4470" y="6035"/>
                  </a:lnTo>
                  <a:lnTo>
                    <a:pt x="4392" y="6136"/>
                  </a:lnTo>
                  <a:lnTo>
                    <a:pt x="4311" y="6151"/>
                  </a:lnTo>
                  <a:lnTo>
                    <a:pt x="4247" y="6218"/>
                  </a:lnTo>
                  <a:lnTo>
                    <a:pt x="4034" y="6296"/>
                  </a:lnTo>
                  <a:close/>
                  <a:moveTo>
                    <a:pt x="3827" y="5986"/>
                  </a:moveTo>
                  <a:lnTo>
                    <a:pt x="3812" y="5953"/>
                  </a:lnTo>
                  <a:lnTo>
                    <a:pt x="3744" y="5861"/>
                  </a:lnTo>
                  <a:lnTo>
                    <a:pt x="3792" y="5734"/>
                  </a:lnTo>
                  <a:lnTo>
                    <a:pt x="3909" y="5682"/>
                  </a:lnTo>
                  <a:lnTo>
                    <a:pt x="4213" y="5517"/>
                  </a:lnTo>
                  <a:lnTo>
                    <a:pt x="4330" y="5459"/>
                  </a:lnTo>
                  <a:lnTo>
                    <a:pt x="4538" y="5342"/>
                  </a:lnTo>
                  <a:lnTo>
                    <a:pt x="4538" y="5633"/>
                  </a:lnTo>
                  <a:lnTo>
                    <a:pt x="4455" y="5667"/>
                  </a:lnTo>
                  <a:lnTo>
                    <a:pt x="4359" y="5701"/>
                  </a:lnTo>
                  <a:lnTo>
                    <a:pt x="4136" y="5826"/>
                  </a:lnTo>
                  <a:lnTo>
                    <a:pt x="4102" y="5861"/>
                  </a:lnTo>
                  <a:lnTo>
                    <a:pt x="4019" y="5924"/>
                  </a:lnTo>
                  <a:lnTo>
                    <a:pt x="3827" y="5986"/>
                  </a:lnTo>
                  <a:close/>
                  <a:moveTo>
                    <a:pt x="6473" y="5826"/>
                  </a:moveTo>
                  <a:lnTo>
                    <a:pt x="5990" y="5599"/>
                  </a:lnTo>
                  <a:lnTo>
                    <a:pt x="5907" y="5503"/>
                  </a:lnTo>
                  <a:lnTo>
                    <a:pt x="5886" y="5482"/>
                  </a:lnTo>
                  <a:lnTo>
                    <a:pt x="5866" y="5462"/>
                  </a:lnTo>
                  <a:lnTo>
                    <a:pt x="5848" y="5441"/>
                  </a:lnTo>
                  <a:lnTo>
                    <a:pt x="5830" y="5418"/>
                  </a:lnTo>
                  <a:lnTo>
                    <a:pt x="5814" y="5396"/>
                  </a:lnTo>
                  <a:lnTo>
                    <a:pt x="5799" y="5373"/>
                  </a:lnTo>
                  <a:lnTo>
                    <a:pt x="5784" y="5349"/>
                  </a:lnTo>
                  <a:lnTo>
                    <a:pt x="5771" y="5325"/>
                  </a:lnTo>
                  <a:lnTo>
                    <a:pt x="5759" y="5300"/>
                  </a:lnTo>
                  <a:lnTo>
                    <a:pt x="5748" y="5275"/>
                  </a:lnTo>
                  <a:lnTo>
                    <a:pt x="5737" y="5249"/>
                  </a:lnTo>
                  <a:lnTo>
                    <a:pt x="5728" y="5223"/>
                  </a:lnTo>
                  <a:lnTo>
                    <a:pt x="5720" y="5198"/>
                  </a:lnTo>
                  <a:lnTo>
                    <a:pt x="5712" y="5171"/>
                  </a:lnTo>
                  <a:lnTo>
                    <a:pt x="5705" y="5144"/>
                  </a:lnTo>
                  <a:lnTo>
                    <a:pt x="5699" y="5117"/>
                  </a:lnTo>
                  <a:lnTo>
                    <a:pt x="5694" y="5089"/>
                  </a:lnTo>
                  <a:lnTo>
                    <a:pt x="5691" y="5063"/>
                  </a:lnTo>
                  <a:lnTo>
                    <a:pt x="5688" y="5035"/>
                  </a:lnTo>
                  <a:lnTo>
                    <a:pt x="5684" y="5008"/>
                  </a:lnTo>
                  <a:lnTo>
                    <a:pt x="5683" y="4980"/>
                  </a:lnTo>
                  <a:lnTo>
                    <a:pt x="5682" y="4952"/>
                  </a:lnTo>
                  <a:lnTo>
                    <a:pt x="5682" y="4924"/>
                  </a:lnTo>
                  <a:lnTo>
                    <a:pt x="5683" y="4898"/>
                  </a:lnTo>
                  <a:lnTo>
                    <a:pt x="5684" y="4870"/>
                  </a:lnTo>
                  <a:lnTo>
                    <a:pt x="5687" y="4843"/>
                  </a:lnTo>
                  <a:lnTo>
                    <a:pt x="5690" y="4815"/>
                  </a:lnTo>
                  <a:lnTo>
                    <a:pt x="5693" y="4788"/>
                  </a:lnTo>
                  <a:lnTo>
                    <a:pt x="5697" y="4763"/>
                  </a:lnTo>
                  <a:lnTo>
                    <a:pt x="5702" y="4736"/>
                  </a:lnTo>
                  <a:lnTo>
                    <a:pt x="5707" y="4710"/>
                  </a:lnTo>
                  <a:lnTo>
                    <a:pt x="5713" y="4685"/>
                  </a:lnTo>
                  <a:lnTo>
                    <a:pt x="5762" y="4500"/>
                  </a:lnTo>
                  <a:lnTo>
                    <a:pt x="5762" y="4389"/>
                  </a:lnTo>
                  <a:lnTo>
                    <a:pt x="5728" y="4360"/>
                  </a:lnTo>
                  <a:lnTo>
                    <a:pt x="5728" y="4306"/>
                  </a:lnTo>
                  <a:lnTo>
                    <a:pt x="6115" y="4283"/>
                  </a:lnTo>
                  <a:lnTo>
                    <a:pt x="6232" y="4293"/>
                  </a:lnTo>
                  <a:lnTo>
                    <a:pt x="5990" y="4458"/>
                  </a:lnTo>
                  <a:lnTo>
                    <a:pt x="5975" y="4468"/>
                  </a:lnTo>
                  <a:lnTo>
                    <a:pt x="5961" y="4479"/>
                  </a:lnTo>
                  <a:lnTo>
                    <a:pt x="5948" y="4491"/>
                  </a:lnTo>
                  <a:lnTo>
                    <a:pt x="5935" y="4504"/>
                  </a:lnTo>
                  <a:lnTo>
                    <a:pt x="5923" y="4516"/>
                  </a:lnTo>
                  <a:lnTo>
                    <a:pt x="5913" y="4530"/>
                  </a:lnTo>
                  <a:lnTo>
                    <a:pt x="5902" y="4544"/>
                  </a:lnTo>
                  <a:lnTo>
                    <a:pt x="5891" y="4559"/>
                  </a:lnTo>
                  <a:lnTo>
                    <a:pt x="5883" y="4573"/>
                  </a:lnTo>
                  <a:lnTo>
                    <a:pt x="5874" y="4589"/>
                  </a:lnTo>
                  <a:lnTo>
                    <a:pt x="5865" y="4604"/>
                  </a:lnTo>
                  <a:lnTo>
                    <a:pt x="5858" y="4620"/>
                  </a:lnTo>
                  <a:lnTo>
                    <a:pt x="5850" y="4636"/>
                  </a:lnTo>
                  <a:lnTo>
                    <a:pt x="5844" y="4652"/>
                  </a:lnTo>
                  <a:lnTo>
                    <a:pt x="5838" y="4670"/>
                  </a:lnTo>
                  <a:lnTo>
                    <a:pt x="5832" y="4687"/>
                  </a:lnTo>
                  <a:lnTo>
                    <a:pt x="5823" y="4720"/>
                  </a:lnTo>
                  <a:lnTo>
                    <a:pt x="5815" y="4755"/>
                  </a:lnTo>
                  <a:lnTo>
                    <a:pt x="5809" y="4790"/>
                  </a:lnTo>
                  <a:lnTo>
                    <a:pt x="5803" y="4824"/>
                  </a:lnTo>
                  <a:lnTo>
                    <a:pt x="5800" y="4858"/>
                  </a:lnTo>
                  <a:lnTo>
                    <a:pt x="5797" y="4891"/>
                  </a:lnTo>
                  <a:lnTo>
                    <a:pt x="5796" y="4924"/>
                  </a:lnTo>
                  <a:lnTo>
                    <a:pt x="5796" y="4956"/>
                  </a:lnTo>
                  <a:lnTo>
                    <a:pt x="5940" y="5294"/>
                  </a:lnTo>
                  <a:lnTo>
                    <a:pt x="6038" y="5391"/>
                  </a:lnTo>
                  <a:lnTo>
                    <a:pt x="6065" y="5404"/>
                  </a:lnTo>
                  <a:lnTo>
                    <a:pt x="6091" y="5417"/>
                  </a:lnTo>
                  <a:lnTo>
                    <a:pt x="6119" y="5429"/>
                  </a:lnTo>
                  <a:lnTo>
                    <a:pt x="6146" y="5441"/>
                  </a:lnTo>
                  <a:lnTo>
                    <a:pt x="6173" y="5451"/>
                  </a:lnTo>
                  <a:lnTo>
                    <a:pt x="6198" y="5461"/>
                  </a:lnTo>
                  <a:lnTo>
                    <a:pt x="6225" y="5471"/>
                  </a:lnTo>
                  <a:lnTo>
                    <a:pt x="6252" y="5479"/>
                  </a:lnTo>
                  <a:lnTo>
                    <a:pt x="6279" y="5487"/>
                  </a:lnTo>
                  <a:lnTo>
                    <a:pt x="6304" y="5494"/>
                  </a:lnTo>
                  <a:lnTo>
                    <a:pt x="6331" y="5502"/>
                  </a:lnTo>
                  <a:lnTo>
                    <a:pt x="6357" y="5507"/>
                  </a:lnTo>
                  <a:lnTo>
                    <a:pt x="6384" y="5512"/>
                  </a:lnTo>
                  <a:lnTo>
                    <a:pt x="6409" y="5518"/>
                  </a:lnTo>
                  <a:lnTo>
                    <a:pt x="6435" y="5522"/>
                  </a:lnTo>
                  <a:lnTo>
                    <a:pt x="6462" y="5525"/>
                  </a:lnTo>
                  <a:lnTo>
                    <a:pt x="6488" y="5529"/>
                  </a:lnTo>
                  <a:lnTo>
                    <a:pt x="6513" y="5531"/>
                  </a:lnTo>
                  <a:lnTo>
                    <a:pt x="6539" y="5532"/>
                  </a:lnTo>
                  <a:lnTo>
                    <a:pt x="6565" y="5533"/>
                  </a:lnTo>
                  <a:lnTo>
                    <a:pt x="6591" y="5533"/>
                  </a:lnTo>
                  <a:lnTo>
                    <a:pt x="6617" y="5533"/>
                  </a:lnTo>
                  <a:lnTo>
                    <a:pt x="6643" y="5532"/>
                  </a:lnTo>
                  <a:lnTo>
                    <a:pt x="6668" y="5530"/>
                  </a:lnTo>
                  <a:lnTo>
                    <a:pt x="6694" y="5527"/>
                  </a:lnTo>
                  <a:lnTo>
                    <a:pt x="6720" y="5524"/>
                  </a:lnTo>
                  <a:lnTo>
                    <a:pt x="6746" y="5521"/>
                  </a:lnTo>
                  <a:lnTo>
                    <a:pt x="6771" y="5517"/>
                  </a:lnTo>
                  <a:lnTo>
                    <a:pt x="6797" y="5511"/>
                  </a:lnTo>
                  <a:lnTo>
                    <a:pt x="6823" y="5506"/>
                  </a:lnTo>
                  <a:lnTo>
                    <a:pt x="6848" y="5500"/>
                  </a:lnTo>
                  <a:lnTo>
                    <a:pt x="6875" y="5492"/>
                  </a:lnTo>
                  <a:lnTo>
                    <a:pt x="7179" y="5342"/>
                  </a:lnTo>
                  <a:lnTo>
                    <a:pt x="7247" y="5251"/>
                  </a:lnTo>
                  <a:lnTo>
                    <a:pt x="7339" y="5183"/>
                  </a:lnTo>
                  <a:lnTo>
                    <a:pt x="7392" y="5086"/>
                  </a:lnTo>
                  <a:lnTo>
                    <a:pt x="7373" y="4583"/>
                  </a:lnTo>
                  <a:lnTo>
                    <a:pt x="7315" y="4525"/>
                  </a:lnTo>
                  <a:lnTo>
                    <a:pt x="6841" y="4549"/>
                  </a:lnTo>
                  <a:lnTo>
                    <a:pt x="6841" y="4602"/>
                  </a:lnTo>
                  <a:lnTo>
                    <a:pt x="6797" y="4742"/>
                  </a:lnTo>
                  <a:lnTo>
                    <a:pt x="6764" y="4791"/>
                  </a:lnTo>
                  <a:lnTo>
                    <a:pt x="6715" y="4099"/>
                  </a:lnTo>
                  <a:lnTo>
                    <a:pt x="6778" y="4099"/>
                  </a:lnTo>
                  <a:lnTo>
                    <a:pt x="6812" y="4200"/>
                  </a:lnTo>
                  <a:lnTo>
                    <a:pt x="6841" y="4229"/>
                  </a:lnTo>
                  <a:lnTo>
                    <a:pt x="7475" y="4283"/>
                  </a:lnTo>
                  <a:lnTo>
                    <a:pt x="7489" y="4360"/>
                  </a:lnTo>
                  <a:lnTo>
                    <a:pt x="7523" y="4844"/>
                  </a:lnTo>
                  <a:lnTo>
                    <a:pt x="7523" y="4886"/>
                  </a:lnTo>
                  <a:lnTo>
                    <a:pt x="7522" y="4927"/>
                  </a:lnTo>
                  <a:lnTo>
                    <a:pt x="7520" y="4968"/>
                  </a:lnTo>
                  <a:lnTo>
                    <a:pt x="7518" y="5009"/>
                  </a:lnTo>
                  <a:lnTo>
                    <a:pt x="7513" y="5050"/>
                  </a:lnTo>
                  <a:lnTo>
                    <a:pt x="7507" y="5090"/>
                  </a:lnTo>
                  <a:lnTo>
                    <a:pt x="7501" y="5131"/>
                  </a:lnTo>
                  <a:lnTo>
                    <a:pt x="7491" y="5172"/>
                  </a:lnTo>
                  <a:lnTo>
                    <a:pt x="7479" y="5213"/>
                  </a:lnTo>
                  <a:lnTo>
                    <a:pt x="7466" y="5253"/>
                  </a:lnTo>
                  <a:lnTo>
                    <a:pt x="7459" y="5274"/>
                  </a:lnTo>
                  <a:lnTo>
                    <a:pt x="7450" y="5294"/>
                  </a:lnTo>
                  <a:lnTo>
                    <a:pt x="7441" y="5314"/>
                  </a:lnTo>
                  <a:lnTo>
                    <a:pt x="7431" y="5335"/>
                  </a:lnTo>
                  <a:lnTo>
                    <a:pt x="7420" y="5355"/>
                  </a:lnTo>
                  <a:lnTo>
                    <a:pt x="7409" y="5376"/>
                  </a:lnTo>
                  <a:lnTo>
                    <a:pt x="7398" y="5397"/>
                  </a:lnTo>
                  <a:lnTo>
                    <a:pt x="7385" y="5418"/>
                  </a:lnTo>
                  <a:lnTo>
                    <a:pt x="7371" y="5439"/>
                  </a:lnTo>
                  <a:lnTo>
                    <a:pt x="7356" y="5460"/>
                  </a:lnTo>
                  <a:lnTo>
                    <a:pt x="7341" y="5481"/>
                  </a:lnTo>
                  <a:lnTo>
                    <a:pt x="7325" y="5503"/>
                  </a:lnTo>
                  <a:lnTo>
                    <a:pt x="7199" y="5633"/>
                  </a:lnTo>
                  <a:lnTo>
                    <a:pt x="7150" y="5701"/>
                  </a:lnTo>
                  <a:lnTo>
                    <a:pt x="6957" y="5778"/>
                  </a:lnTo>
                  <a:lnTo>
                    <a:pt x="6855" y="5793"/>
                  </a:lnTo>
                  <a:lnTo>
                    <a:pt x="6681" y="5826"/>
                  </a:lnTo>
                  <a:lnTo>
                    <a:pt x="6507" y="5826"/>
                  </a:lnTo>
                  <a:lnTo>
                    <a:pt x="6473" y="5826"/>
                  </a:lnTo>
                  <a:close/>
                  <a:moveTo>
                    <a:pt x="3652" y="5682"/>
                  </a:moveTo>
                  <a:lnTo>
                    <a:pt x="3550" y="5599"/>
                  </a:lnTo>
                  <a:lnTo>
                    <a:pt x="3585" y="5469"/>
                  </a:lnTo>
                  <a:lnTo>
                    <a:pt x="3812" y="5294"/>
                  </a:lnTo>
                  <a:lnTo>
                    <a:pt x="4247" y="5033"/>
                  </a:lnTo>
                  <a:lnTo>
                    <a:pt x="4330" y="4975"/>
                  </a:lnTo>
                  <a:lnTo>
                    <a:pt x="4412" y="4927"/>
                  </a:lnTo>
                  <a:lnTo>
                    <a:pt x="4455" y="4907"/>
                  </a:lnTo>
                  <a:lnTo>
                    <a:pt x="4489" y="4892"/>
                  </a:lnTo>
                  <a:lnTo>
                    <a:pt x="4538" y="4892"/>
                  </a:lnTo>
                  <a:lnTo>
                    <a:pt x="4553" y="5009"/>
                  </a:lnTo>
                  <a:lnTo>
                    <a:pt x="4538" y="5198"/>
                  </a:lnTo>
                  <a:lnTo>
                    <a:pt x="4470" y="5251"/>
                  </a:lnTo>
                  <a:lnTo>
                    <a:pt x="4392" y="5275"/>
                  </a:lnTo>
                  <a:lnTo>
                    <a:pt x="4034" y="5492"/>
                  </a:lnTo>
                  <a:lnTo>
                    <a:pt x="3894" y="5570"/>
                  </a:lnTo>
                  <a:lnTo>
                    <a:pt x="3652" y="5682"/>
                  </a:lnTo>
                  <a:close/>
                  <a:moveTo>
                    <a:pt x="3410" y="5376"/>
                  </a:moveTo>
                  <a:lnTo>
                    <a:pt x="3391" y="5328"/>
                  </a:lnTo>
                  <a:lnTo>
                    <a:pt x="3343" y="5261"/>
                  </a:lnTo>
                  <a:lnTo>
                    <a:pt x="3410" y="5134"/>
                  </a:lnTo>
                  <a:lnTo>
                    <a:pt x="3550" y="5067"/>
                  </a:lnTo>
                  <a:lnTo>
                    <a:pt x="3744" y="4907"/>
                  </a:lnTo>
                  <a:lnTo>
                    <a:pt x="3971" y="4791"/>
                  </a:lnTo>
                  <a:lnTo>
                    <a:pt x="4083" y="4713"/>
                  </a:lnTo>
                  <a:lnTo>
                    <a:pt x="4146" y="4665"/>
                  </a:lnTo>
                  <a:lnTo>
                    <a:pt x="4518" y="4458"/>
                  </a:lnTo>
                  <a:lnTo>
                    <a:pt x="4538" y="4685"/>
                  </a:lnTo>
                  <a:lnTo>
                    <a:pt x="4276" y="4892"/>
                  </a:lnTo>
                  <a:lnTo>
                    <a:pt x="4170" y="4975"/>
                  </a:lnTo>
                  <a:lnTo>
                    <a:pt x="4083" y="5009"/>
                  </a:lnTo>
                  <a:lnTo>
                    <a:pt x="4019" y="5086"/>
                  </a:lnTo>
                  <a:lnTo>
                    <a:pt x="3860" y="5169"/>
                  </a:lnTo>
                  <a:lnTo>
                    <a:pt x="3778" y="5226"/>
                  </a:lnTo>
                  <a:lnTo>
                    <a:pt x="3410" y="5376"/>
                  </a:lnTo>
                  <a:close/>
                  <a:moveTo>
                    <a:pt x="3246" y="5100"/>
                  </a:moveTo>
                  <a:lnTo>
                    <a:pt x="3168" y="5019"/>
                  </a:lnTo>
                  <a:lnTo>
                    <a:pt x="3149" y="4984"/>
                  </a:lnTo>
                  <a:lnTo>
                    <a:pt x="3168" y="4859"/>
                  </a:lnTo>
                  <a:lnTo>
                    <a:pt x="3275" y="4791"/>
                  </a:lnTo>
                  <a:lnTo>
                    <a:pt x="3502" y="4650"/>
                  </a:lnTo>
                  <a:lnTo>
                    <a:pt x="3585" y="4568"/>
                  </a:lnTo>
                  <a:lnTo>
                    <a:pt x="3652" y="4500"/>
                  </a:lnTo>
                  <a:lnTo>
                    <a:pt x="3841" y="4423"/>
                  </a:lnTo>
                  <a:lnTo>
                    <a:pt x="3875" y="4389"/>
                  </a:lnTo>
                  <a:lnTo>
                    <a:pt x="3971" y="4306"/>
                  </a:lnTo>
                  <a:lnTo>
                    <a:pt x="4412" y="4041"/>
                  </a:lnTo>
                  <a:lnTo>
                    <a:pt x="4489" y="4327"/>
                  </a:lnTo>
                  <a:lnTo>
                    <a:pt x="4170" y="4525"/>
                  </a:lnTo>
                  <a:lnTo>
                    <a:pt x="4069" y="4602"/>
                  </a:lnTo>
                  <a:lnTo>
                    <a:pt x="4034" y="4602"/>
                  </a:lnTo>
                  <a:lnTo>
                    <a:pt x="3986" y="4665"/>
                  </a:lnTo>
                  <a:lnTo>
                    <a:pt x="3841" y="4767"/>
                  </a:lnTo>
                  <a:lnTo>
                    <a:pt x="3696" y="4859"/>
                  </a:lnTo>
                  <a:lnTo>
                    <a:pt x="3633" y="4873"/>
                  </a:lnTo>
                  <a:lnTo>
                    <a:pt x="3343" y="5086"/>
                  </a:lnTo>
                  <a:lnTo>
                    <a:pt x="3246" y="5100"/>
                  </a:lnTo>
                  <a:close/>
                  <a:moveTo>
                    <a:pt x="3033" y="4777"/>
                  </a:moveTo>
                  <a:lnTo>
                    <a:pt x="2970" y="4698"/>
                  </a:lnTo>
                  <a:lnTo>
                    <a:pt x="2970" y="4665"/>
                  </a:lnTo>
                  <a:lnTo>
                    <a:pt x="2970" y="4568"/>
                  </a:lnTo>
                  <a:lnTo>
                    <a:pt x="3033" y="4525"/>
                  </a:lnTo>
                  <a:lnTo>
                    <a:pt x="3183" y="4389"/>
                  </a:lnTo>
                  <a:lnTo>
                    <a:pt x="3246" y="4327"/>
                  </a:lnTo>
                  <a:lnTo>
                    <a:pt x="3502" y="4215"/>
                  </a:lnTo>
                  <a:lnTo>
                    <a:pt x="3986" y="3876"/>
                  </a:lnTo>
                  <a:lnTo>
                    <a:pt x="4019" y="3857"/>
                  </a:lnTo>
                  <a:lnTo>
                    <a:pt x="4083" y="3799"/>
                  </a:lnTo>
                  <a:lnTo>
                    <a:pt x="4194" y="3731"/>
                  </a:lnTo>
                  <a:lnTo>
                    <a:pt x="4296" y="3683"/>
                  </a:lnTo>
                  <a:lnTo>
                    <a:pt x="4330" y="3664"/>
                  </a:lnTo>
                  <a:lnTo>
                    <a:pt x="4378" y="3664"/>
                  </a:lnTo>
                  <a:lnTo>
                    <a:pt x="4392" y="3731"/>
                  </a:lnTo>
                  <a:lnTo>
                    <a:pt x="4422" y="3925"/>
                  </a:lnTo>
                  <a:lnTo>
                    <a:pt x="4344" y="3958"/>
                  </a:lnTo>
                  <a:lnTo>
                    <a:pt x="4228" y="4016"/>
                  </a:lnTo>
                  <a:lnTo>
                    <a:pt x="4019" y="4147"/>
                  </a:lnTo>
                  <a:lnTo>
                    <a:pt x="3952" y="4200"/>
                  </a:lnTo>
                  <a:lnTo>
                    <a:pt x="3860" y="4306"/>
                  </a:lnTo>
                  <a:lnTo>
                    <a:pt x="3792" y="4306"/>
                  </a:lnTo>
                  <a:lnTo>
                    <a:pt x="3599" y="4471"/>
                  </a:lnTo>
                  <a:lnTo>
                    <a:pt x="3550" y="4491"/>
                  </a:lnTo>
                  <a:lnTo>
                    <a:pt x="3294" y="4650"/>
                  </a:lnTo>
                  <a:lnTo>
                    <a:pt x="3033" y="4777"/>
                  </a:lnTo>
                  <a:close/>
                  <a:moveTo>
                    <a:pt x="2824" y="4471"/>
                  </a:moveTo>
                  <a:lnTo>
                    <a:pt x="2776" y="4443"/>
                  </a:lnTo>
                  <a:lnTo>
                    <a:pt x="2762" y="4360"/>
                  </a:lnTo>
                  <a:lnTo>
                    <a:pt x="2762" y="4258"/>
                  </a:lnTo>
                  <a:lnTo>
                    <a:pt x="2859" y="4166"/>
                  </a:lnTo>
                  <a:lnTo>
                    <a:pt x="2907" y="4099"/>
                  </a:lnTo>
                  <a:lnTo>
                    <a:pt x="3004" y="4085"/>
                  </a:lnTo>
                  <a:lnTo>
                    <a:pt x="3101" y="4007"/>
                  </a:lnTo>
                  <a:lnTo>
                    <a:pt x="3183" y="3958"/>
                  </a:lnTo>
                  <a:lnTo>
                    <a:pt x="3246" y="3891"/>
                  </a:lnTo>
                  <a:lnTo>
                    <a:pt x="3343" y="3857"/>
                  </a:lnTo>
                  <a:lnTo>
                    <a:pt x="3391" y="3799"/>
                  </a:lnTo>
                  <a:lnTo>
                    <a:pt x="3487" y="3765"/>
                  </a:lnTo>
                  <a:lnTo>
                    <a:pt x="3570" y="3683"/>
                  </a:lnTo>
                  <a:lnTo>
                    <a:pt x="3652" y="3649"/>
                  </a:lnTo>
                  <a:lnTo>
                    <a:pt x="3710" y="3566"/>
                  </a:lnTo>
                  <a:lnTo>
                    <a:pt x="3827" y="3533"/>
                  </a:lnTo>
                  <a:lnTo>
                    <a:pt x="3952" y="3422"/>
                  </a:lnTo>
                  <a:lnTo>
                    <a:pt x="4102" y="3339"/>
                  </a:lnTo>
                  <a:lnTo>
                    <a:pt x="4170" y="3282"/>
                  </a:lnTo>
                  <a:lnTo>
                    <a:pt x="4296" y="3247"/>
                  </a:lnTo>
                  <a:lnTo>
                    <a:pt x="4330" y="3291"/>
                  </a:lnTo>
                  <a:lnTo>
                    <a:pt x="4359" y="3392"/>
                  </a:lnTo>
                  <a:lnTo>
                    <a:pt x="4330" y="3533"/>
                  </a:lnTo>
                  <a:lnTo>
                    <a:pt x="4247" y="3601"/>
                  </a:lnTo>
                  <a:lnTo>
                    <a:pt x="4170" y="3615"/>
                  </a:lnTo>
                  <a:lnTo>
                    <a:pt x="4083" y="3683"/>
                  </a:lnTo>
                  <a:lnTo>
                    <a:pt x="3696" y="3939"/>
                  </a:lnTo>
                  <a:lnTo>
                    <a:pt x="3599" y="4007"/>
                  </a:lnTo>
                  <a:lnTo>
                    <a:pt x="3502" y="4066"/>
                  </a:lnTo>
                  <a:lnTo>
                    <a:pt x="3435" y="4118"/>
                  </a:lnTo>
                  <a:lnTo>
                    <a:pt x="3357" y="4181"/>
                  </a:lnTo>
                  <a:lnTo>
                    <a:pt x="3212" y="4283"/>
                  </a:lnTo>
                  <a:lnTo>
                    <a:pt x="3168" y="4293"/>
                  </a:lnTo>
                  <a:lnTo>
                    <a:pt x="3066" y="4341"/>
                  </a:lnTo>
                  <a:lnTo>
                    <a:pt x="2926" y="4443"/>
                  </a:lnTo>
                  <a:lnTo>
                    <a:pt x="2824" y="4471"/>
                  </a:lnTo>
                  <a:close/>
                  <a:moveTo>
                    <a:pt x="2603" y="4147"/>
                  </a:moveTo>
                  <a:lnTo>
                    <a:pt x="2549" y="4066"/>
                  </a:lnTo>
                  <a:lnTo>
                    <a:pt x="2520" y="4041"/>
                  </a:lnTo>
                  <a:lnTo>
                    <a:pt x="2486" y="3973"/>
                  </a:lnTo>
                  <a:lnTo>
                    <a:pt x="2665" y="3843"/>
                  </a:lnTo>
                  <a:lnTo>
                    <a:pt x="2728" y="3765"/>
                  </a:lnTo>
                  <a:lnTo>
                    <a:pt x="3052" y="3615"/>
                  </a:lnTo>
                  <a:lnTo>
                    <a:pt x="3135" y="3523"/>
                  </a:lnTo>
                  <a:lnTo>
                    <a:pt x="3391" y="3407"/>
                  </a:lnTo>
                  <a:lnTo>
                    <a:pt x="3502" y="3315"/>
                  </a:lnTo>
                  <a:lnTo>
                    <a:pt x="3599" y="3232"/>
                  </a:lnTo>
                  <a:lnTo>
                    <a:pt x="3677" y="3199"/>
                  </a:lnTo>
                  <a:lnTo>
                    <a:pt x="3744" y="3117"/>
                  </a:lnTo>
                  <a:lnTo>
                    <a:pt x="3952" y="2986"/>
                  </a:lnTo>
                  <a:lnTo>
                    <a:pt x="4117" y="2903"/>
                  </a:lnTo>
                  <a:lnTo>
                    <a:pt x="4228" y="2903"/>
                  </a:lnTo>
                  <a:lnTo>
                    <a:pt x="4261" y="3005"/>
                  </a:lnTo>
                  <a:lnTo>
                    <a:pt x="4261" y="3117"/>
                  </a:lnTo>
                  <a:lnTo>
                    <a:pt x="4194" y="3151"/>
                  </a:lnTo>
                  <a:lnTo>
                    <a:pt x="4102" y="3213"/>
                  </a:lnTo>
                  <a:lnTo>
                    <a:pt x="4054" y="3247"/>
                  </a:lnTo>
                  <a:lnTo>
                    <a:pt x="3938" y="3339"/>
                  </a:lnTo>
                  <a:lnTo>
                    <a:pt x="3841" y="3392"/>
                  </a:lnTo>
                  <a:lnTo>
                    <a:pt x="3599" y="3566"/>
                  </a:lnTo>
                  <a:lnTo>
                    <a:pt x="3570" y="3581"/>
                  </a:lnTo>
                  <a:lnTo>
                    <a:pt x="3487" y="3634"/>
                  </a:lnTo>
                  <a:lnTo>
                    <a:pt x="3435" y="3649"/>
                  </a:lnTo>
                  <a:lnTo>
                    <a:pt x="3410" y="3683"/>
                  </a:lnTo>
                  <a:lnTo>
                    <a:pt x="3328" y="3745"/>
                  </a:lnTo>
                  <a:lnTo>
                    <a:pt x="3212" y="3808"/>
                  </a:lnTo>
                  <a:lnTo>
                    <a:pt x="3135" y="3891"/>
                  </a:lnTo>
                  <a:lnTo>
                    <a:pt x="3033" y="3925"/>
                  </a:lnTo>
                  <a:lnTo>
                    <a:pt x="2970" y="4007"/>
                  </a:lnTo>
                  <a:lnTo>
                    <a:pt x="2907" y="4007"/>
                  </a:lnTo>
                  <a:lnTo>
                    <a:pt x="2824" y="4085"/>
                  </a:lnTo>
                  <a:lnTo>
                    <a:pt x="2603" y="4147"/>
                  </a:lnTo>
                  <a:close/>
                  <a:moveTo>
                    <a:pt x="2409" y="3843"/>
                  </a:moveTo>
                  <a:lnTo>
                    <a:pt x="2292" y="3697"/>
                  </a:lnTo>
                  <a:lnTo>
                    <a:pt x="2292" y="3615"/>
                  </a:lnTo>
                  <a:lnTo>
                    <a:pt x="2361" y="3566"/>
                  </a:lnTo>
                  <a:lnTo>
                    <a:pt x="2549" y="3489"/>
                  </a:lnTo>
                  <a:lnTo>
                    <a:pt x="2684" y="3407"/>
                  </a:lnTo>
                  <a:lnTo>
                    <a:pt x="2762" y="3339"/>
                  </a:lnTo>
                  <a:lnTo>
                    <a:pt x="3004" y="3213"/>
                  </a:lnTo>
                  <a:lnTo>
                    <a:pt x="3149" y="3082"/>
                  </a:lnTo>
                  <a:lnTo>
                    <a:pt x="3391" y="2938"/>
                  </a:lnTo>
                  <a:lnTo>
                    <a:pt x="3550" y="2875"/>
                  </a:lnTo>
                  <a:lnTo>
                    <a:pt x="3696" y="2763"/>
                  </a:lnTo>
                  <a:lnTo>
                    <a:pt x="3919" y="2598"/>
                  </a:lnTo>
                  <a:lnTo>
                    <a:pt x="4083" y="2502"/>
                  </a:lnTo>
                  <a:lnTo>
                    <a:pt x="4136" y="2579"/>
                  </a:lnTo>
                  <a:lnTo>
                    <a:pt x="4146" y="2633"/>
                  </a:lnTo>
                  <a:lnTo>
                    <a:pt x="4194" y="2681"/>
                  </a:lnTo>
                  <a:lnTo>
                    <a:pt x="4170" y="2778"/>
                  </a:lnTo>
                  <a:lnTo>
                    <a:pt x="3909" y="2923"/>
                  </a:lnTo>
                  <a:lnTo>
                    <a:pt x="3758" y="3020"/>
                  </a:lnTo>
                  <a:lnTo>
                    <a:pt x="3425" y="3247"/>
                  </a:lnTo>
                  <a:lnTo>
                    <a:pt x="3357" y="3324"/>
                  </a:lnTo>
                  <a:lnTo>
                    <a:pt x="3135" y="3422"/>
                  </a:lnTo>
                  <a:lnTo>
                    <a:pt x="3086" y="3455"/>
                  </a:lnTo>
                  <a:lnTo>
                    <a:pt x="2985" y="3523"/>
                  </a:lnTo>
                  <a:lnTo>
                    <a:pt x="2582" y="3774"/>
                  </a:lnTo>
                  <a:lnTo>
                    <a:pt x="2501" y="3823"/>
                  </a:lnTo>
                  <a:lnTo>
                    <a:pt x="2409" y="3843"/>
                  </a:lnTo>
                  <a:close/>
                  <a:moveTo>
                    <a:pt x="2215" y="3533"/>
                  </a:moveTo>
                  <a:lnTo>
                    <a:pt x="2133" y="3455"/>
                  </a:lnTo>
                  <a:lnTo>
                    <a:pt x="2119" y="3422"/>
                  </a:lnTo>
                  <a:lnTo>
                    <a:pt x="2119" y="3315"/>
                  </a:lnTo>
                  <a:lnTo>
                    <a:pt x="2810" y="2903"/>
                  </a:lnTo>
                  <a:lnTo>
                    <a:pt x="2859" y="2840"/>
                  </a:lnTo>
                  <a:lnTo>
                    <a:pt x="2907" y="2821"/>
                  </a:lnTo>
                  <a:lnTo>
                    <a:pt x="2985" y="2778"/>
                  </a:lnTo>
                  <a:lnTo>
                    <a:pt x="3066" y="2729"/>
                  </a:lnTo>
                  <a:lnTo>
                    <a:pt x="3183" y="2661"/>
                  </a:lnTo>
                  <a:lnTo>
                    <a:pt x="3570" y="2405"/>
                  </a:lnTo>
                  <a:lnTo>
                    <a:pt x="3633" y="2371"/>
                  </a:lnTo>
                  <a:lnTo>
                    <a:pt x="3792" y="2260"/>
                  </a:lnTo>
                  <a:lnTo>
                    <a:pt x="3860" y="2197"/>
                  </a:lnTo>
                  <a:lnTo>
                    <a:pt x="3952" y="2163"/>
                  </a:lnTo>
                  <a:lnTo>
                    <a:pt x="4000" y="2212"/>
                  </a:lnTo>
                  <a:lnTo>
                    <a:pt x="4069" y="2371"/>
                  </a:lnTo>
                  <a:lnTo>
                    <a:pt x="4054" y="2454"/>
                  </a:lnTo>
                  <a:lnTo>
                    <a:pt x="3909" y="2502"/>
                  </a:lnTo>
                  <a:lnTo>
                    <a:pt x="3599" y="2715"/>
                  </a:lnTo>
                  <a:lnTo>
                    <a:pt x="3517" y="2763"/>
                  </a:lnTo>
                  <a:lnTo>
                    <a:pt x="3435" y="2797"/>
                  </a:lnTo>
                  <a:lnTo>
                    <a:pt x="3308" y="2875"/>
                  </a:lnTo>
                  <a:lnTo>
                    <a:pt x="3212" y="2938"/>
                  </a:lnTo>
                  <a:lnTo>
                    <a:pt x="3168" y="2971"/>
                  </a:lnTo>
                  <a:lnTo>
                    <a:pt x="3101" y="3020"/>
                  </a:lnTo>
                  <a:lnTo>
                    <a:pt x="2844" y="3180"/>
                  </a:lnTo>
                  <a:lnTo>
                    <a:pt x="2728" y="3247"/>
                  </a:lnTo>
                  <a:lnTo>
                    <a:pt x="2651" y="3291"/>
                  </a:lnTo>
                  <a:lnTo>
                    <a:pt x="2568" y="3359"/>
                  </a:lnTo>
                  <a:lnTo>
                    <a:pt x="2452" y="3422"/>
                  </a:lnTo>
                  <a:lnTo>
                    <a:pt x="2215" y="3533"/>
                  </a:lnTo>
                  <a:close/>
                  <a:moveTo>
                    <a:pt x="5554" y="3282"/>
                  </a:moveTo>
                  <a:lnTo>
                    <a:pt x="5539" y="3261"/>
                  </a:lnTo>
                  <a:lnTo>
                    <a:pt x="5520" y="3165"/>
                  </a:lnTo>
                  <a:lnTo>
                    <a:pt x="5486" y="3063"/>
                  </a:lnTo>
                  <a:lnTo>
                    <a:pt x="5404" y="2807"/>
                  </a:lnTo>
                  <a:lnTo>
                    <a:pt x="5389" y="2661"/>
                  </a:lnTo>
                  <a:lnTo>
                    <a:pt x="5457" y="2715"/>
                  </a:lnTo>
                  <a:lnTo>
                    <a:pt x="5486" y="2744"/>
                  </a:lnTo>
                  <a:lnTo>
                    <a:pt x="5665" y="2797"/>
                  </a:lnTo>
                  <a:lnTo>
                    <a:pt x="6105" y="2681"/>
                  </a:lnTo>
                  <a:lnTo>
                    <a:pt x="6211" y="2613"/>
                  </a:lnTo>
                  <a:lnTo>
                    <a:pt x="6182" y="2536"/>
                  </a:lnTo>
                  <a:lnTo>
                    <a:pt x="6130" y="2371"/>
                  </a:lnTo>
                  <a:lnTo>
                    <a:pt x="6081" y="2197"/>
                  </a:lnTo>
                  <a:lnTo>
                    <a:pt x="6052" y="2037"/>
                  </a:lnTo>
                  <a:lnTo>
                    <a:pt x="5940" y="1714"/>
                  </a:lnTo>
                  <a:lnTo>
                    <a:pt x="5631" y="1795"/>
                  </a:lnTo>
                  <a:lnTo>
                    <a:pt x="5554" y="1810"/>
                  </a:lnTo>
                  <a:lnTo>
                    <a:pt x="5457" y="1839"/>
                  </a:lnTo>
                  <a:lnTo>
                    <a:pt x="5346" y="1906"/>
                  </a:lnTo>
                  <a:lnTo>
                    <a:pt x="5278" y="1955"/>
                  </a:lnTo>
                  <a:lnTo>
                    <a:pt x="5264" y="2115"/>
                  </a:lnTo>
                  <a:lnTo>
                    <a:pt x="5118" y="1873"/>
                  </a:lnTo>
                  <a:lnTo>
                    <a:pt x="5055" y="1597"/>
                  </a:lnTo>
                  <a:lnTo>
                    <a:pt x="5070" y="1520"/>
                  </a:lnTo>
                  <a:lnTo>
                    <a:pt x="5118" y="1568"/>
                  </a:lnTo>
                  <a:lnTo>
                    <a:pt x="5147" y="1612"/>
                  </a:lnTo>
                  <a:lnTo>
                    <a:pt x="5278" y="1631"/>
                  </a:lnTo>
                  <a:lnTo>
                    <a:pt x="5631" y="1534"/>
                  </a:lnTo>
                  <a:lnTo>
                    <a:pt x="6211" y="1355"/>
                  </a:lnTo>
                  <a:lnTo>
                    <a:pt x="6633" y="1181"/>
                  </a:lnTo>
                  <a:lnTo>
                    <a:pt x="6681" y="1001"/>
                  </a:lnTo>
                  <a:lnTo>
                    <a:pt x="6812" y="1278"/>
                  </a:lnTo>
                  <a:lnTo>
                    <a:pt x="6841" y="1403"/>
                  </a:lnTo>
                  <a:lnTo>
                    <a:pt x="6875" y="1472"/>
                  </a:lnTo>
                  <a:lnTo>
                    <a:pt x="6889" y="1597"/>
                  </a:lnTo>
                  <a:lnTo>
                    <a:pt x="6831" y="1553"/>
                  </a:lnTo>
                  <a:lnTo>
                    <a:pt x="6797" y="1520"/>
                  </a:lnTo>
                  <a:lnTo>
                    <a:pt x="6536" y="1505"/>
                  </a:lnTo>
                  <a:lnTo>
                    <a:pt x="6232" y="1597"/>
                  </a:lnTo>
                  <a:lnTo>
                    <a:pt x="6130" y="1631"/>
                  </a:lnTo>
                  <a:lnTo>
                    <a:pt x="6071" y="1664"/>
                  </a:lnTo>
                  <a:lnTo>
                    <a:pt x="6081" y="1810"/>
                  </a:lnTo>
                  <a:lnTo>
                    <a:pt x="6280" y="2439"/>
                  </a:lnTo>
                  <a:lnTo>
                    <a:pt x="6313" y="2502"/>
                  </a:lnTo>
                  <a:lnTo>
                    <a:pt x="6328" y="2579"/>
                  </a:lnTo>
                  <a:lnTo>
                    <a:pt x="6536" y="2555"/>
                  </a:lnTo>
                  <a:lnTo>
                    <a:pt x="6633" y="2536"/>
                  </a:lnTo>
                  <a:lnTo>
                    <a:pt x="6749" y="2502"/>
                  </a:lnTo>
                  <a:lnTo>
                    <a:pt x="6889" y="2454"/>
                  </a:lnTo>
                  <a:lnTo>
                    <a:pt x="6923" y="2439"/>
                  </a:lnTo>
                  <a:lnTo>
                    <a:pt x="6957" y="2419"/>
                  </a:lnTo>
                  <a:lnTo>
                    <a:pt x="7020" y="2357"/>
                  </a:lnTo>
                  <a:lnTo>
                    <a:pt x="7073" y="2212"/>
                  </a:lnTo>
                  <a:lnTo>
                    <a:pt x="7097" y="2279"/>
                  </a:lnTo>
                  <a:lnTo>
                    <a:pt x="7165" y="2439"/>
                  </a:lnTo>
                  <a:lnTo>
                    <a:pt x="7247" y="2729"/>
                  </a:lnTo>
                  <a:lnTo>
                    <a:pt x="7233" y="2821"/>
                  </a:lnTo>
                  <a:lnTo>
                    <a:pt x="7179" y="2778"/>
                  </a:lnTo>
                  <a:lnTo>
                    <a:pt x="7073" y="2696"/>
                  </a:lnTo>
                  <a:lnTo>
                    <a:pt x="6812" y="2729"/>
                  </a:lnTo>
                  <a:lnTo>
                    <a:pt x="6764" y="2763"/>
                  </a:lnTo>
                  <a:lnTo>
                    <a:pt x="6081" y="2938"/>
                  </a:lnTo>
                  <a:lnTo>
                    <a:pt x="5955" y="2971"/>
                  </a:lnTo>
                  <a:lnTo>
                    <a:pt x="5907" y="3005"/>
                  </a:lnTo>
                  <a:lnTo>
                    <a:pt x="5810" y="3020"/>
                  </a:lnTo>
                  <a:lnTo>
                    <a:pt x="5665" y="3097"/>
                  </a:lnTo>
                  <a:lnTo>
                    <a:pt x="5554" y="3282"/>
                  </a:lnTo>
                  <a:close/>
                  <a:moveTo>
                    <a:pt x="2036" y="3232"/>
                  </a:moveTo>
                  <a:lnTo>
                    <a:pt x="1983" y="3232"/>
                  </a:lnTo>
                  <a:lnTo>
                    <a:pt x="1906" y="3039"/>
                  </a:lnTo>
                  <a:lnTo>
                    <a:pt x="2036" y="2957"/>
                  </a:lnTo>
                  <a:lnTo>
                    <a:pt x="2244" y="2797"/>
                  </a:lnTo>
                  <a:lnTo>
                    <a:pt x="2442" y="2715"/>
                  </a:lnTo>
                  <a:lnTo>
                    <a:pt x="2762" y="2502"/>
                  </a:lnTo>
                  <a:lnTo>
                    <a:pt x="2874" y="2439"/>
                  </a:lnTo>
                  <a:lnTo>
                    <a:pt x="3168" y="2231"/>
                  </a:lnTo>
                  <a:lnTo>
                    <a:pt x="3377" y="2096"/>
                  </a:lnTo>
                  <a:lnTo>
                    <a:pt x="3435" y="2018"/>
                  </a:lnTo>
                  <a:lnTo>
                    <a:pt x="3744" y="1873"/>
                  </a:lnTo>
                  <a:lnTo>
                    <a:pt x="3778" y="1839"/>
                  </a:lnTo>
                  <a:lnTo>
                    <a:pt x="3860" y="1873"/>
                  </a:lnTo>
                  <a:lnTo>
                    <a:pt x="3894" y="1921"/>
                  </a:lnTo>
                  <a:lnTo>
                    <a:pt x="3909" y="2081"/>
                  </a:lnTo>
                  <a:lnTo>
                    <a:pt x="3778" y="2148"/>
                  </a:lnTo>
                  <a:lnTo>
                    <a:pt x="3391" y="2405"/>
                  </a:lnTo>
                  <a:lnTo>
                    <a:pt x="3193" y="2536"/>
                  </a:lnTo>
                  <a:lnTo>
                    <a:pt x="3135" y="2613"/>
                  </a:lnTo>
                  <a:lnTo>
                    <a:pt x="3066" y="2661"/>
                  </a:lnTo>
                  <a:lnTo>
                    <a:pt x="2874" y="2744"/>
                  </a:lnTo>
                  <a:lnTo>
                    <a:pt x="2709" y="2840"/>
                  </a:lnTo>
                  <a:lnTo>
                    <a:pt x="2486" y="2971"/>
                  </a:lnTo>
                  <a:lnTo>
                    <a:pt x="2375" y="3063"/>
                  </a:lnTo>
                  <a:lnTo>
                    <a:pt x="2148" y="3180"/>
                  </a:lnTo>
                  <a:lnTo>
                    <a:pt x="2036" y="3232"/>
                  </a:lnTo>
                  <a:close/>
                  <a:moveTo>
                    <a:pt x="1808" y="2923"/>
                  </a:moveTo>
                  <a:lnTo>
                    <a:pt x="1760" y="2855"/>
                  </a:lnTo>
                  <a:lnTo>
                    <a:pt x="1717" y="2807"/>
                  </a:lnTo>
                  <a:lnTo>
                    <a:pt x="1721" y="2781"/>
                  </a:lnTo>
                  <a:lnTo>
                    <a:pt x="1727" y="2760"/>
                  </a:lnTo>
                  <a:lnTo>
                    <a:pt x="1733" y="2742"/>
                  </a:lnTo>
                  <a:lnTo>
                    <a:pt x="1741" y="2727"/>
                  </a:lnTo>
                  <a:lnTo>
                    <a:pt x="1749" y="2714"/>
                  </a:lnTo>
                  <a:lnTo>
                    <a:pt x="1758" y="2703"/>
                  </a:lnTo>
                  <a:lnTo>
                    <a:pt x="1767" y="2695"/>
                  </a:lnTo>
                  <a:lnTo>
                    <a:pt x="1778" y="2686"/>
                  </a:lnTo>
                  <a:lnTo>
                    <a:pt x="1803" y="2672"/>
                  </a:lnTo>
                  <a:lnTo>
                    <a:pt x="1833" y="2658"/>
                  </a:lnTo>
                  <a:lnTo>
                    <a:pt x="1849" y="2650"/>
                  </a:lnTo>
                  <a:lnTo>
                    <a:pt x="1866" y="2639"/>
                  </a:lnTo>
                  <a:lnTo>
                    <a:pt x="1885" y="2627"/>
                  </a:lnTo>
                  <a:lnTo>
                    <a:pt x="1906" y="2613"/>
                  </a:lnTo>
                  <a:lnTo>
                    <a:pt x="2119" y="2473"/>
                  </a:lnTo>
                  <a:lnTo>
                    <a:pt x="2200" y="2405"/>
                  </a:lnTo>
                  <a:lnTo>
                    <a:pt x="2375" y="2313"/>
                  </a:lnTo>
                  <a:lnTo>
                    <a:pt x="2423" y="2294"/>
                  </a:lnTo>
                  <a:lnTo>
                    <a:pt x="2486" y="2212"/>
                  </a:lnTo>
                  <a:lnTo>
                    <a:pt x="2549" y="2148"/>
                  </a:lnTo>
                  <a:lnTo>
                    <a:pt x="2617" y="2148"/>
                  </a:lnTo>
                  <a:lnTo>
                    <a:pt x="2684" y="2096"/>
                  </a:lnTo>
                  <a:lnTo>
                    <a:pt x="2985" y="1921"/>
                  </a:lnTo>
                  <a:lnTo>
                    <a:pt x="3066" y="1854"/>
                  </a:lnTo>
                  <a:lnTo>
                    <a:pt x="3212" y="1776"/>
                  </a:lnTo>
                  <a:lnTo>
                    <a:pt x="3377" y="1664"/>
                  </a:lnTo>
                  <a:lnTo>
                    <a:pt x="3435" y="1597"/>
                  </a:lnTo>
                  <a:lnTo>
                    <a:pt x="3633" y="1520"/>
                  </a:lnTo>
                  <a:lnTo>
                    <a:pt x="3729" y="1520"/>
                  </a:lnTo>
                  <a:lnTo>
                    <a:pt x="3758" y="1587"/>
                  </a:lnTo>
                  <a:lnTo>
                    <a:pt x="3758" y="1645"/>
                  </a:lnTo>
                  <a:lnTo>
                    <a:pt x="3570" y="1873"/>
                  </a:lnTo>
                  <a:lnTo>
                    <a:pt x="3536" y="1873"/>
                  </a:lnTo>
                  <a:lnTo>
                    <a:pt x="3468" y="1955"/>
                  </a:lnTo>
                  <a:lnTo>
                    <a:pt x="2936" y="2260"/>
                  </a:lnTo>
                  <a:lnTo>
                    <a:pt x="2844" y="2323"/>
                  </a:lnTo>
                  <a:lnTo>
                    <a:pt x="2709" y="2405"/>
                  </a:lnTo>
                  <a:lnTo>
                    <a:pt x="2549" y="2521"/>
                  </a:lnTo>
                  <a:lnTo>
                    <a:pt x="2452" y="2598"/>
                  </a:lnTo>
                  <a:lnTo>
                    <a:pt x="2307" y="2661"/>
                  </a:lnTo>
                  <a:lnTo>
                    <a:pt x="2225" y="2729"/>
                  </a:lnTo>
                  <a:lnTo>
                    <a:pt x="1906" y="2903"/>
                  </a:lnTo>
                  <a:lnTo>
                    <a:pt x="1808" y="2923"/>
                  </a:lnTo>
                  <a:close/>
                  <a:moveTo>
                    <a:pt x="1635" y="2633"/>
                  </a:moveTo>
                  <a:lnTo>
                    <a:pt x="1567" y="2555"/>
                  </a:lnTo>
                  <a:lnTo>
                    <a:pt x="1567" y="2521"/>
                  </a:lnTo>
                  <a:lnTo>
                    <a:pt x="1533" y="2488"/>
                  </a:lnTo>
                  <a:lnTo>
                    <a:pt x="1581" y="2390"/>
                  </a:lnTo>
                  <a:lnTo>
                    <a:pt x="1664" y="2357"/>
                  </a:lnTo>
                  <a:lnTo>
                    <a:pt x="1857" y="2212"/>
                  </a:lnTo>
                  <a:lnTo>
                    <a:pt x="2200" y="1989"/>
                  </a:lnTo>
                  <a:lnTo>
                    <a:pt x="2278" y="1935"/>
                  </a:lnTo>
                  <a:lnTo>
                    <a:pt x="2375" y="1887"/>
                  </a:lnTo>
                  <a:lnTo>
                    <a:pt x="2452" y="1829"/>
                  </a:lnTo>
                  <a:lnTo>
                    <a:pt x="2549" y="1762"/>
                  </a:lnTo>
                  <a:lnTo>
                    <a:pt x="3018" y="1472"/>
                  </a:lnTo>
                  <a:lnTo>
                    <a:pt x="3116" y="1422"/>
                  </a:lnTo>
                  <a:lnTo>
                    <a:pt x="3454" y="1210"/>
                  </a:lnTo>
                  <a:lnTo>
                    <a:pt x="3487" y="1195"/>
                  </a:lnTo>
                  <a:lnTo>
                    <a:pt x="3550" y="1230"/>
                  </a:lnTo>
                  <a:lnTo>
                    <a:pt x="3618" y="1355"/>
                  </a:lnTo>
                  <a:lnTo>
                    <a:pt x="3599" y="1422"/>
                  </a:lnTo>
                  <a:lnTo>
                    <a:pt x="3570" y="1452"/>
                  </a:lnTo>
                  <a:lnTo>
                    <a:pt x="3018" y="1776"/>
                  </a:lnTo>
                  <a:lnTo>
                    <a:pt x="2985" y="1810"/>
                  </a:lnTo>
                  <a:lnTo>
                    <a:pt x="2907" y="1873"/>
                  </a:lnTo>
                  <a:lnTo>
                    <a:pt x="2844" y="1887"/>
                  </a:lnTo>
                  <a:lnTo>
                    <a:pt x="2632" y="2018"/>
                  </a:lnTo>
                  <a:lnTo>
                    <a:pt x="2568" y="2071"/>
                  </a:lnTo>
                  <a:lnTo>
                    <a:pt x="2501" y="2096"/>
                  </a:lnTo>
                  <a:lnTo>
                    <a:pt x="2390" y="2197"/>
                  </a:lnTo>
                  <a:lnTo>
                    <a:pt x="2215" y="2294"/>
                  </a:lnTo>
                  <a:lnTo>
                    <a:pt x="2167" y="2337"/>
                  </a:lnTo>
                  <a:lnTo>
                    <a:pt x="1925" y="2488"/>
                  </a:lnTo>
                  <a:lnTo>
                    <a:pt x="1842" y="2555"/>
                  </a:lnTo>
                  <a:lnTo>
                    <a:pt x="1760" y="2598"/>
                  </a:lnTo>
                  <a:lnTo>
                    <a:pt x="1635" y="2633"/>
                  </a:lnTo>
                  <a:close/>
                  <a:moveTo>
                    <a:pt x="1441" y="2337"/>
                  </a:moveTo>
                  <a:lnTo>
                    <a:pt x="1325" y="2096"/>
                  </a:lnTo>
                  <a:lnTo>
                    <a:pt x="1407" y="2071"/>
                  </a:lnTo>
                  <a:lnTo>
                    <a:pt x="1499" y="1989"/>
                  </a:lnTo>
                  <a:lnTo>
                    <a:pt x="1649" y="1921"/>
                  </a:lnTo>
                  <a:lnTo>
                    <a:pt x="1717" y="1854"/>
                  </a:lnTo>
                  <a:lnTo>
                    <a:pt x="1823" y="1762"/>
                  </a:lnTo>
                  <a:lnTo>
                    <a:pt x="1973" y="1679"/>
                  </a:lnTo>
                  <a:lnTo>
                    <a:pt x="2050" y="1631"/>
                  </a:lnTo>
                  <a:lnTo>
                    <a:pt x="2181" y="1568"/>
                  </a:lnTo>
                  <a:lnTo>
                    <a:pt x="2278" y="1505"/>
                  </a:lnTo>
                  <a:lnTo>
                    <a:pt x="2568" y="1312"/>
                  </a:lnTo>
                  <a:lnTo>
                    <a:pt x="2632" y="1263"/>
                  </a:lnTo>
                  <a:lnTo>
                    <a:pt x="2699" y="1195"/>
                  </a:lnTo>
                  <a:lnTo>
                    <a:pt x="3004" y="1036"/>
                  </a:lnTo>
                  <a:lnTo>
                    <a:pt x="3246" y="871"/>
                  </a:lnTo>
                  <a:lnTo>
                    <a:pt x="3377" y="842"/>
                  </a:lnTo>
                  <a:lnTo>
                    <a:pt x="3454" y="1036"/>
                  </a:lnTo>
                  <a:lnTo>
                    <a:pt x="3377" y="1113"/>
                  </a:lnTo>
                  <a:lnTo>
                    <a:pt x="3066" y="1355"/>
                  </a:lnTo>
                  <a:lnTo>
                    <a:pt x="3004" y="1370"/>
                  </a:lnTo>
                  <a:lnTo>
                    <a:pt x="2762" y="1553"/>
                  </a:lnTo>
                  <a:lnTo>
                    <a:pt x="2709" y="1568"/>
                  </a:lnTo>
                  <a:lnTo>
                    <a:pt x="2632" y="1631"/>
                  </a:lnTo>
                  <a:lnTo>
                    <a:pt x="2520" y="1679"/>
                  </a:lnTo>
                  <a:lnTo>
                    <a:pt x="2307" y="1810"/>
                  </a:lnTo>
                  <a:lnTo>
                    <a:pt x="2215" y="1887"/>
                  </a:lnTo>
                  <a:lnTo>
                    <a:pt x="2002" y="2004"/>
                  </a:lnTo>
                  <a:lnTo>
                    <a:pt x="1959" y="2071"/>
                  </a:lnTo>
                  <a:lnTo>
                    <a:pt x="1794" y="2129"/>
                  </a:lnTo>
                  <a:lnTo>
                    <a:pt x="1664" y="2212"/>
                  </a:lnTo>
                  <a:lnTo>
                    <a:pt x="1567" y="2279"/>
                  </a:lnTo>
                  <a:lnTo>
                    <a:pt x="1441" y="2337"/>
                  </a:lnTo>
                  <a:close/>
                  <a:moveTo>
                    <a:pt x="1233" y="2004"/>
                  </a:moveTo>
                  <a:lnTo>
                    <a:pt x="1214" y="1970"/>
                  </a:lnTo>
                  <a:lnTo>
                    <a:pt x="1151" y="1935"/>
                  </a:lnTo>
                  <a:lnTo>
                    <a:pt x="1131" y="1887"/>
                  </a:lnTo>
                  <a:lnTo>
                    <a:pt x="1116" y="1854"/>
                  </a:lnTo>
                  <a:lnTo>
                    <a:pt x="1151" y="1776"/>
                  </a:lnTo>
                  <a:lnTo>
                    <a:pt x="1441" y="1597"/>
                  </a:lnTo>
                  <a:lnTo>
                    <a:pt x="1615" y="1485"/>
                  </a:lnTo>
                  <a:lnTo>
                    <a:pt x="1717" y="1403"/>
                  </a:lnTo>
                  <a:lnTo>
                    <a:pt x="1775" y="1345"/>
                  </a:lnTo>
                  <a:lnTo>
                    <a:pt x="1906" y="1278"/>
                  </a:lnTo>
                  <a:lnTo>
                    <a:pt x="2099" y="1147"/>
                  </a:lnTo>
                  <a:lnTo>
                    <a:pt x="2409" y="968"/>
                  </a:lnTo>
                  <a:lnTo>
                    <a:pt x="2467" y="886"/>
                  </a:lnTo>
                  <a:lnTo>
                    <a:pt x="3033" y="538"/>
                  </a:lnTo>
                  <a:lnTo>
                    <a:pt x="3066" y="538"/>
                  </a:lnTo>
                  <a:lnTo>
                    <a:pt x="3183" y="552"/>
                  </a:lnTo>
                  <a:lnTo>
                    <a:pt x="3226" y="644"/>
                  </a:lnTo>
                  <a:lnTo>
                    <a:pt x="3260" y="678"/>
                  </a:lnTo>
                  <a:lnTo>
                    <a:pt x="3212" y="759"/>
                  </a:lnTo>
                  <a:lnTo>
                    <a:pt x="3183" y="828"/>
                  </a:lnTo>
                  <a:lnTo>
                    <a:pt x="3066" y="861"/>
                  </a:lnTo>
                  <a:lnTo>
                    <a:pt x="2926" y="953"/>
                  </a:lnTo>
                  <a:lnTo>
                    <a:pt x="2859" y="1001"/>
                  </a:lnTo>
                  <a:lnTo>
                    <a:pt x="2278" y="1389"/>
                  </a:lnTo>
                  <a:lnTo>
                    <a:pt x="2225" y="1452"/>
                  </a:lnTo>
                  <a:lnTo>
                    <a:pt x="1775" y="1693"/>
                  </a:lnTo>
                  <a:lnTo>
                    <a:pt x="1698" y="1762"/>
                  </a:lnTo>
                  <a:lnTo>
                    <a:pt x="1441" y="1921"/>
                  </a:lnTo>
                  <a:lnTo>
                    <a:pt x="1393" y="1935"/>
                  </a:lnTo>
                  <a:lnTo>
                    <a:pt x="1233" y="2004"/>
                  </a:lnTo>
                  <a:close/>
                  <a:moveTo>
                    <a:pt x="1015" y="1693"/>
                  </a:moveTo>
                  <a:lnTo>
                    <a:pt x="938" y="1568"/>
                  </a:lnTo>
                  <a:lnTo>
                    <a:pt x="938" y="1505"/>
                  </a:lnTo>
                  <a:lnTo>
                    <a:pt x="1068" y="1422"/>
                  </a:lnTo>
                  <a:lnTo>
                    <a:pt x="1116" y="1403"/>
                  </a:lnTo>
                  <a:lnTo>
                    <a:pt x="1243" y="1292"/>
                  </a:lnTo>
                  <a:lnTo>
                    <a:pt x="1373" y="1181"/>
                  </a:lnTo>
                  <a:lnTo>
                    <a:pt x="1808" y="953"/>
                  </a:lnTo>
                  <a:lnTo>
                    <a:pt x="1906" y="871"/>
                  </a:lnTo>
                  <a:lnTo>
                    <a:pt x="1973" y="794"/>
                  </a:lnTo>
                  <a:lnTo>
                    <a:pt x="2017" y="794"/>
                  </a:lnTo>
                  <a:lnTo>
                    <a:pt x="2099" y="726"/>
                  </a:lnTo>
                  <a:lnTo>
                    <a:pt x="2200" y="663"/>
                  </a:lnTo>
                  <a:lnTo>
                    <a:pt x="2442" y="503"/>
                  </a:lnTo>
                  <a:lnTo>
                    <a:pt x="2520" y="455"/>
                  </a:lnTo>
                  <a:lnTo>
                    <a:pt x="2617" y="402"/>
                  </a:lnTo>
                  <a:lnTo>
                    <a:pt x="2743" y="310"/>
                  </a:lnTo>
                  <a:lnTo>
                    <a:pt x="2810" y="227"/>
                  </a:lnTo>
                  <a:lnTo>
                    <a:pt x="2874" y="213"/>
                  </a:lnTo>
                  <a:lnTo>
                    <a:pt x="2907" y="194"/>
                  </a:lnTo>
                  <a:lnTo>
                    <a:pt x="3066" y="377"/>
                  </a:lnTo>
                  <a:lnTo>
                    <a:pt x="3018" y="436"/>
                  </a:lnTo>
                  <a:lnTo>
                    <a:pt x="2926" y="517"/>
                  </a:lnTo>
                  <a:lnTo>
                    <a:pt x="2844" y="600"/>
                  </a:lnTo>
                  <a:lnTo>
                    <a:pt x="2791" y="600"/>
                  </a:lnTo>
                  <a:lnTo>
                    <a:pt x="2709" y="663"/>
                  </a:lnTo>
                  <a:lnTo>
                    <a:pt x="2534" y="759"/>
                  </a:lnTo>
                  <a:lnTo>
                    <a:pt x="2442" y="828"/>
                  </a:lnTo>
                  <a:lnTo>
                    <a:pt x="2326" y="939"/>
                  </a:lnTo>
                  <a:lnTo>
                    <a:pt x="2133" y="1036"/>
                  </a:lnTo>
                  <a:lnTo>
                    <a:pt x="2002" y="1103"/>
                  </a:lnTo>
                  <a:lnTo>
                    <a:pt x="1959" y="1161"/>
                  </a:lnTo>
                  <a:lnTo>
                    <a:pt x="1717" y="1312"/>
                  </a:lnTo>
                  <a:lnTo>
                    <a:pt x="1581" y="1370"/>
                  </a:lnTo>
                  <a:lnTo>
                    <a:pt x="1489" y="1437"/>
                  </a:lnTo>
                  <a:lnTo>
                    <a:pt x="1422" y="1485"/>
                  </a:lnTo>
                  <a:lnTo>
                    <a:pt x="1180" y="1631"/>
                  </a:lnTo>
                  <a:lnTo>
                    <a:pt x="1015" y="1693"/>
                  </a:ln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31775" y="241300"/>
            <a:ext cx="8642350" cy="457200"/>
          </a:xfrm>
          <a:prstGeom prst="rect">
            <a:avLst/>
          </a:prstGeom>
          <a:gradFill rotWithShape="1">
            <a:gsLst>
              <a:gs pos="0">
                <a:srgbClr val="182F76"/>
              </a:gs>
              <a:gs pos="100000">
                <a:srgbClr val="3366FF">
                  <a:alpha val="39998"/>
                </a:srgb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i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 dirty="0">
                <a:solidFill>
                  <a:schemeClr val="bg1"/>
                </a:solidFill>
                <a:latin typeface="Lucida Sans" pitchFamily="34" charset="0"/>
              </a:rPr>
              <a:t>Postscript – December 2023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79388" y="179388"/>
            <a:ext cx="8780462" cy="6496050"/>
          </a:xfrm>
          <a:prstGeom prst="rect">
            <a:avLst/>
          </a:prstGeom>
          <a:noFill/>
          <a:ln w="44450">
            <a:solidFill>
              <a:srgbClr val="3333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E9CDE8-C7B3-41D1-B92C-E8FB5C4A26FF}"/>
              </a:ext>
            </a:extLst>
          </p:cNvPr>
          <p:cNvSpPr txBox="1"/>
          <p:nvPr/>
        </p:nvSpPr>
        <p:spPr>
          <a:xfrm>
            <a:off x="611560" y="2815768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AIDA noise stable with respect to multiple mechanical assembly cycles</a:t>
            </a:r>
          </a:p>
          <a:p>
            <a:r>
              <a:rPr lang="en-GB" sz="1800" i="1" dirty="0"/>
              <a:t>	improvements are robust</a:t>
            </a:r>
          </a:p>
          <a:p>
            <a:endParaRPr lang="en-GB" sz="18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AIDA noise stable with respect to installation and operation of </a:t>
            </a:r>
            <a:r>
              <a:rPr lang="en-GB" sz="1800" dirty="0" err="1"/>
              <a:t>bPlas</a:t>
            </a:r>
            <a:endParaRPr lang="en-GB" sz="1800" dirty="0"/>
          </a:p>
          <a:p>
            <a:r>
              <a:rPr lang="en-GB" sz="1800" i="1" dirty="0"/>
              <a:t>	AIDA and </a:t>
            </a:r>
            <a:r>
              <a:rPr lang="en-GB" sz="1800" i="1" dirty="0" err="1"/>
              <a:t>bPlas</a:t>
            </a:r>
            <a:r>
              <a:rPr lang="en-GB" sz="1800" i="1" dirty="0"/>
              <a:t> interoperable</a:t>
            </a:r>
          </a:p>
        </p:txBody>
      </p:sp>
    </p:spTree>
    <p:extLst>
      <p:ext uri="{BB962C8B-B14F-4D97-AF65-F5344CB8AC3E}">
        <p14:creationId xmlns:p14="http://schemas.microsoft.com/office/powerpoint/2010/main" val="2106224891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14091</TotalTime>
  <Words>554</Words>
  <Application>Microsoft Office PowerPoint</Application>
  <PresentationFormat>On-screen Show (4:3)</PresentationFormat>
  <Paragraphs>118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Copperplate Gothic Light</vt:lpstr>
      <vt:lpstr>Lucida Sans</vt:lpstr>
      <vt:lpstr>Perpetua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Thomas Davinson</Manager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IfP H&amp;S Briefing for New Postgraduate Students</dc:title>
  <dc:creator>Thomas Davinson</dc:creator>
  <cp:lastModifiedBy>THOMAS Davinson</cp:lastModifiedBy>
  <cp:revision>180</cp:revision>
  <cp:lastPrinted>2017-09-17T15:43:42Z</cp:lastPrinted>
  <dcterms:created xsi:type="dcterms:W3CDTF">2000-01-12T12:22:54Z</dcterms:created>
  <dcterms:modified xsi:type="dcterms:W3CDTF">2024-02-11T13:01:22Z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w.hossack@ed.ac.uk</vt:lpwstr>
  </property>
  <property fmtid="{D5CDD505-2E9C-101B-9397-08002B2CF9AE}" pid="8" name="HomePage">
    <vt:lpwstr>http://www.ph.ec.ac.uk/~wjh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16777215</vt:i4>
  </property>
  <property fmtid="{D5CDD505-2E9C-101B-9397-08002B2CF9AE}" pid="14" name="TextColor">
    <vt:i4>16711680</vt:i4>
  </property>
  <property fmtid="{D5CDD505-2E9C-101B-9397-08002B2CF9AE}" pid="15" name="LinkColor">
    <vt:i4>8388863</vt:i4>
  </property>
  <property fmtid="{D5CDD505-2E9C-101B-9397-08002B2CF9AE}" pid="16" name="VisitedColor">
    <vt:i4>16512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K:\WWW\ucas</vt:lpwstr>
  </property>
</Properties>
</file>