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70C0"/>
    <a:srgbClr val="E505A4"/>
    <a:srgbClr val="747474"/>
    <a:srgbClr val="50C987"/>
    <a:srgbClr val="1E1E1E"/>
    <a:srgbClr val="E5B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8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113AE-2E60-4130-8754-787370FF3760}" type="datetimeFigureOut">
              <a:rPr lang="en-GB" smtClean="0"/>
              <a:t>27/07/2020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2DBCA-85D5-4FCD-AD17-7BD6DFEA2E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376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DejaVu Sans"/>
              </a:rPr>
              <a:t>Click to edit the notes format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hdr"/>
          </p:nvPr>
        </p:nvSpPr>
        <p:spPr>
          <a:xfrm>
            <a:off x="1554480" y="553212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dt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sldNum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54C0C1B-DBE3-479A-83F6-D4F17F355EF8}" type="slidenum">
              <a:rPr lang="en-US" sz="1400" b="0" strike="noStrike" spc="-1">
                <a:latin typeface="DejaVu Serif"/>
              </a:rPr>
              <a:t>‹#›</a:t>
            </a:fld>
            <a:endParaRPr lang="en-US" sz="1400" b="0" strike="noStrike" spc="-1" dirty="0">
              <a:latin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34931480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DejaVu Sans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DejaVu Sans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DejaVu Sans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DejaVu Sans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DejaVu Sans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device&#10;&#10;Description automatically generated">
            <a:extLst>
              <a:ext uri="{FF2B5EF4-FFF2-40B4-BE49-F238E27FC236}">
                <a16:creationId xmlns:a16="http://schemas.microsoft.com/office/drawing/2014/main" id="{B618AFB4-8F28-42BA-9F49-ADB597FA50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" t="5797" r="1698"/>
          <a:stretch/>
        </p:blipFill>
        <p:spPr>
          <a:xfrm>
            <a:off x="34698" y="1268760"/>
            <a:ext cx="9055283" cy="4824536"/>
          </a:xfrm>
          <a:prstGeom prst="rect">
            <a:avLst/>
          </a:prstGeom>
        </p:spPr>
      </p:pic>
      <p:sp>
        <p:nvSpPr>
          <p:cNvPr id="5" name="CustomShape 2">
            <a:extLst>
              <a:ext uri="{FF2B5EF4-FFF2-40B4-BE49-F238E27FC236}">
                <a16:creationId xmlns:a16="http://schemas.microsoft.com/office/drawing/2014/main" id="{7C6FD311-3EE5-4C35-94D4-35EAFBF13A4D}"/>
              </a:ext>
            </a:extLst>
          </p:cNvPr>
          <p:cNvSpPr/>
          <p:nvPr/>
        </p:nvSpPr>
        <p:spPr>
          <a:xfrm>
            <a:off x="179512" y="476672"/>
            <a:ext cx="2520280" cy="6480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300" b="0" strike="noStrike" spc="-1" dirty="0">
                <a:solidFill>
                  <a:schemeClr val="bg1"/>
                </a:solidFill>
                <a:latin typeface="+mj-lt"/>
              </a:rPr>
              <a:t>No normalization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>
            <a:extLst>
              <a:ext uri="{FF2B5EF4-FFF2-40B4-BE49-F238E27FC236}">
                <a16:creationId xmlns:a16="http://schemas.microsoft.com/office/drawing/2014/main" id="{05150EAF-C344-4D17-AD61-F75C31C2FBFD}"/>
              </a:ext>
            </a:extLst>
          </p:cNvPr>
          <p:cNvSpPr/>
          <p:nvPr/>
        </p:nvSpPr>
        <p:spPr>
          <a:xfrm>
            <a:off x="251520" y="116632"/>
            <a:ext cx="2520280" cy="8640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+mj-lt"/>
              </a:rPr>
              <a:t>No normalization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spc="-1" dirty="0">
                <a:solidFill>
                  <a:schemeClr val="bg1"/>
                </a:solidFill>
                <a:latin typeface="+mj-lt"/>
              </a:rPr>
              <a:t>Very </a:t>
            </a:r>
            <a:r>
              <a:rPr lang="en-US" sz="2400" b="0" strike="noStrike" spc="-1" dirty="0">
                <a:solidFill>
                  <a:schemeClr val="bg1"/>
                </a:solidFill>
                <a:latin typeface="+mj-lt"/>
              </a:rPr>
              <a:t>different?</a:t>
            </a:r>
          </a:p>
        </p:txBody>
      </p:sp>
      <p:pic>
        <p:nvPicPr>
          <p:cNvPr id="4" name="Picture 3" descr="A pencil and paper&#10;&#10;Description automatically generated">
            <a:extLst>
              <a:ext uri="{FF2B5EF4-FFF2-40B4-BE49-F238E27FC236}">
                <a16:creationId xmlns:a16="http://schemas.microsoft.com/office/drawing/2014/main" id="{6734E18D-58F2-41C9-9A33-10C526855B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" t="5775"/>
          <a:stretch/>
        </p:blipFill>
        <p:spPr>
          <a:xfrm>
            <a:off x="35496" y="1628800"/>
            <a:ext cx="9108504" cy="46996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7396CB-3F02-4E75-A744-0C885DEE389C}"/>
              </a:ext>
            </a:extLst>
          </p:cNvPr>
          <p:cNvSpPr txBox="1"/>
          <p:nvPr/>
        </p:nvSpPr>
        <p:spPr>
          <a:xfrm>
            <a:off x="5076056" y="134422"/>
            <a:ext cx="39604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strike="noStrike" spc="-1" dirty="0">
                <a:solidFill>
                  <a:schemeClr val="bg1"/>
                </a:solidFill>
                <a:latin typeface="+mj-lt"/>
              </a:rPr>
              <a:t>How to calibrate and do weighting to same spectrum in </a:t>
            </a:r>
            <a:r>
              <a:rPr lang="en-US" sz="1800" b="0" strike="noStrike" spc="-1" dirty="0" err="1">
                <a:solidFill>
                  <a:schemeClr val="bg1"/>
                </a:solidFill>
                <a:latin typeface="+mj-lt"/>
              </a:rPr>
              <a:t>TTOFSort</a:t>
            </a:r>
            <a:r>
              <a:rPr lang="en-US" sz="1800" b="0" strike="noStrike" spc="-1" dirty="0">
                <a:solidFill>
                  <a:schemeClr val="bg1"/>
                </a:solidFill>
                <a:latin typeface="+mj-lt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1901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device&#10;&#10;Description automatically generated">
            <a:extLst>
              <a:ext uri="{FF2B5EF4-FFF2-40B4-BE49-F238E27FC236}">
                <a16:creationId xmlns:a16="http://schemas.microsoft.com/office/drawing/2014/main" id="{DCE21CE7-0B7A-4863-9FB3-1F54B8E217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1" t="5775" r="9051" b="382"/>
          <a:stretch/>
        </p:blipFill>
        <p:spPr>
          <a:xfrm>
            <a:off x="395536" y="1268759"/>
            <a:ext cx="7992888" cy="4995555"/>
          </a:xfrm>
          <a:prstGeom prst="rect">
            <a:avLst/>
          </a:prstGeom>
        </p:spPr>
      </p:pic>
      <p:sp>
        <p:nvSpPr>
          <p:cNvPr id="5" name="CustomShape 2">
            <a:extLst>
              <a:ext uri="{FF2B5EF4-FFF2-40B4-BE49-F238E27FC236}">
                <a16:creationId xmlns:a16="http://schemas.microsoft.com/office/drawing/2014/main" id="{41B70CD8-E8CD-4DB1-9159-370A0E48F23B}"/>
              </a:ext>
            </a:extLst>
          </p:cNvPr>
          <p:cNvSpPr/>
          <p:nvPr/>
        </p:nvSpPr>
        <p:spPr>
          <a:xfrm>
            <a:off x="179512" y="269650"/>
            <a:ext cx="3456384" cy="6480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300" b="0" strike="noStrike" spc="-1" dirty="0">
                <a:solidFill>
                  <a:schemeClr val="bg1"/>
                </a:solidFill>
                <a:latin typeface="+mj-lt"/>
              </a:rPr>
              <a:t>Full range changed by x2</a:t>
            </a:r>
          </a:p>
        </p:txBody>
      </p:sp>
    </p:spTree>
    <p:extLst>
      <p:ext uri="{BB962C8B-B14F-4D97-AF65-F5344CB8AC3E}">
        <p14:creationId xmlns:p14="http://schemas.microsoft.com/office/powerpoint/2010/main" val="1877445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6673</TotalTime>
  <Words>24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DejaVu Sans</vt:lpstr>
      <vt:lpstr>DejaVu Serif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001</dc:title>
  <dc:subject/>
  <dc:creator>Free Power Point Templates</dc:creator>
  <dc:description/>
  <cp:lastModifiedBy>Nikolay Sosnin</cp:lastModifiedBy>
  <cp:revision>816</cp:revision>
  <cp:lastPrinted>2017-11-15T09:51:02Z</cp:lastPrinted>
  <dcterms:created xsi:type="dcterms:W3CDTF">2008-08-16T02:22:18Z</dcterms:created>
  <dcterms:modified xsi:type="dcterms:W3CDTF">2020-07-27T11:54:30Z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