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61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70C0"/>
    <a:srgbClr val="E505A4"/>
    <a:srgbClr val="747474"/>
    <a:srgbClr val="50C987"/>
    <a:srgbClr val="1E1E1E"/>
    <a:srgbClr val="E5B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6357" autoAdjust="0"/>
  </p:normalViewPr>
  <p:slideViewPr>
    <p:cSldViewPr>
      <p:cViewPr varScale="1">
        <p:scale>
          <a:sx n="110" d="100"/>
          <a:sy n="110" d="100"/>
        </p:scale>
        <p:origin x="18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113AE-2E60-4130-8754-787370FF3760}" type="datetimeFigureOut">
              <a:rPr lang="en-GB" smtClean="0"/>
              <a:t>03/08/2020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2DBCA-85D5-4FCD-AD17-7BD6DFEA2E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376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DejaVu Sans"/>
              </a:rPr>
              <a:t>Click to edit the notes format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hdr"/>
          </p:nvPr>
        </p:nvSpPr>
        <p:spPr>
          <a:xfrm>
            <a:off x="1554480" y="553212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 dirty="0">
                <a:latin typeface="DejaVu Serif"/>
              </a:rPr>
              <a:t> 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dt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 dirty="0">
                <a:latin typeface="DejaVu Serif"/>
              </a:rPr>
              <a:t> 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 dirty="0">
                <a:latin typeface="DejaVu Serif"/>
              </a:rPr>
              <a:t> 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sldNum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54C0C1B-DBE3-479A-83F6-D4F17F355EF8}" type="slidenum">
              <a:rPr lang="en-US" sz="1400" b="0" strike="noStrike" spc="-1">
                <a:latin typeface="DejaVu Serif"/>
              </a:rPr>
              <a:t>‹#›</a:t>
            </a:fld>
            <a:endParaRPr lang="en-US" sz="1400" b="0" strike="noStrike" spc="-1" dirty="0">
              <a:latin typeface="DejaVu Serif"/>
            </a:endParaRPr>
          </a:p>
        </p:txBody>
      </p:sp>
    </p:spTree>
    <p:extLst>
      <p:ext uri="{BB962C8B-B14F-4D97-AF65-F5344CB8AC3E}">
        <p14:creationId xmlns:p14="http://schemas.microsoft.com/office/powerpoint/2010/main" val="34931480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DejaVu Sans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DejaVu Sans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DejaVu Sans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DejaVu Sans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DejaVu Sans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DejaVu Sans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DejaVu Sans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DejaVu Sans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2">
            <a:extLst>
              <a:ext uri="{FF2B5EF4-FFF2-40B4-BE49-F238E27FC236}">
                <a16:creationId xmlns:a16="http://schemas.microsoft.com/office/drawing/2014/main" id="{5856696B-5991-4485-BA48-F70A67106C02}"/>
              </a:ext>
            </a:extLst>
          </p:cNvPr>
          <p:cNvSpPr/>
          <p:nvPr/>
        </p:nvSpPr>
        <p:spPr>
          <a:xfrm>
            <a:off x="395536" y="303710"/>
            <a:ext cx="8352928" cy="900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chemeClr val="bg1"/>
                </a:solidFill>
                <a:latin typeface="Arial"/>
              </a:rPr>
              <a:t>Deadtime</a:t>
            </a:r>
            <a:endParaRPr lang="en-US" sz="2400" b="0" strike="noStrike" spc="-1" dirty="0">
              <a:solidFill>
                <a:schemeClr val="bg1"/>
              </a:solidFill>
              <a:latin typeface="DejaVu Sans"/>
            </a:endParaRPr>
          </a:p>
        </p:txBody>
      </p:sp>
      <p:sp>
        <p:nvSpPr>
          <p:cNvPr id="9" name="CustomShape 2">
            <a:extLst>
              <a:ext uri="{FF2B5EF4-FFF2-40B4-BE49-F238E27FC236}">
                <a16:creationId xmlns:a16="http://schemas.microsoft.com/office/drawing/2014/main" id="{2276E114-F79F-4E41-A7C6-B2EC6573D715}"/>
              </a:ext>
            </a:extLst>
          </p:cNvPr>
          <p:cNvSpPr/>
          <p:nvPr/>
        </p:nvSpPr>
        <p:spPr>
          <a:xfrm>
            <a:off x="0" y="1124744"/>
            <a:ext cx="11305256" cy="900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latin typeface="Arial"/>
              </a:rPr>
              <a:t>Gold consecutive event dT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spc="-1" dirty="0">
                <a:latin typeface="Arial"/>
              </a:rPr>
              <a:t>Deadtime ≈ 52 ns</a:t>
            </a:r>
            <a:endParaRPr lang="en-US" sz="2400" b="0" strike="noStrike" spc="-1" dirty="0">
              <a:latin typeface="DejaVu Sans"/>
            </a:endParaRPr>
          </a:p>
        </p:txBody>
      </p:sp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201876DF-AAC6-41AA-9B82-C69CF7CE2B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8" t="11550" r="8650" b="6158"/>
          <a:stretch/>
        </p:blipFill>
        <p:spPr>
          <a:xfrm>
            <a:off x="899592" y="2204864"/>
            <a:ext cx="7165304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2420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2">
            <a:extLst>
              <a:ext uri="{FF2B5EF4-FFF2-40B4-BE49-F238E27FC236}">
                <a16:creationId xmlns:a16="http://schemas.microsoft.com/office/drawing/2014/main" id="{5856696B-5991-4485-BA48-F70A67106C02}"/>
              </a:ext>
            </a:extLst>
          </p:cNvPr>
          <p:cNvSpPr/>
          <p:nvPr/>
        </p:nvSpPr>
        <p:spPr>
          <a:xfrm>
            <a:off x="395536" y="303710"/>
            <a:ext cx="8352928" cy="900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chemeClr val="bg1"/>
                </a:solidFill>
                <a:latin typeface="Arial"/>
              </a:rPr>
              <a:t>Deadtime</a:t>
            </a:r>
            <a:endParaRPr lang="en-US" sz="2400" b="0" strike="noStrike" spc="-1" dirty="0">
              <a:solidFill>
                <a:schemeClr val="bg1"/>
              </a:solidFill>
              <a:latin typeface="DejaVu Sans"/>
            </a:endParaRPr>
          </a:p>
        </p:txBody>
      </p:sp>
      <p:sp>
        <p:nvSpPr>
          <p:cNvPr id="9" name="CustomShape 2">
            <a:extLst>
              <a:ext uri="{FF2B5EF4-FFF2-40B4-BE49-F238E27FC236}">
                <a16:creationId xmlns:a16="http://schemas.microsoft.com/office/drawing/2014/main" id="{2276E114-F79F-4E41-A7C6-B2EC6573D715}"/>
              </a:ext>
            </a:extLst>
          </p:cNvPr>
          <p:cNvSpPr/>
          <p:nvPr/>
        </p:nvSpPr>
        <p:spPr>
          <a:xfrm>
            <a:off x="0" y="1124744"/>
            <a:ext cx="11305256" cy="900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latin typeface="Arial"/>
              </a:rPr>
              <a:t>Factors to multipl</a:t>
            </a:r>
            <a:r>
              <a:rPr lang="en-US" sz="2400" spc="-1" dirty="0">
                <a:latin typeface="Arial"/>
              </a:rPr>
              <a:t>y data by</a:t>
            </a:r>
            <a:endParaRPr lang="en-US" sz="2400" b="0" strike="noStrike" spc="-1" dirty="0">
              <a:latin typeface="DejaVu Sans"/>
            </a:endParaRP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61B32C3B-50CA-4234-AF0D-7520C529CA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" t="5414" r="2750"/>
          <a:stretch/>
        </p:blipFill>
        <p:spPr>
          <a:xfrm>
            <a:off x="251520" y="1848801"/>
            <a:ext cx="8640960" cy="471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7595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6801</TotalTime>
  <Words>15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DejaVu Sans</vt:lpstr>
      <vt:lpstr>DejaVu Serif</vt:lpstr>
      <vt:lpstr>Symbol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001</dc:title>
  <dc:subject/>
  <dc:creator>Free Power Point Templates</dc:creator>
  <dc:description/>
  <cp:lastModifiedBy>Nikolay Sosnin</cp:lastModifiedBy>
  <cp:revision>837</cp:revision>
  <cp:lastPrinted>2017-11-15T09:51:02Z</cp:lastPrinted>
  <dcterms:created xsi:type="dcterms:W3CDTF">2008-08-16T02:22:18Z</dcterms:created>
  <dcterms:modified xsi:type="dcterms:W3CDTF">2020-08-03T08:59:32Z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