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9" r:id="rId2"/>
    <p:sldId id="270" r:id="rId3"/>
    <p:sldId id="271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9CCDB5"/>
    <a:srgbClr val="FF0000"/>
    <a:srgbClr val="E505A4"/>
    <a:srgbClr val="747474"/>
    <a:srgbClr val="50C987"/>
    <a:srgbClr val="1E1E1E"/>
    <a:srgbClr val="E5B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113AE-2E60-4130-8754-787370FF3760}" type="datetimeFigureOut">
              <a:rPr lang="en-GB" smtClean="0"/>
              <a:t>07/09/2020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DBCA-85D5-4FCD-AD17-7BD6DFEA2E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76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54C0C1B-DBE3-479A-83F6-D4F17F355EF8}" type="slidenum">
              <a:rPr lang="en-US" sz="1400" b="0" strike="noStrike" spc="-1">
                <a:latin typeface="DejaVu Serif"/>
              </a:rPr>
              <a:t>‹#›</a:t>
            </a:fld>
            <a:endParaRPr lang="en-US" sz="1400" b="0" strike="noStrike" spc="-1" dirty="0">
              <a:latin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493148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DejaVu Sans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DejaVu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DejaVu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DejaVu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DejaVu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8C2FB0FA-3115-4243-B0DD-77C59852E0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9" t="13073" r="14558" b="1746"/>
          <a:stretch/>
        </p:blipFill>
        <p:spPr>
          <a:xfrm>
            <a:off x="867416" y="2248322"/>
            <a:ext cx="7226797" cy="4248472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SAMMY Fits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8352928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Used ENDF/B-VIII.0 data to produce PAR file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Used flat top of saturated resonance for normalization</a:t>
            </a:r>
            <a:endParaRPr lang="en-US" spc="-1" dirty="0">
              <a:latin typeface="+mj-lt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 to 183.992 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129273-7F00-40B1-B4F2-ECD380D464CC}"/>
              </a:ext>
            </a:extLst>
          </p:cNvPr>
          <p:cNvSpPr/>
          <p:nvPr/>
        </p:nvSpPr>
        <p:spPr>
          <a:xfrm>
            <a:off x="4164583" y="2838725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0F6EFF-11F5-44A4-9669-5A2F0230C194}"/>
              </a:ext>
            </a:extLst>
          </p:cNvPr>
          <p:cNvSpPr txBox="1"/>
          <p:nvPr/>
        </p:nvSpPr>
        <p:spPr>
          <a:xfrm>
            <a:off x="4355976" y="2703443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Initial fit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00A96D-F98F-4379-BE60-BE19B3FB60B8}"/>
              </a:ext>
            </a:extLst>
          </p:cNvPr>
          <p:cNvSpPr/>
          <p:nvPr/>
        </p:nvSpPr>
        <p:spPr>
          <a:xfrm>
            <a:off x="4164583" y="3100783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17C251-25A1-47FC-9A03-2D5542CE86CB}"/>
              </a:ext>
            </a:extLst>
          </p:cNvPr>
          <p:cNvSpPr txBox="1"/>
          <p:nvPr/>
        </p:nvSpPr>
        <p:spPr>
          <a:xfrm>
            <a:off x="4355976" y="2974008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Final fit</a:t>
            </a:r>
            <a:endParaRPr lang="en-US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22420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SAMMY Fits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8352928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Used ENDF/B-VIII.0 data to produce PAR file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Used flat top of saturated resonance for normalization</a:t>
            </a:r>
            <a:endParaRPr lang="en-US" spc="-1" dirty="0">
              <a:latin typeface="+mj-lt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 to 183.992 m</a:t>
            </a:r>
          </a:p>
        </p:txBody>
      </p:sp>
      <p:pic>
        <p:nvPicPr>
          <p:cNvPr id="8" name="Picture 7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2C39D68C-F000-41B0-967F-1333AFE825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3907" r="14563" b="914"/>
          <a:stretch/>
        </p:blipFill>
        <p:spPr>
          <a:xfrm>
            <a:off x="791580" y="2348880"/>
            <a:ext cx="7272808" cy="424847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FFDC6C2-4678-4CA9-B376-E5DB41B3801D}"/>
              </a:ext>
            </a:extLst>
          </p:cNvPr>
          <p:cNvSpPr/>
          <p:nvPr/>
        </p:nvSpPr>
        <p:spPr>
          <a:xfrm>
            <a:off x="6684863" y="2961667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1302F7-1A7C-499B-BA88-8D8C8DD0CFB2}"/>
              </a:ext>
            </a:extLst>
          </p:cNvPr>
          <p:cNvSpPr txBox="1"/>
          <p:nvPr/>
        </p:nvSpPr>
        <p:spPr>
          <a:xfrm>
            <a:off x="6876256" y="2826385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Initial fit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3C4A31-A504-49D3-9118-C0BB1192C532}"/>
              </a:ext>
            </a:extLst>
          </p:cNvPr>
          <p:cNvSpPr/>
          <p:nvPr/>
        </p:nvSpPr>
        <p:spPr>
          <a:xfrm>
            <a:off x="6684863" y="3223725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163945-C4FF-42CF-AE65-25D05ED5280F}"/>
              </a:ext>
            </a:extLst>
          </p:cNvPr>
          <p:cNvSpPr txBox="1"/>
          <p:nvPr/>
        </p:nvSpPr>
        <p:spPr>
          <a:xfrm>
            <a:off x="6876256" y="3096950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Final fit</a:t>
            </a:r>
            <a:endParaRPr lang="en-US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42629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SAMMY Fits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8352928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Used ENDF/B-VIII.0 data to produce PAR file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Used flat top of saturated resonance for normalization</a:t>
            </a:r>
            <a:endParaRPr lang="en-US" spc="-1" dirty="0">
              <a:latin typeface="+mj-lt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 to 183.992 m</a:t>
            </a:r>
          </a:p>
        </p:txBody>
      </p:sp>
      <p:pic>
        <p:nvPicPr>
          <p:cNvPr id="12" name="Picture 11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2400D919-FC8F-45D8-BF0F-5A76355BAA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3" t="13907" r="14164" b="914"/>
          <a:stretch/>
        </p:blipFill>
        <p:spPr>
          <a:xfrm>
            <a:off x="755576" y="2272048"/>
            <a:ext cx="7344816" cy="42484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1D69D20-90D3-4BF1-9314-E52B69E7297F}"/>
              </a:ext>
            </a:extLst>
          </p:cNvPr>
          <p:cNvSpPr/>
          <p:nvPr/>
        </p:nvSpPr>
        <p:spPr>
          <a:xfrm>
            <a:off x="6684863" y="2961667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8E0359-86E9-4D7F-BAF5-2A632B6B211A}"/>
              </a:ext>
            </a:extLst>
          </p:cNvPr>
          <p:cNvSpPr txBox="1"/>
          <p:nvPr/>
        </p:nvSpPr>
        <p:spPr>
          <a:xfrm>
            <a:off x="6876256" y="2826385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Initial fit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F884F6-1A14-40CA-AD71-8CC331388332}"/>
              </a:ext>
            </a:extLst>
          </p:cNvPr>
          <p:cNvSpPr/>
          <p:nvPr/>
        </p:nvSpPr>
        <p:spPr>
          <a:xfrm>
            <a:off x="6684863" y="3223725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D0574A-8F7A-4788-8B46-16D7839324C3}"/>
              </a:ext>
            </a:extLst>
          </p:cNvPr>
          <p:cNvSpPr txBox="1"/>
          <p:nvPr/>
        </p:nvSpPr>
        <p:spPr>
          <a:xfrm>
            <a:off x="6876256" y="3096950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Final fit</a:t>
            </a:r>
            <a:endParaRPr lang="en-US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30042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video game&#10;&#10;Description automatically generated">
            <a:extLst>
              <a:ext uri="{FF2B5EF4-FFF2-40B4-BE49-F238E27FC236}">
                <a16:creationId xmlns:a16="http://schemas.microsoft.com/office/drawing/2014/main" id="{69247C3A-F2CD-46BC-AE2B-B6C81E8101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3907" r="14563" b="914"/>
          <a:stretch/>
        </p:blipFill>
        <p:spPr>
          <a:xfrm>
            <a:off x="791580" y="2244455"/>
            <a:ext cx="7272808" cy="4248472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SAMMY Fits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8352928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Used ENDF/B-VIII.0 data to produce PAR file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Used flat top of saturated resonance for normalization</a:t>
            </a:r>
            <a:endParaRPr lang="en-US" spc="-1" dirty="0">
              <a:latin typeface="+mj-lt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 to 183.992 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69D20-90D3-4BF1-9314-E52B69E7297F}"/>
              </a:ext>
            </a:extLst>
          </p:cNvPr>
          <p:cNvSpPr/>
          <p:nvPr/>
        </p:nvSpPr>
        <p:spPr>
          <a:xfrm>
            <a:off x="4545347" y="2859496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8E0359-86E9-4D7F-BAF5-2A632B6B211A}"/>
              </a:ext>
            </a:extLst>
          </p:cNvPr>
          <p:cNvSpPr txBox="1"/>
          <p:nvPr/>
        </p:nvSpPr>
        <p:spPr>
          <a:xfrm>
            <a:off x="4736740" y="2724214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Initial fit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F884F6-1A14-40CA-AD71-8CC331388332}"/>
              </a:ext>
            </a:extLst>
          </p:cNvPr>
          <p:cNvSpPr/>
          <p:nvPr/>
        </p:nvSpPr>
        <p:spPr>
          <a:xfrm>
            <a:off x="4545347" y="3121554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D0574A-8F7A-4788-8B46-16D7839324C3}"/>
              </a:ext>
            </a:extLst>
          </p:cNvPr>
          <p:cNvSpPr txBox="1"/>
          <p:nvPr/>
        </p:nvSpPr>
        <p:spPr>
          <a:xfrm>
            <a:off x="4736740" y="2994779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Final fit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C5A57-7040-47F8-A2F1-1C3BD5EC4A0C}"/>
              </a:ext>
            </a:extLst>
          </p:cNvPr>
          <p:cNvSpPr txBox="1"/>
          <p:nvPr/>
        </p:nvSpPr>
        <p:spPr>
          <a:xfrm>
            <a:off x="2123728" y="4455790"/>
            <a:ext cx="12961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b="0" strike="noStrike" spc="-1" dirty="0">
                <a:latin typeface="Arial"/>
              </a:rPr>
              <a:t>Later slide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12590F8-6119-45B1-9A6C-C1C33CCB53C3}"/>
              </a:ext>
            </a:extLst>
          </p:cNvPr>
          <p:cNvCxnSpPr/>
          <p:nvPr/>
        </p:nvCxnSpPr>
        <p:spPr>
          <a:xfrm flipH="1">
            <a:off x="2123728" y="4725772"/>
            <a:ext cx="365760" cy="432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755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video game&#10;&#10;Description automatically generated">
            <a:extLst>
              <a:ext uri="{FF2B5EF4-FFF2-40B4-BE49-F238E27FC236}">
                <a16:creationId xmlns:a16="http://schemas.microsoft.com/office/drawing/2014/main" id="{C461D077-F693-4B2E-9251-78823DFEE3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3" t="12993" r="15043" b="1826"/>
          <a:stretch/>
        </p:blipFill>
        <p:spPr>
          <a:xfrm>
            <a:off x="795772" y="2279716"/>
            <a:ext cx="7264424" cy="4248472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SAMMY Fits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8352928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Used ENDF/B-VIII.0 data to produce PAR file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Used flat top of saturated resonance for normalization</a:t>
            </a:r>
            <a:endParaRPr lang="en-US" spc="-1" dirty="0">
              <a:latin typeface="+mj-lt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 to 183.992 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69D20-90D3-4BF1-9314-E52B69E7297F}"/>
              </a:ext>
            </a:extLst>
          </p:cNvPr>
          <p:cNvSpPr/>
          <p:nvPr/>
        </p:nvSpPr>
        <p:spPr>
          <a:xfrm>
            <a:off x="6684863" y="2961667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8E0359-86E9-4D7F-BAF5-2A632B6B211A}"/>
              </a:ext>
            </a:extLst>
          </p:cNvPr>
          <p:cNvSpPr txBox="1"/>
          <p:nvPr/>
        </p:nvSpPr>
        <p:spPr>
          <a:xfrm>
            <a:off x="6876256" y="2826385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Initial fit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F884F6-1A14-40CA-AD71-8CC331388332}"/>
              </a:ext>
            </a:extLst>
          </p:cNvPr>
          <p:cNvSpPr/>
          <p:nvPr/>
        </p:nvSpPr>
        <p:spPr>
          <a:xfrm>
            <a:off x="6684863" y="3223725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D0574A-8F7A-4788-8B46-16D7839324C3}"/>
              </a:ext>
            </a:extLst>
          </p:cNvPr>
          <p:cNvSpPr txBox="1"/>
          <p:nvPr/>
        </p:nvSpPr>
        <p:spPr>
          <a:xfrm>
            <a:off x="6876256" y="3096950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Final fit</a:t>
            </a:r>
            <a:endParaRPr lang="en-US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75566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3E43D4DC-D4CC-4F7D-AC7E-F51FEE9BA8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13557" r="7476" b="913"/>
          <a:stretch/>
        </p:blipFill>
        <p:spPr>
          <a:xfrm>
            <a:off x="467544" y="2287955"/>
            <a:ext cx="7920880" cy="4265939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SAMMY Fits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539552" y="1196752"/>
            <a:ext cx="8352928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Used ENDF/B-VIII.0 data to produce PAR file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Used flat top of saturated resonance for normalization</a:t>
            </a:r>
            <a:endParaRPr lang="en-US" spc="-1" dirty="0">
              <a:latin typeface="+mj-lt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L set  to 183.992 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69D20-90D3-4BF1-9314-E52B69E7297F}"/>
              </a:ext>
            </a:extLst>
          </p:cNvPr>
          <p:cNvSpPr/>
          <p:nvPr/>
        </p:nvSpPr>
        <p:spPr>
          <a:xfrm>
            <a:off x="6540847" y="3509741"/>
            <a:ext cx="216024" cy="457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8E0359-86E9-4D7F-BAF5-2A632B6B211A}"/>
              </a:ext>
            </a:extLst>
          </p:cNvPr>
          <p:cNvSpPr txBox="1"/>
          <p:nvPr/>
        </p:nvSpPr>
        <p:spPr>
          <a:xfrm>
            <a:off x="6732240" y="3374459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Initial fit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F884F6-1A14-40CA-AD71-8CC331388332}"/>
              </a:ext>
            </a:extLst>
          </p:cNvPr>
          <p:cNvSpPr/>
          <p:nvPr/>
        </p:nvSpPr>
        <p:spPr>
          <a:xfrm>
            <a:off x="6540847" y="3771799"/>
            <a:ext cx="216024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D0574A-8F7A-4788-8B46-16D7839324C3}"/>
              </a:ext>
            </a:extLst>
          </p:cNvPr>
          <p:cNvSpPr txBox="1"/>
          <p:nvPr/>
        </p:nvSpPr>
        <p:spPr>
          <a:xfrm>
            <a:off x="6732240" y="3645024"/>
            <a:ext cx="999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spc="-1" dirty="0">
                <a:latin typeface="Arial"/>
              </a:rPr>
              <a:t>Final fit</a:t>
            </a:r>
            <a:endParaRPr lang="en-US" sz="1400" b="0" strike="noStrike" spc="-1" dirty="0">
              <a:latin typeface="Arial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A581243-F5CC-4158-8919-5D1FD1A7DCDD}"/>
              </a:ext>
            </a:extLst>
          </p:cNvPr>
          <p:cNvCxnSpPr/>
          <p:nvPr/>
        </p:nvCxnSpPr>
        <p:spPr>
          <a:xfrm flipH="1">
            <a:off x="4572000" y="2942411"/>
            <a:ext cx="365760" cy="432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952DE00-63EB-4576-AEA7-CD3A9626D213}"/>
              </a:ext>
            </a:extLst>
          </p:cNvPr>
          <p:cNvSpPr txBox="1"/>
          <p:nvPr/>
        </p:nvSpPr>
        <p:spPr>
          <a:xfrm>
            <a:off x="4932175" y="2748889"/>
            <a:ext cx="12961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400" b="0" strike="noStrike" spc="-1" dirty="0">
                <a:latin typeface="Arial"/>
              </a:rPr>
              <a:t>Throws off fit?</a:t>
            </a:r>
          </a:p>
        </p:txBody>
      </p:sp>
    </p:spTree>
    <p:extLst>
      <p:ext uri="{BB962C8B-B14F-4D97-AF65-F5344CB8AC3E}">
        <p14:creationId xmlns:p14="http://schemas.microsoft.com/office/powerpoint/2010/main" val="13177052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3239852" y="304106"/>
            <a:ext cx="237626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chemeClr val="bg1"/>
                </a:solidFill>
                <a:latin typeface="Arial"/>
              </a:rPr>
              <a:t>SAMMY Fits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395536" y="1484784"/>
            <a:ext cx="8352928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TODO:</a:t>
            </a:r>
            <a:endParaRPr lang="en-US" sz="1800" b="0" strike="noStrike" spc="-1" dirty="0">
              <a:latin typeface="+mj-lt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latin typeface="+mj-lt"/>
              </a:rPr>
              <a:t>    Sum WF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>
                <a:latin typeface="+mj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101229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6889</TotalTime>
  <Words>194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DejaVu Sans</vt:lpstr>
      <vt:lpstr>DejaVu Serif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001</dc:title>
  <dc:subject/>
  <dc:creator>Free Power Point Templates</dc:creator>
  <dc:description/>
  <cp:lastModifiedBy>Nikolay Sosnin</cp:lastModifiedBy>
  <cp:revision>860</cp:revision>
  <cp:lastPrinted>2017-11-15T09:51:02Z</cp:lastPrinted>
  <dcterms:created xsi:type="dcterms:W3CDTF">2008-08-16T02:22:18Z</dcterms:created>
  <dcterms:modified xsi:type="dcterms:W3CDTF">2020-09-07T09:42:33Z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