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61" r:id="rId1"/>
  </p:sldMasterIdLst>
  <p:notesMasterIdLst>
    <p:notesMasterId r:id="rId6"/>
  </p:notesMasterIdLst>
  <p:handoutMasterIdLst>
    <p:handoutMasterId r:id="rId7"/>
  </p:handout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9CCDB5"/>
    <a:srgbClr val="FF0000"/>
    <a:srgbClr val="E505A4"/>
    <a:srgbClr val="747474"/>
    <a:srgbClr val="50C987"/>
    <a:srgbClr val="1E1E1E"/>
    <a:srgbClr val="E5BD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2" autoAdjust="0"/>
    <p:restoredTop sz="96357" autoAdjust="0"/>
  </p:normalViewPr>
  <p:slideViewPr>
    <p:cSldViewPr>
      <p:cViewPr varScale="1">
        <p:scale>
          <a:sx n="110" d="100"/>
          <a:sy n="110" d="100"/>
        </p:scale>
        <p:origin x="183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113AE-2E60-4130-8754-787370FF3760}" type="datetimeFigureOut">
              <a:rPr lang="en-GB" smtClean="0"/>
              <a:t>14/09/2020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2DBCA-85D5-4FCD-AD17-7BD6DFEA2E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23768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latin typeface="DejaVu Sans"/>
              </a:rPr>
              <a:t>Click to edit the notes format</a:t>
            </a:r>
          </a:p>
        </p:txBody>
      </p:sp>
      <p:sp>
        <p:nvSpPr>
          <p:cNvPr id="115" name="PlaceHolder 2"/>
          <p:cNvSpPr>
            <a:spLocks noGrp="1"/>
          </p:cNvSpPr>
          <p:nvPr>
            <p:ph type="hdr"/>
          </p:nvPr>
        </p:nvSpPr>
        <p:spPr>
          <a:xfrm>
            <a:off x="1554480" y="553212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 dirty="0">
                <a:latin typeface="DejaVu Serif"/>
              </a:rPr>
              <a:t> </a:t>
            </a:r>
          </a:p>
        </p:txBody>
      </p:sp>
      <p:sp>
        <p:nvSpPr>
          <p:cNvPr id="116" name="PlaceHolder 3"/>
          <p:cNvSpPr>
            <a:spLocks noGrp="1"/>
          </p:cNvSpPr>
          <p:nvPr>
            <p:ph type="dt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 dirty="0">
                <a:latin typeface="DejaVu Serif"/>
              </a:rPr>
              <a:t> </a:t>
            </a:r>
          </a:p>
        </p:txBody>
      </p:sp>
      <p:sp>
        <p:nvSpPr>
          <p:cNvPr id="117" name="PlaceHolder 4"/>
          <p:cNvSpPr>
            <a:spLocks noGrp="1"/>
          </p:cNvSpPr>
          <p:nvPr>
            <p:ph type="ft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 dirty="0">
                <a:latin typeface="DejaVu Serif"/>
              </a:rPr>
              <a:t> </a:t>
            </a:r>
          </a:p>
        </p:txBody>
      </p:sp>
      <p:sp>
        <p:nvSpPr>
          <p:cNvPr id="118" name="PlaceHolder 5"/>
          <p:cNvSpPr>
            <a:spLocks noGrp="1"/>
          </p:cNvSpPr>
          <p:nvPr>
            <p:ph type="sldNum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454C0C1B-DBE3-479A-83F6-D4F17F355EF8}" type="slidenum">
              <a:rPr lang="en-US" sz="1400" b="0" strike="noStrike" spc="-1">
                <a:latin typeface="DejaVu Serif"/>
              </a:rPr>
              <a:t>‹#›</a:t>
            </a:fld>
            <a:endParaRPr lang="en-US" sz="1400" b="0" strike="noStrike" spc="-1" dirty="0">
              <a:latin typeface="DejaVu Serif"/>
            </a:endParaRPr>
          </a:p>
        </p:txBody>
      </p:sp>
    </p:spTree>
    <p:extLst>
      <p:ext uri="{BB962C8B-B14F-4D97-AF65-F5344CB8AC3E}">
        <p14:creationId xmlns:p14="http://schemas.microsoft.com/office/powerpoint/2010/main" val="34931480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latin typeface="DejaVu Sans"/>
              </a:rPr>
              <a:t>Click to edit the title text format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DejaVu Sans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DejaVu Sans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DejaVu Sans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DejaVu Sans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DejaVu Sans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DejaVu Sans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DejaVu Sans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8D61A28E-BD51-429A-9F81-983D6011AE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1" t="13759" r="7476" b="2357"/>
          <a:stretch/>
        </p:blipFill>
        <p:spPr>
          <a:xfrm>
            <a:off x="539552" y="1855081"/>
            <a:ext cx="8604448" cy="4544907"/>
          </a:xfrm>
          <a:prstGeom prst="rect">
            <a:avLst/>
          </a:prstGeom>
        </p:spPr>
      </p:pic>
      <p:sp>
        <p:nvSpPr>
          <p:cNvPr id="6" name="CustomShape 2">
            <a:extLst>
              <a:ext uri="{FF2B5EF4-FFF2-40B4-BE49-F238E27FC236}">
                <a16:creationId xmlns:a16="http://schemas.microsoft.com/office/drawing/2014/main" id="{5856696B-5991-4485-BA48-F70A67106C02}"/>
              </a:ext>
            </a:extLst>
          </p:cNvPr>
          <p:cNvSpPr/>
          <p:nvPr/>
        </p:nvSpPr>
        <p:spPr>
          <a:xfrm>
            <a:off x="3239852" y="304106"/>
            <a:ext cx="2376264" cy="5760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440" algn="ctr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2400" b="0" strike="noStrike" spc="-1" dirty="0">
                <a:solidFill>
                  <a:schemeClr val="bg1"/>
                </a:solidFill>
                <a:latin typeface="Arial"/>
              </a:rPr>
              <a:t>Sum Yields</a:t>
            </a:r>
            <a:endParaRPr lang="en-US" sz="2400" b="0" strike="noStrike" spc="-1" dirty="0">
              <a:solidFill>
                <a:schemeClr val="bg1"/>
              </a:solidFill>
              <a:latin typeface="DejaVu San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C88E96-4A37-4F3B-87A4-AC21B741812B}"/>
              </a:ext>
            </a:extLst>
          </p:cNvPr>
          <p:cNvSpPr txBox="1"/>
          <p:nvPr/>
        </p:nvSpPr>
        <p:spPr>
          <a:xfrm>
            <a:off x="539552" y="1196752"/>
            <a:ext cx="3456384" cy="7104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pc="-1" dirty="0">
                <a:latin typeface="+mj-lt"/>
              </a:rPr>
              <a:t>Summed C6D6s with sum WF</a:t>
            </a: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b="0" strike="noStrike" spc="-1" dirty="0">
                <a:latin typeface="+mj-lt"/>
              </a:rPr>
              <a:t>L set to 183.992 m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6129273-7F00-40B1-B4F2-ECD380D464CC}"/>
              </a:ext>
            </a:extLst>
          </p:cNvPr>
          <p:cNvSpPr/>
          <p:nvPr/>
        </p:nvSpPr>
        <p:spPr>
          <a:xfrm>
            <a:off x="6036791" y="2430249"/>
            <a:ext cx="216024" cy="4572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40F6EFF-11F5-44A4-9669-5A2F0230C194}"/>
              </a:ext>
            </a:extLst>
          </p:cNvPr>
          <p:cNvSpPr txBox="1"/>
          <p:nvPr/>
        </p:nvSpPr>
        <p:spPr>
          <a:xfrm>
            <a:off x="6228184" y="2294967"/>
            <a:ext cx="99972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400" spc="-1" dirty="0">
                <a:latin typeface="Arial"/>
              </a:rPr>
              <a:t>Parasitic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800A96D-F98F-4379-BE60-BE19B3FB60B8}"/>
              </a:ext>
            </a:extLst>
          </p:cNvPr>
          <p:cNvSpPr/>
          <p:nvPr/>
        </p:nvSpPr>
        <p:spPr>
          <a:xfrm>
            <a:off x="6036791" y="2692307"/>
            <a:ext cx="216024" cy="45719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817C251-25A1-47FC-9A03-2D5542CE86CB}"/>
              </a:ext>
            </a:extLst>
          </p:cNvPr>
          <p:cNvSpPr txBox="1"/>
          <p:nvPr/>
        </p:nvSpPr>
        <p:spPr>
          <a:xfrm>
            <a:off x="6228184" y="2565532"/>
            <a:ext cx="99972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400" spc="-1" dirty="0">
                <a:latin typeface="Arial"/>
              </a:rPr>
              <a:t>Dedicated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440E75-5672-4446-8E30-189C0F221452}"/>
              </a:ext>
            </a:extLst>
          </p:cNvPr>
          <p:cNvSpPr txBox="1"/>
          <p:nvPr/>
        </p:nvSpPr>
        <p:spPr>
          <a:xfrm>
            <a:off x="4329311" y="2322080"/>
            <a:ext cx="9997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2400" b="0" strike="noStrike" spc="-1" baseline="30000" dirty="0">
                <a:latin typeface="Arial"/>
              </a:rPr>
              <a:t>197</a:t>
            </a:r>
            <a:r>
              <a:rPr lang="en-US" sz="2400" b="0" strike="noStrike" spc="-1" dirty="0">
                <a:latin typeface="Arial"/>
              </a:rPr>
              <a:t>Au</a:t>
            </a:r>
          </a:p>
        </p:txBody>
      </p:sp>
    </p:spTree>
    <p:extLst>
      <p:ext uri="{BB962C8B-B14F-4D97-AF65-F5344CB8AC3E}">
        <p14:creationId xmlns:p14="http://schemas.microsoft.com/office/powerpoint/2010/main" val="235224209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91B41C87-74CB-4BCB-8F23-DED98D819E9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3" t="13906" r="7476" b="2358"/>
          <a:stretch/>
        </p:blipFill>
        <p:spPr>
          <a:xfrm>
            <a:off x="251520" y="2132856"/>
            <a:ext cx="8861155" cy="4630153"/>
          </a:xfrm>
          <a:prstGeom prst="rect">
            <a:avLst/>
          </a:prstGeom>
        </p:spPr>
      </p:pic>
      <p:sp>
        <p:nvSpPr>
          <p:cNvPr id="6" name="CustomShape 2">
            <a:extLst>
              <a:ext uri="{FF2B5EF4-FFF2-40B4-BE49-F238E27FC236}">
                <a16:creationId xmlns:a16="http://schemas.microsoft.com/office/drawing/2014/main" id="{5856696B-5991-4485-BA48-F70A67106C02}"/>
              </a:ext>
            </a:extLst>
          </p:cNvPr>
          <p:cNvSpPr/>
          <p:nvPr/>
        </p:nvSpPr>
        <p:spPr>
          <a:xfrm>
            <a:off x="3239852" y="304106"/>
            <a:ext cx="2376264" cy="5760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440" algn="ctr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2400" b="0" strike="noStrike" spc="-1" dirty="0">
                <a:solidFill>
                  <a:schemeClr val="bg1"/>
                </a:solidFill>
                <a:latin typeface="Arial"/>
              </a:rPr>
              <a:t>Sum Yields</a:t>
            </a:r>
            <a:endParaRPr lang="en-US" sz="2400" b="0" strike="noStrike" spc="-1" dirty="0">
              <a:solidFill>
                <a:schemeClr val="bg1"/>
              </a:solidFill>
              <a:latin typeface="DejaVu San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C88E96-4A37-4F3B-87A4-AC21B741812B}"/>
              </a:ext>
            </a:extLst>
          </p:cNvPr>
          <p:cNvSpPr txBox="1"/>
          <p:nvPr/>
        </p:nvSpPr>
        <p:spPr>
          <a:xfrm>
            <a:off x="539552" y="1196752"/>
            <a:ext cx="3456384" cy="10515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pc="-1" dirty="0">
                <a:latin typeface="+mj-lt"/>
              </a:rPr>
              <a:t>Summed C6D6s with sum WF</a:t>
            </a: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b="0" strike="noStrike" spc="-1" dirty="0">
                <a:latin typeface="+mj-lt"/>
              </a:rPr>
              <a:t>L set to 183.992 m</a:t>
            </a: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pc="-1" dirty="0" err="1">
                <a:latin typeface="+mj-lt"/>
              </a:rPr>
              <a:t>Rebinned</a:t>
            </a:r>
            <a:r>
              <a:rPr lang="en-US" spc="-1" dirty="0">
                <a:latin typeface="+mj-lt"/>
              </a:rPr>
              <a:t> for visibility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6129273-7F00-40B1-B4F2-ECD380D464CC}"/>
              </a:ext>
            </a:extLst>
          </p:cNvPr>
          <p:cNvSpPr/>
          <p:nvPr/>
        </p:nvSpPr>
        <p:spPr>
          <a:xfrm>
            <a:off x="6037826" y="2639364"/>
            <a:ext cx="216024" cy="4572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40F6EFF-11F5-44A4-9669-5A2F0230C194}"/>
              </a:ext>
            </a:extLst>
          </p:cNvPr>
          <p:cNvSpPr txBox="1"/>
          <p:nvPr/>
        </p:nvSpPr>
        <p:spPr>
          <a:xfrm>
            <a:off x="6229219" y="2504082"/>
            <a:ext cx="99972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400" spc="-1" dirty="0">
                <a:latin typeface="Arial"/>
              </a:rPr>
              <a:t>Parasitic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800A96D-F98F-4379-BE60-BE19B3FB60B8}"/>
              </a:ext>
            </a:extLst>
          </p:cNvPr>
          <p:cNvSpPr/>
          <p:nvPr/>
        </p:nvSpPr>
        <p:spPr>
          <a:xfrm>
            <a:off x="6037826" y="2901422"/>
            <a:ext cx="216024" cy="45719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817C251-25A1-47FC-9A03-2D5542CE86CB}"/>
              </a:ext>
            </a:extLst>
          </p:cNvPr>
          <p:cNvSpPr txBox="1"/>
          <p:nvPr/>
        </p:nvSpPr>
        <p:spPr>
          <a:xfrm>
            <a:off x="6229219" y="2774647"/>
            <a:ext cx="99972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400" spc="-1" dirty="0">
                <a:latin typeface="Arial"/>
              </a:rPr>
              <a:t>Dedicated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151FDDE-5F83-4FF5-91E4-07A81385424F}"/>
              </a:ext>
            </a:extLst>
          </p:cNvPr>
          <p:cNvSpPr txBox="1"/>
          <p:nvPr/>
        </p:nvSpPr>
        <p:spPr>
          <a:xfrm>
            <a:off x="4216152" y="2543814"/>
            <a:ext cx="9997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2400" b="0" strike="noStrike" spc="-1" baseline="30000" dirty="0">
                <a:latin typeface="Arial"/>
              </a:rPr>
              <a:t>197</a:t>
            </a:r>
            <a:r>
              <a:rPr lang="en-US" sz="2400" b="0" strike="noStrike" spc="-1" dirty="0">
                <a:latin typeface="Arial"/>
              </a:rPr>
              <a:t>Au</a:t>
            </a:r>
          </a:p>
        </p:txBody>
      </p:sp>
    </p:spTree>
    <p:extLst>
      <p:ext uri="{BB962C8B-B14F-4D97-AF65-F5344CB8AC3E}">
        <p14:creationId xmlns:p14="http://schemas.microsoft.com/office/powerpoint/2010/main" val="349441998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F83CFE4C-95FD-48C3-8071-3A3C907DAF6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1" t="13906" r="7476" b="2358"/>
          <a:stretch/>
        </p:blipFill>
        <p:spPr>
          <a:xfrm>
            <a:off x="99606" y="1844825"/>
            <a:ext cx="9123115" cy="4810370"/>
          </a:xfrm>
          <a:prstGeom prst="rect">
            <a:avLst/>
          </a:prstGeom>
        </p:spPr>
      </p:pic>
      <p:sp>
        <p:nvSpPr>
          <p:cNvPr id="6" name="CustomShape 2">
            <a:extLst>
              <a:ext uri="{FF2B5EF4-FFF2-40B4-BE49-F238E27FC236}">
                <a16:creationId xmlns:a16="http://schemas.microsoft.com/office/drawing/2014/main" id="{5856696B-5991-4485-BA48-F70A67106C02}"/>
              </a:ext>
            </a:extLst>
          </p:cNvPr>
          <p:cNvSpPr/>
          <p:nvPr/>
        </p:nvSpPr>
        <p:spPr>
          <a:xfrm>
            <a:off x="3239852" y="304106"/>
            <a:ext cx="2376264" cy="5760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440" algn="ctr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2400" b="0" strike="noStrike" spc="-1" dirty="0">
                <a:solidFill>
                  <a:schemeClr val="bg1"/>
                </a:solidFill>
                <a:latin typeface="Arial"/>
              </a:rPr>
              <a:t>Sum Yields</a:t>
            </a:r>
            <a:endParaRPr lang="en-US" sz="2400" b="0" strike="noStrike" spc="-1" dirty="0">
              <a:solidFill>
                <a:schemeClr val="bg1"/>
              </a:solidFill>
              <a:latin typeface="DejaVu San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C88E96-4A37-4F3B-87A4-AC21B741812B}"/>
              </a:ext>
            </a:extLst>
          </p:cNvPr>
          <p:cNvSpPr txBox="1"/>
          <p:nvPr/>
        </p:nvSpPr>
        <p:spPr>
          <a:xfrm>
            <a:off x="539552" y="1196752"/>
            <a:ext cx="3456384" cy="7104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pc="-1" dirty="0">
                <a:latin typeface="+mj-lt"/>
              </a:rPr>
              <a:t>Summed C6D6s with sum WF</a:t>
            </a: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b="0" strike="noStrike" spc="-1" dirty="0">
                <a:latin typeface="+mj-lt"/>
              </a:rPr>
              <a:t>L set to 183.992 m</a:t>
            </a:r>
            <a:endParaRPr lang="en-US" spc="-1" dirty="0">
              <a:latin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6129273-7F00-40B1-B4F2-ECD380D464CC}"/>
              </a:ext>
            </a:extLst>
          </p:cNvPr>
          <p:cNvSpPr/>
          <p:nvPr/>
        </p:nvSpPr>
        <p:spPr>
          <a:xfrm>
            <a:off x="5684648" y="2650825"/>
            <a:ext cx="216024" cy="4572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40F6EFF-11F5-44A4-9669-5A2F0230C194}"/>
              </a:ext>
            </a:extLst>
          </p:cNvPr>
          <p:cNvSpPr txBox="1"/>
          <p:nvPr/>
        </p:nvSpPr>
        <p:spPr>
          <a:xfrm>
            <a:off x="5876041" y="2515543"/>
            <a:ext cx="99972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400" spc="-1" dirty="0">
                <a:latin typeface="Arial"/>
              </a:rPr>
              <a:t>Parasitic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800A96D-F98F-4379-BE60-BE19B3FB60B8}"/>
              </a:ext>
            </a:extLst>
          </p:cNvPr>
          <p:cNvSpPr/>
          <p:nvPr/>
        </p:nvSpPr>
        <p:spPr>
          <a:xfrm>
            <a:off x="5684648" y="2912883"/>
            <a:ext cx="216024" cy="45719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817C251-25A1-47FC-9A03-2D5542CE86CB}"/>
              </a:ext>
            </a:extLst>
          </p:cNvPr>
          <p:cNvSpPr txBox="1"/>
          <p:nvPr/>
        </p:nvSpPr>
        <p:spPr>
          <a:xfrm>
            <a:off x="5876041" y="2786108"/>
            <a:ext cx="99972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400" spc="-1" dirty="0">
                <a:latin typeface="Arial"/>
              </a:rPr>
              <a:t>Dedicated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AF0E1B-3D93-4D8A-98CB-886F7694CF48}"/>
              </a:ext>
            </a:extLst>
          </p:cNvPr>
          <p:cNvSpPr txBox="1"/>
          <p:nvPr/>
        </p:nvSpPr>
        <p:spPr>
          <a:xfrm>
            <a:off x="4072136" y="2324443"/>
            <a:ext cx="9997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2400" b="0" strike="noStrike" spc="-1" baseline="30000" dirty="0">
                <a:latin typeface="Arial"/>
              </a:rPr>
              <a:t>77</a:t>
            </a:r>
            <a:r>
              <a:rPr lang="en-US" sz="2400" b="0" strike="noStrike" spc="-1" dirty="0">
                <a:latin typeface="Arial"/>
              </a:rPr>
              <a:t>Se</a:t>
            </a:r>
          </a:p>
        </p:txBody>
      </p:sp>
    </p:spTree>
    <p:extLst>
      <p:ext uri="{BB962C8B-B14F-4D97-AF65-F5344CB8AC3E}">
        <p14:creationId xmlns:p14="http://schemas.microsoft.com/office/powerpoint/2010/main" val="193169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63BBF678-3294-4BD9-B722-A3621709994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1" t="13906" r="7476" b="2358"/>
          <a:stretch/>
        </p:blipFill>
        <p:spPr>
          <a:xfrm>
            <a:off x="395536" y="2208406"/>
            <a:ext cx="8352928" cy="4404271"/>
          </a:xfrm>
          <a:prstGeom prst="rect">
            <a:avLst/>
          </a:prstGeom>
        </p:spPr>
      </p:pic>
      <p:sp>
        <p:nvSpPr>
          <p:cNvPr id="6" name="CustomShape 2">
            <a:extLst>
              <a:ext uri="{FF2B5EF4-FFF2-40B4-BE49-F238E27FC236}">
                <a16:creationId xmlns:a16="http://schemas.microsoft.com/office/drawing/2014/main" id="{5856696B-5991-4485-BA48-F70A67106C02}"/>
              </a:ext>
            </a:extLst>
          </p:cNvPr>
          <p:cNvSpPr/>
          <p:nvPr/>
        </p:nvSpPr>
        <p:spPr>
          <a:xfrm>
            <a:off x="3239852" y="304106"/>
            <a:ext cx="2376264" cy="5760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440" algn="ctr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2400" b="0" strike="noStrike" spc="-1" dirty="0">
                <a:solidFill>
                  <a:schemeClr val="bg1"/>
                </a:solidFill>
                <a:latin typeface="Arial"/>
              </a:rPr>
              <a:t>Sum Yields</a:t>
            </a:r>
            <a:endParaRPr lang="en-US" sz="2400" b="0" strike="noStrike" spc="-1" dirty="0">
              <a:solidFill>
                <a:schemeClr val="bg1"/>
              </a:solidFill>
              <a:latin typeface="DejaVu San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C88E96-4A37-4F3B-87A4-AC21B741812B}"/>
              </a:ext>
            </a:extLst>
          </p:cNvPr>
          <p:cNvSpPr txBox="1"/>
          <p:nvPr/>
        </p:nvSpPr>
        <p:spPr>
          <a:xfrm>
            <a:off x="539552" y="1196752"/>
            <a:ext cx="3384376" cy="10515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pc="-1" dirty="0">
                <a:latin typeface="+mj-lt"/>
              </a:rPr>
              <a:t>Summed C6D6s with sum WF</a:t>
            </a: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b="0" strike="noStrike" spc="-1" dirty="0">
                <a:latin typeface="+mj-lt"/>
              </a:rPr>
              <a:t>L set to 183.992 m</a:t>
            </a: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pc="-1" dirty="0" err="1">
                <a:latin typeface="+mj-lt"/>
              </a:rPr>
              <a:t>Rebinned</a:t>
            </a:r>
            <a:r>
              <a:rPr lang="en-US" spc="-1" dirty="0">
                <a:latin typeface="+mj-lt"/>
              </a:rPr>
              <a:t> for visibility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6129273-7F00-40B1-B4F2-ECD380D464CC}"/>
              </a:ext>
            </a:extLst>
          </p:cNvPr>
          <p:cNvSpPr/>
          <p:nvPr/>
        </p:nvSpPr>
        <p:spPr>
          <a:xfrm>
            <a:off x="1446883" y="2820459"/>
            <a:ext cx="216024" cy="4572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40F6EFF-11F5-44A4-9669-5A2F0230C194}"/>
              </a:ext>
            </a:extLst>
          </p:cNvPr>
          <p:cNvSpPr txBox="1"/>
          <p:nvPr/>
        </p:nvSpPr>
        <p:spPr>
          <a:xfrm>
            <a:off x="1638276" y="2685177"/>
            <a:ext cx="99972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400" spc="-1" dirty="0">
                <a:latin typeface="Arial"/>
              </a:rPr>
              <a:t>Parasitic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800A96D-F98F-4379-BE60-BE19B3FB60B8}"/>
              </a:ext>
            </a:extLst>
          </p:cNvPr>
          <p:cNvSpPr/>
          <p:nvPr/>
        </p:nvSpPr>
        <p:spPr>
          <a:xfrm>
            <a:off x="1446883" y="3082517"/>
            <a:ext cx="216024" cy="45719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817C251-25A1-47FC-9A03-2D5542CE86CB}"/>
              </a:ext>
            </a:extLst>
          </p:cNvPr>
          <p:cNvSpPr txBox="1"/>
          <p:nvPr/>
        </p:nvSpPr>
        <p:spPr>
          <a:xfrm>
            <a:off x="1638276" y="2955742"/>
            <a:ext cx="99972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400" spc="-1" dirty="0">
                <a:latin typeface="Arial"/>
              </a:rPr>
              <a:t>Dedicated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AF0E1B-3D93-4D8A-98CB-886F7694CF48}"/>
              </a:ext>
            </a:extLst>
          </p:cNvPr>
          <p:cNvSpPr txBox="1"/>
          <p:nvPr/>
        </p:nvSpPr>
        <p:spPr>
          <a:xfrm>
            <a:off x="4072136" y="2589626"/>
            <a:ext cx="9997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2400" b="0" strike="noStrike" spc="-1" baseline="30000" dirty="0">
                <a:latin typeface="Arial"/>
              </a:rPr>
              <a:t>77</a:t>
            </a:r>
            <a:r>
              <a:rPr lang="en-US" sz="2400" b="0" strike="noStrike" spc="-1" dirty="0">
                <a:latin typeface="Arial"/>
              </a:rPr>
              <a:t>Se</a:t>
            </a:r>
          </a:p>
        </p:txBody>
      </p:sp>
    </p:spTree>
    <p:extLst>
      <p:ext uri="{BB962C8B-B14F-4D97-AF65-F5344CB8AC3E}">
        <p14:creationId xmlns:p14="http://schemas.microsoft.com/office/powerpoint/2010/main" val="387732719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6896</TotalTime>
  <Words>66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DejaVu Sans</vt:lpstr>
      <vt:lpstr>DejaVu Serif</vt:lpstr>
      <vt:lpstr>Symbol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001</dc:title>
  <dc:subject/>
  <dc:creator>Free Power Point Templates</dc:creator>
  <dc:description/>
  <cp:lastModifiedBy>Nikolay Sosnin</cp:lastModifiedBy>
  <cp:revision>861</cp:revision>
  <cp:lastPrinted>2017-11-15T09:51:02Z</cp:lastPrinted>
  <dcterms:created xsi:type="dcterms:W3CDTF">2008-08-16T02:22:18Z</dcterms:created>
  <dcterms:modified xsi:type="dcterms:W3CDTF">2020-09-14T09:14:48Z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6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15</vt:i4>
  </property>
</Properties>
</file>